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notesMasterIdLst>
    <p:notesMasterId r:id="rId86"/>
  </p:notesMasterIdLst>
  <p:sldIdLst>
    <p:sldId id="329" r:id="rId8"/>
    <p:sldId id="330" r:id="rId9"/>
    <p:sldId id="331" r:id="rId10"/>
    <p:sldId id="332" r:id="rId11"/>
    <p:sldId id="333" r:id="rId12"/>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Lst>
  <p:sldSz cx="10367963" cy="7775575"/>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5" d="100"/>
          <a:sy n="85" d="100"/>
        </p:scale>
        <p:origin x="-403" y="-182"/>
      </p:cViewPr>
      <p:guideLst>
        <p:guide orient="horz" pos="2449"/>
        <p:guide pos="326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slide" Target="slides/slide77.xml"/><Relationship Id="rId89"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tableStyles" Target="tableStyles.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9" name="Rectangle 1"/>
          <p:cNvSpPr/>
          <p:nvPr/>
        </p:nvSpPr>
        <p:spPr>
          <a:xfrm>
            <a:off x="0" y="0"/>
            <a:ext cx="7315200" cy="9601200"/>
          </a:xfrm>
          <a:prstGeom prst="rect">
            <a:avLst/>
          </a:prstGeom>
          <a:solidFill>
            <a:srgbClr val="FFFFFF"/>
          </a:solidFill>
          <a:ln w="9360">
            <a:noFill/>
          </a:ln>
        </p:spPr>
      </p:sp>
      <p:sp>
        <p:nvSpPr>
          <p:cNvPr id="240" name="CustomShape 2"/>
          <p:cNvSpPr/>
          <p:nvPr/>
        </p:nvSpPr>
        <p:spPr>
          <a:xfrm>
            <a:off x="0" y="0"/>
            <a:ext cx="7315200" cy="9601200"/>
          </a:xfrm>
          <a:prstGeom prst="roundRect">
            <a:avLst>
              <a:gd name="adj" fmla="val 4"/>
            </a:avLst>
          </a:prstGeom>
          <a:solidFill>
            <a:srgbClr val="FFFFFF"/>
          </a:solidFill>
          <a:ln>
            <a:noFill/>
          </a:ln>
        </p:spPr>
        <p:style>
          <a:lnRef idx="0">
            <a:scrgbClr r="0" g="0" b="0"/>
          </a:lnRef>
          <a:fillRef idx="0">
            <a:scrgbClr r="0" g="0" b="0"/>
          </a:fillRef>
          <a:effectRef idx="0">
            <a:scrgbClr r="0" g="0" b="0"/>
          </a:effectRef>
          <a:fontRef idx="minor"/>
        </p:style>
      </p:sp>
      <p:sp>
        <p:nvSpPr>
          <p:cNvPr id="241" name="CustomShape 3"/>
          <p:cNvSpPr/>
          <p:nvPr/>
        </p:nvSpPr>
        <p:spPr>
          <a:xfrm>
            <a:off x="0" y="0"/>
            <a:ext cx="7315200" cy="9601200"/>
          </a:xfrm>
          <a:prstGeom prst="roundRect">
            <a:avLst>
              <a:gd name="adj" fmla="val 4"/>
            </a:avLst>
          </a:prstGeom>
          <a:solidFill>
            <a:srgbClr val="FFFFFF"/>
          </a:solidFill>
          <a:ln>
            <a:noFill/>
          </a:ln>
        </p:spPr>
        <p:style>
          <a:lnRef idx="0">
            <a:scrgbClr r="0" g="0" b="0"/>
          </a:lnRef>
          <a:fillRef idx="0">
            <a:scrgbClr r="0" g="0" b="0"/>
          </a:fillRef>
          <a:effectRef idx="0">
            <a:scrgbClr r="0" g="0" b="0"/>
          </a:effectRef>
          <a:fontRef idx="minor"/>
        </p:style>
      </p:sp>
      <p:sp>
        <p:nvSpPr>
          <p:cNvPr id="242" name="CustomShape 4"/>
          <p:cNvSpPr/>
          <p:nvPr/>
        </p:nvSpPr>
        <p:spPr>
          <a:xfrm>
            <a:off x="0" y="0"/>
            <a:ext cx="7315200" cy="9601200"/>
          </a:xfrm>
          <a:prstGeom prst="roundRect">
            <a:avLst>
              <a:gd name="adj" fmla="val 4"/>
            </a:avLst>
          </a:prstGeom>
          <a:solidFill>
            <a:srgbClr val="FFFFFF"/>
          </a:solidFill>
          <a:ln>
            <a:noFill/>
          </a:ln>
        </p:spPr>
        <p:style>
          <a:lnRef idx="0">
            <a:scrgbClr r="0" g="0" b="0"/>
          </a:lnRef>
          <a:fillRef idx="0">
            <a:scrgbClr r="0" g="0" b="0"/>
          </a:fillRef>
          <a:effectRef idx="0">
            <a:scrgbClr r="0" g="0" b="0"/>
          </a:effectRef>
          <a:fontRef idx="minor"/>
        </p:style>
      </p:sp>
      <p:sp>
        <p:nvSpPr>
          <p:cNvPr id="243" name="CustomShape 5"/>
          <p:cNvSpPr/>
          <p:nvPr/>
        </p:nvSpPr>
        <p:spPr>
          <a:xfrm>
            <a:off x="677880" y="231840"/>
            <a:ext cx="2300400" cy="199800"/>
          </a:xfrm>
          <a:prstGeom prst="rect">
            <a:avLst/>
          </a:prstGeom>
          <a:noFill/>
          <a:ln>
            <a:noFill/>
          </a:ln>
        </p:spPr>
        <p:style>
          <a:lnRef idx="0">
            <a:scrgbClr r="0" g="0" b="0"/>
          </a:lnRef>
          <a:fillRef idx="0">
            <a:scrgbClr r="0" g="0" b="0"/>
          </a:fillRef>
          <a:effectRef idx="0">
            <a:scrgbClr r="0" g="0" b="0"/>
          </a:effectRef>
          <a:fontRef idx="minor"/>
        </p:style>
      </p:sp>
      <p:sp>
        <p:nvSpPr>
          <p:cNvPr id="244" name="CustomShape 6"/>
          <p:cNvSpPr/>
          <p:nvPr/>
        </p:nvSpPr>
        <p:spPr>
          <a:xfrm>
            <a:off x="4132440" y="23184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245" name="CustomShape 7"/>
          <p:cNvSpPr/>
          <p:nvPr/>
        </p:nvSpPr>
        <p:spPr>
          <a:xfrm>
            <a:off x="677880" y="9466200"/>
            <a:ext cx="2300400" cy="200160"/>
          </a:xfrm>
          <a:prstGeom prst="rect">
            <a:avLst/>
          </a:prstGeom>
          <a:noFill/>
          <a:ln>
            <a:noFill/>
          </a:ln>
        </p:spPr>
        <p:style>
          <a:lnRef idx="0">
            <a:scrgbClr r="0" g="0" b="0"/>
          </a:lnRef>
          <a:fillRef idx="0">
            <a:scrgbClr r="0" g="0" b="0"/>
          </a:fillRef>
          <a:effectRef idx="0">
            <a:scrgbClr r="0" g="0" b="0"/>
          </a:effectRef>
          <a:fontRef idx="minor"/>
        </p:style>
      </p:sp>
      <p:sp>
        <p:nvSpPr>
          <p:cNvPr id="246" name="PlaceHolder 8"/>
          <p:cNvSpPr>
            <a:spLocks noGrp="1"/>
          </p:cNvSpPr>
          <p:nvPr>
            <p:ph type="sldNum"/>
          </p:nvPr>
        </p:nvSpPr>
        <p:spPr>
          <a:xfrm>
            <a:off x="4132080" y="9467640"/>
            <a:ext cx="2298600" cy="198360"/>
          </a:xfrm>
          <a:prstGeom prst="rect">
            <a:avLst/>
          </a:prstGeom>
        </p:spPr>
        <p:txBody>
          <a:bodyPr lIns="0" tIns="0" rIns="0" bIns="0" anchor="ctr"/>
          <a:lstStyle/>
          <a:p>
            <a:pPr algn="r">
              <a:lnSpc>
                <a:spcPct val="100000"/>
              </a:lnSpc>
            </a:pPr>
            <a:fld id="{FF3C7550-138E-4E61-BD2D-9FB72607969F}" type="slidenum">
              <a:rPr lang="en-GB" sz="1400">
                <a:solidFill>
                  <a:srgbClr val="000000"/>
                </a:solidFill>
                <a:latin typeface="Times New Roman"/>
                <a:ea typeface="DejaVu Sans"/>
              </a:rPr>
              <a:t>‹#›</a:t>
            </a:fld>
            <a:endParaRPr/>
          </a:p>
        </p:txBody>
      </p:sp>
      <p:sp>
        <p:nvSpPr>
          <p:cNvPr id="247" name="CustomShape 9"/>
          <p:cNvSpPr/>
          <p:nvPr/>
        </p:nvSpPr>
        <p:spPr>
          <a:xfrm>
            <a:off x="1271520" y="950760"/>
            <a:ext cx="4570560" cy="342756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248" name="PlaceHolder 10"/>
          <p:cNvSpPr>
            <a:spLocks noGrp="1"/>
          </p:cNvSpPr>
          <p:nvPr>
            <p:ph type="body"/>
          </p:nvPr>
        </p:nvSpPr>
        <p:spPr>
          <a:xfrm>
            <a:off x="1100160" y="4710240"/>
            <a:ext cx="4911840" cy="3798720"/>
          </a:xfrm>
          <a:prstGeom prst="rect">
            <a:avLst/>
          </a:prstGeom>
        </p:spPr>
        <p:txBody>
          <a:bodyPr lIns="0" tIns="0" rIns="0" bIns="0"/>
          <a:lstStyle/>
          <a:p>
            <a:r>
              <a:rPr lang="en-US" sz="1200">
                <a:latin typeface="Times New Roman"/>
              </a:rPr>
              <a:t>Click to edit the notes format</a:t>
            </a:r>
            <a:endParaRPr/>
          </a:p>
        </p:txBody>
      </p:sp>
    </p:spTree>
    <p:extLst>
      <p:ext uri="{BB962C8B-B14F-4D97-AF65-F5344CB8AC3E}">
        <p14:creationId xmlns:p14="http://schemas.microsoft.com/office/powerpoint/2010/main" val="1339385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266825" y="727075"/>
            <a:ext cx="4781550" cy="3586163"/>
          </a:xfrm>
          <a:prstGeom prst="rect">
            <a:avLst/>
          </a:prstGeom>
          <a:ln/>
        </p:spPr>
      </p:sp>
      <p:sp>
        <p:nvSpPr>
          <p:cNvPr id="63491" name="Rectangle 3"/>
          <p:cNvSpPr txBox="1">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17" name="PlaceHolder 2"/>
          <p:cNvSpPr>
            <a:spLocks noGrp="1"/>
          </p:cNvSpPr>
          <p:nvPr>
            <p:ph type="body"/>
          </p:nvPr>
        </p:nvSpPr>
        <p:spPr>
          <a:xfrm>
            <a:off x="1099800" y="4710240"/>
            <a:ext cx="4916520" cy="3805200"/>
          </a:xfrm>
          <a:prstGeom prst="rect">
            <a:avLst/>
          </a:prstGeom>
        </p:spPr>
        <p:txBody>
          <a:bodyPr lIns="0" tIns="0" rIns="0" bIns="0" anchor="ct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19" name="PlaceHolder 2"/>
          <p:cNvSpPr>
            <a:spLocks noGrp="1"/>
          </p:cNvSpPr>
          <p:nvPr>
            <p:ph type="body"/>
          </p:nvPr>
        </p:nvSpPr>
        <p:spPr>
          <a:xfrm>
            <a:off x="1099800" y="4709880"/>
            <a:ext cx="4916520" cy="3803400"/>
          </a:xfrm>
          <a:prstGeom prst="rect">
            <a:avLst/>
          </a:prstGeom>
        </p:spPr>
        <p:txBody>
          <a:bodyPr lIns="0" tIns="0" rIns="0" bIns="0"/>
          <a:lstStyle/>
          <a:p>
            <a:r>
              <a:rPr lang="en-US" sz="1200">
                <a:latin typeface="Times New Roman"/>
                <a:ea typeface="Arial"/>
              </a:rPr>
              <a:t>Zone sets the zone in which searches will be performed</a:t>
            </a:r>
            <a:endParaRPr/>
          </a:p>
          <a:p>
            <a:r>
              <a:rPr lang="en-US" sz="1200">
                <a:latin typeface="Times New Roman"/>
                <a:ea typeface="Arial"/>
              </a:rPr>
              <a:t>Trunc is the last column in which you can enter data</a:t>
            </a:r>
            <a:endParaRPr/>
          </a:p>
          <a:p>
            <a:r>
              <a:rPr lang="en-US" sz="1200">
                <a:latin typeface="Times New Roman"/>
                <a:ea typeface="Arial"/>
              </a:rPr>
              <a:t>Clocate will move the pointer to that column or will search on a string </a:t>
            </a:r>
            <a:endParaRPr/>
          </a:p>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21"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23"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25"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27"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29"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31"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33"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35"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66825" y="727075"/>
            <a:ext cx="4781550" cy="3586163"/>
          </a:xfrm>
          <a:prstGeom prst="rect">
            <a:avLst/>
          </a:prstGeom>
          <a:ln/>
        </p:spPr>
      </p:sp>
      <p:sp>
        <p:nvSpPr>
          <p:cNvPr id="64515" name="Rectangle 3"/>
          <p:cNvSpPr txBox="1">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37"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39"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41"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43"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45"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47"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49"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51"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53"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55"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266825" y="727075"/>
            <a:ext cx="4781550" cy="3586163"/>
          </a:xfrm>
          <a:prstGeom prst="rect">
            <a:avLst/>
          </a:prstGeom>
          <a:ln/>
        </p:spPr>
      </p:sp>
      <p:sp>
        <p:nvSpPr>
          <p:cNvPr id="65539" name="Rectangle 3"/>
          <p:cNvSpPr txBox="1">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57"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59"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61"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63"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65"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67"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69"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71"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73"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75"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66825" y="727075"/>
            <a:ext cx="4781550" cy="3586163"/>
          </a:xfrm>
          <a:prstGeom prst="rect">
            <a:avLst/>
          </a:prstGeom>
          <a:ln/>
        </p:spPr>
      </p:sp>
      <p:sp>
        <p:nvSpPr>
          <p:cNvPr id="66563" name="Rectangle 3"/>
          <p:cNvSpPr txBox="1">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77"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79"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81"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83"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85"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87"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89"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91"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93"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95"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04" name="CustomShape 2"/>
          <p:cNvSpPr/>
          <p:nvPr/>
        </p:nvSpPr>
        <p:spPr>
          <a:xfrm>
            <a:off x="677880" y="9466200"/>
            <a:ext cx="2303280" cy="203400"/>
          </a:xfrm>
          <a:prstGeom prst="rect">
            <a:avLst/>
          </a:prstGeom>
          <a:noFill/>
          <a:ln>
            <a:noFill/>
          </a:ln>
        </p:spPr>
        <p:style>
          <a:lnRef idx="0">
            <a:scrgbClr r="0" g="0" b="0"/>
          </a:lnRef>
          <a:fillRef idx="0">
            <a:scrgbClr r="0" g="0" b="0"/>
          </a:fillRef>
          <a:effectRef idx="0">
            <a:scrgbClr r="0" g="0" b="0"/>
          </a:effectRef>
          <a:fontRef idx="minor"/>
        </p:style>
      </p:sp>
      <p:sp>
        <p:nvSpPr>
          <p:cNvPr id="405" name="CustomShape 3"/>
          <p:cNvSpPr/>
          <p:nvPr/>
        </p:nvSpPr>
        <p:spPr>
          <a:xfrm>
            <a:off x="677880" y="231840"/>
            <a:ext cx="2303280" cy="203040"/>
          </a:xfrm>
          <a:prstGeom prst="rect">
            <a:avLst/>
          </a:prstGeom>
          <a:noFill/>
          <a:ln>
            <a:noFill/>
          </a:ln>
        </p:spPr>
        <p:style>
          <a:lnRef idx="0">
            <a:scrgbClr r="0" g="0" b="0"/>
          </a:lnRef>
          <a:fillRef idx="0">
            <a:scrgbClr r="0" g="0" b="0"/>
          </a:fillRef>
          <a:effectRef idx="0">
            <a:scrgbClr r="0" g="0" b="0"/>
          </a:effectRef>
          <a:fontRef idx="minor"/>
        </p:style>
      </p:sp>
      <p:sp>
        <p:nvSpPr>
          <p:cNvPr id="406" name="CustomShape 4"/>
          <p:cNvSpPr/>
          <p:nvPr/>
        </p:nvSpPr>
        <p:spPr>
          <a:xfrm>
            <a:off x="4132440" y="231840"/>
            <a:ext cx="2303280" cy="203040"/>
          </a:xfrm>
          <a:prstGeom prst="rect">
            <a:avLst/>
          </a:prstGeom>
          <a:noFill/>
          <a:ln>
            <a:noFill/>
          </a:ln>
        </p:spPr>
        <p:style>
          <a:lnRef idx="0">
            <a:scrgbClr r="0" g="0" b="0"/>
          </a:lnRef>
          <a:fillRef idx="0">
            <a:scrgbClr r="0" g="0" b="0"/>
          </a:fillRef>
          <a:effectRef idx="0">
            <a:scrgbClr r="0" g="0" b="0"/>
          </a:effectRef>
          <a:fontRef idx="minor"/>
        </p:style>
      </p:sp>
      <p:sp>
        <p:nvSpPr>
          <p:cNvPr id="407" name="PlaceHolder 5"/>
          <p:cNvSpPr>
            <a:spLocks noGrp="1"/>
          </p:cNvSpPr>
          <p:nvPr>
            <p:ph type="body"/>
          </p:nvPr>
        </p:nvSpPr>
        <p:spPr>
          <a:xfrm>
            <a:off x="731880" y="4560480"/>
            <a:ext cx="5851440" cy="4319640"/>
          </a:xfrm>
          <a:prstGeom prst="rect">
            <a:avLst/>
          </a:prstGeom>
        </p:spPr>
        <p:txBody>
          <a:bodyPr lIns="0" tIns="0" rIns="0" bIns="0" anchor="ctr"/>
          <a:lstStyle/>
          <a:p>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97"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99"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01"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03"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05"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07"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09"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11"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13"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15"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09" name="PlaceHolder 2"/>
          <p:cNvSpPr>
            <a:spLocks noGrp="1"/>
          </p:cNvSpPr>
          <p:nvPr>
            <p:ph type="body"/>
          </p:nvPr>
        </p:nvSpPr>
        <p:spPr>
          <a:xfrm>
            <a:off x="1099800" y="4710240"/>
            <a:ext cx="4916520" cy="3805200"/>
          </a:xfrm>
          <a:prstGeom prst="rect">
            <a:avLst/>
          </a:prstGeom>
        </p:spPr>
        <p:txBody>
          <a:bodyPr lIns="0" tIns="0" rIns="0" bIns="0" anchor="ctr"/>
          <a:lstStyle/>
          <a:p>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17"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19"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21"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23"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25"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27"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29"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31"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33"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35"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11" name="PlaceHolder 2"/>
          <p:cNvSpPr>
            <a:spLocks noGrp="1"/>
          </p:cNvSpPr>
          <p:nvPr>
            <p:ph type="body"/>
          </p:nvPr>
        </p:nvSpPr>
        <p:spPr>
          <a:xfrm>
            <a:off x="1099800" y="4710240"/>
            <a:ext cx="4916520" cy="3805200"/>
          </a:xfrm>
          <a:prstGeom prst="rect">
            <a:avLst/>
          </a:prstGeom>
        </p:spPr>
        <p:txBody>
          <a:bodyPr lIns="0" tIns="0" rIns="0" bIns="0" anchor="ctr"/>
          <a:lstStyle/>
          <a:p>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37"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39"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41"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43"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45"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47"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49"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551"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13"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4132440" y="9468000"/>
            <a:ext cx="2300040" cy="199800"/>
          </a:xfrm>
          <a:prstGeom prst="rect">
            <a:avLst/>
          </a:prstGeom>
          <a:noFill/>
          <a:ln>
            <a:noFill/>
          </a:ln>
        </p:spPr>
        <p:style>
          <a:lnRef idx="0">
            <a:scrgbClr r="0" g="0" b="0"/>
          </a:lnRef>
          <a:fillRef idx="0">
            <a:scrgbClr r="0" g="0" b="0"/>
          </a:fillRef>
          <a:effectRef idx="0">
            <a:scrgbClr r="0" g="0" b="0"/>
          </a:effectRef>
          <a:fontRef idx="minor"/>
        </p:style>
      </p:sp>
      <p:sp>
        <p:nvSpPr>
          <p:cNvPr id="415" name="PlaceHolder 2"/>
          <p:cNvSpPr>
            <a:spLocks noGrp="1"/>
          </p:cNvSpPr>
          <p:nvPr>
            <p:ph type="body"/>
          </p:nvPr>
        </p:nvSpPr>
        <p:spPr>
          <a:xfrm>
            <a:off x="1099800" y="4709880"/>
            <a:ext cx="4916520" cy="3803400"/>
          </a:xfrm>
          <a:prstGeom prst="rect">
            <a:avLst/>
          </a:prstGeom>
        </p:spPr>
        <p:txBody>
          <a:bodyPr lIns="0" tIns="0" rIns="0" bIns="0" anchor="ct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27" name="PlaceHolder 2"/>
          <p:cNvSpPr>
            <a:spLocks noGrp="1"/>
          </p:cNvSpPr>
          <p:nvPr>
            <p:ph type="body"/>
          </p:nvPr>
        </p:nvSpPr>
        <p:spPr>
          <a:xfrm>
            <a:off x="518760" y="1814040"/>
            <a:ext cx="9325080" cy="2200680"/>
          </a:xfrm>
          <a:prstGeom prst="rect">
            <a:avLst/>
          </a:prstGeom>
        </p:spPr>
        <p:txBody>
          <a:bodyPr lIns="103680" tIns="51840" rIns="103680" bIns="51840"/>
          <a:lstStyle/>
          <a:p>
            <a:endParaRPr/>
          </a:p>
        </p:txBody>
      </p:sp>
      <p:sp>
        <p:nvSpPr>
          <p:cNvPr id="28" name="PlaceHolder 3"/>
          <p:cNvSpPr>
            <a:spLocks noGrp="1"/>
          </p:cNvSpPr>
          <p:nvPr>
            <p:ph type="body"/>
          </p:nvPr>
        </p:nvSpPr>
        <p:spPr>
          <a:xfrm>
            <a:off x="518760" y="4224240"/>
            <a:ext cx="9325080" cy="2200680"/>
          </a:xfrm>
          <a:prstGeom prst="rect">
            <a:avLst/>
          </a:prstGeom>
        </p:spPr>
        <p:txBody>
          <a:bodyPr lIns="103680" tIns="51840" rIns="103680" bIns="5184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30"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31"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32" name="PlaceHolder 4"/>
          <p:cNvSpPr>
            <a:spLocks noGrp="1"/>
          </p:cNvSpPr>
          <p:nvPr>
            <p:ph type="body"/>
          </p:nvPr>
        </p:nvSpPr>
        <p:spPr>
          <a:xfrm>
            <a:off x="5297040" y="4224240"/>
            <a:ext cx="4550400" cy="2200680"/>
          </a:xfrm>
          <a:prstGeom prst="rect">
            <a:avLst/>
          </a:prstGeom>
        </p:spPr>
        <p:txBody>
          <a:bodyPr lIns="103680" tIns="51840" rIns="103680" bIns="51840"/>
          <a:lstStyle/>
          <a:p>
            <a:endParaRPr/>
          </a:p>
        </p:txBody>
      </p:sp>
      <p:sp>
        <p:nvSpPr>
          <p:cNvPr id="33" name="PlaceHolder 5"/>
          <p:cNvSpPr>
            <a:spLocks noGrp="1"/>
          </p:cNvSpPr>
          <p:nvPr>
            <p:ph type="body"/>
          </p:nvPr>
        </p:nvSpPr>
        <p:spPr>
          <a:xfrm>
            <a:off x="518760" y="4224240"/>
            <a:ext cx="4550400" cy="2200680"/>
          </a:xfrm>
          <a:prstGeom prst="rect">
            <a:avLst/>
          </a:prstGeom>
        </p:spPr>
        <p:txBody>
          <a:bodyPr lIns="103680" tIns="51840" rIns="103680" bIns="5184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35" name="PlaceHolder 2"/>
          <p:cNvSpPr>
            <a:spLocks noGrp="1"/>
          </p:cNvSpPr>
          <p:nvPr>
            <p:ph type="body"/>
          </p:nvPr>
        </p:nvSpPr>
        <p:spPr>
          <a:xfrm>
            <a:off x="518760" y="1814040"/>
            <a:ext cx="9325080" cy="4613760"/>
          </a:xfrm>
          <a:prstGeom prst="rect">
            <a:avLst/>
          </a:prstGeom>
        </p:spPr>
        <p:txBody>
          <a:bodyPr lIns="103680" tIns="51840" rIns="103680" bIns="51840"/>
          <a:lstStyle/>
          <a:p>
            <a:endParaRPr/>
          </a:p>
        </p:txBody>
      </p:sp>
      <p:sp>
        <p:nvSpPr>
          <p:cNvPr id="36" name="PlaceHolder 3"/>
          <p:cNvSpPr>
            <a:spLocks noGrp="1"/>
          </p:cNvSpPr>
          <p:nvPr>
            <p:ph type="body"/>
          </p:nvPr>
        </p:nvSpPr>
        <p:spPr>
          <a:xfrm>
            <a:off x="518760" y="1814040"/>
            <a:ext cx="9325080" cy="4613760"/>
          </a:xfrm>
          <a:prstGeom prst="rect">
            <a:avLst/>
          </a:prstGeom>
        </p:spPr>
        <p:txBody>
          <a:bodyPr lIns="103680" tIns="51840" rIns="103680" bIns="51840"/>
          <a:lstStyle/>
          <a:p>
            <a:endParaRPr/>
          </a:p>
        </p:txBody>
      </p:sp>
      <p:pic>
        <p:nvPicPr>
          <p:cNvPr id="37" name="Picture 36"/>
          <p:cNvPicPr/>
          <p:nvPr/>
        </p:nvPicPr>
        <p:blipFill>
          <a:blip r:embed="rId2"/>
          <a:stretch/>
        </p:blipFill>
        <p:spPr>
          <a:xfrm>
            <a:off x="2289960" y="1814040"/>
            <a:ext cx="5782320" cy="4613760"/>
          </a:xfrm>
          <a:prstGeom prst="rect">
            <a:avLst/>
          </a:prstGeom>
          <a:ln>
            <a:noFill/>
          </a:ln>
        </p:spPr>
      </p:pic>
      <p:pic>
        <p:nvPicPr>
          <p:cNvPr id="38" name="Picture 37"/>
          <p:cNvPicPr/>
          <p:nvPr/>
        </p:nvPicPr>
        <p:blipFill>
          <a:blip r:embed="rId2"/>
          <a:stretch/>
        </p:blipFill>
        <p:spPr>
          <a:xfrm>
            <a:off x="2289960" y="1814040"/>
            <a:ext cx="5782320" cy="46137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46" name="PlaceHolder 2"/>
          <p:cNvSpPr>
            <a:spLocks noGrp="1"/>
          </p:cNvSpPr>
          <p:nvPr>
            <p:ph type="subTitle"/>
          </p:nvPr>
        </p:nvSpPr>
        <p:spPr>
          <a:xfrm>
            <a:off x="518760" y="1814040"/>
            <a:ext cx="9325080" cy="46137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48" name="PlaceHolder 2"/>
          <p:cNvSpPr>
            <a:spLocks noGrp="1"/>
          </p:cNvSpPr>
          <p:nvPr>
            <p:ph type="body"/>
          </p:nvPr>
        </p:nvSpPr>
        <p:spPr>
          <a:xfrm>
            <a:off x="518760" y="1814040"/>
            <a:ext cx="9325080" cy="4613760"/>
          </a:xfrm>
          <a:prstGeom prst="rect">
            <a:avLst/>
          </a:prstGeom>
        </p:spPr>
        <p:txBody>
          <a:bodyPr lIns="103680" tIns="51840" rIns="103680" bIns="5184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50" name="PlaceHolder 2"/>
          <p:cNvSpPr>
            <a:spLocks noGrp="1"/>
          </p:cNvSpPr>
          <p:nvPr>
            <p:ph type="body"/>
          </p:nvPr>
        </p:nvSpPr>
        <p:spPr>
          <a:xfrm>
            <a:off x="518760" y="1814040"/>
            <a:ext cx="4550400" cy="4613760"/>
          </a:xfrm>
          <a:prstGeom prst="rect">
            <a:avLst/>
          </a:prstGeom>
        </p:spPr>
        <p:txBody>
          <a:bodyPr lIns="103680" tIns="51840" rIns="103680" bIns="51840"/>
          <a:lstStyle/>
          <a:p>
            <a:endParaRPr/>
          </a:p>
        </p:txBody>
      </p:sp>
      <p:sp>
        <p:nvSpPr>
          <p:cNvPr id="51" name="PlaceHolder 3"/>
          <p:cNvSpPr>
            <a:spLocks noGrp="1"/>
          </p:cNvSpPr>
          <p:nvPr>
            <p:ph type="body"/>
          </p:nvPr>
        </p:nvSpPr>
        <p:spPr>
          <a:xfrm>
            <a:off x="5297040" y="1814040"/>
            <a:ext cx="4550400" cy="4613760"/>
          </a:xfrm>
          <a:prstGeom prst="rect">
            <a:avLst/>
          </a:prstGeom>
        </p:spPr>
        <p:txBody>
          <a:bodyPr lIns="103680" tIns="51840" rIns="103680" bIns="5184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18760" y="310680"/>
            <a:ext cx="9325080" cy="59839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55"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56" name="PlaceHolder 3"/>
          <p:cNvSpPr>
            <a:spLocks noGrp="1"/>
          </p:cNvSpPr>
          <p:nvPr>
            <p:ph type="body"/>
          </p:nvPr>
        </p:nvSpPr>
        <p:spPr>
          <a:xfrm>
            <a:off x="518760" y="4224240"/>
            <a:ext cx="4550400" cy="2200680"/>
          </a:xfrm>
          <a:prstGeom prst="rect">
            <a:avLst/>
          </a:prstGeom>
        </p:spPr>
        <p:txBody>
          <a:bodyPr lIns="103680" tIns="51840" rIns="103680" bIns="51840"/>
          <a:lstStyle/>
          <a:p>
            <a:endParaRPr/>
          </a:p>
        </p:txBody>
      </p:sp>
      <p:sp>
        <p:nvSpPr>
          <p:cNvPr id="57" name="PlaceHolder 4"/>
          <p:cNvSpPr>
            <a:spLocks noGrp="1"/>
          </p:cNvSpPr>
          <p:nvPr>
            <p:ph type="body"/>
          </p:nvPr>
        </p:nvSpPr>
        <p:spPr>
          <a:xfrm>
            <a:off x="5297040" y="1814040"/>
            <a:ext cx="4550400" cy="4613760"/>
          </a:xfrm>
          <a:prstGeom prst="rect">
            <a:avLst/>
          </a:prstGeom>
        </p:spPr>
        <p:txBody>
          <a:bodyPr lIns="103680" tIns="51840" rIns="103680" bIns="5184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6" name="PlaceHolder 2"/>
          <p:cNvSpPr>
            <a:spLocks noGrp="1"/>
          </p:cNvSpPr>
          <p:nvPr>
            <p:ph type="subTitle"/>
          </p:nvPr>
        </p:nvSpPr>
        <p:spPr>
          <a:xfrm>
            <a:off x="518760" y="1814040"/>
            <a:ext cx="9325080" cy="46137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59" name="PlaceHolder 2"/>
          <p:cNvSpPr>
            <a:spLocks noGrp="1"/>
          </p:cNvSpPr>
          <p:nvPr>
            <p:ph type="body"/>
          </p:nvPr>
        </p:nvSpPr>
        <p:spPr>
          <a:xfrm>
            <a:off x="518760" y="1814040"/>
            <a:ext cx="4550400" cy="4613760"/>
          </a:xfrm>
          <a:prstGeom prst="rect">
            <a:avLst/>
          </a:prstGeom>
        </p:spPr>
        <p:txBody>
          <a:bodyPr lIns="103680" tIns="51840" rIns="103680" bIns="51840"/>
          <a:lstStyle/>
          <a:p>
            <a:endParaRPr/>
          </a:p>
        </p:txBody>
      </p:sp>
      <p:sp>
        <p:nvSpPr>
          <p:cNvPr id="60"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61" name="PlaceHolder 4"/>
          <p:cNvSpPr>
            <a:spLocks noGrp="1"/>
          </p:cNvSpPr>
          <p:nvPr>
            <p:ph type="body"/>
          </p:nvPr>
        </p:nvSpPr>
        <p:spPr>
          <a:xfrm>
            <a:off x="5297040" y="4224240"/>
            <a:ext cx="4550400" cy="2200680"/>
          </a:xfrm>
          <a:prstGeom prst="rect">
            <a:avLst/>
          </a:prstGeom>
        </p:spPr>
        <p:txBody>
          <a:bodyPr lIns="103680" tIns="51840" rIns="103680" bIns="5184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63"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64"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65" name="PlaceHolder 4"/>
          <p:cNvSpPr>
            <a:spLocks noGrp="1"/>
          </p:cNvSpPr>
          <p:nvPr>
            <p:ph type="body"/>
          </p:nvPr>
        </p:nvSpPr>
        <p:spPr>
          <a:xfrm>
            <a:off x="518760" y="4224240"/>
            <a:ext cx="9325080" cy="2200680"/>
          </a:xfrm>
          <a:prstGeom prst="rect">
            <a:avLst/>
          </a:prstGeom>
        </p:spPr>
        <p:txBody>
          <a:bodyPr lIns="103680" tIns="51840" rIns="103680" bIns="5184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67" name="PlaceHolder 2"/>
          <p:cNvSpPr>
            <a:spLocks noGrp="1"/>
          </p:cNvSpPr>
          <p:nvPr>
            <p:ph type="body"/>
          </p:nvPr>
        </p:nvSpPr>
        <p:spPr>
          <a:xfrm>
            <a:off x="518760" y="1814040"/>
            <a:ext cx="9325080" cy="2200680"/>
          </a:xfrm>
          <a:prstGeom prst="rect">
            <a:avLst/>
          </a:prstGeom>
        </p:spPr>
        <p:txBody>
          <a:bodyPr lIns="103680" tIns="51840" rIns="103680" bIns="51840"/>
          <a:lstStyle/>
          <a:p>
            <a:endParaRPr/>
          </a:p>
        </p:txBody>
      </p:sp>
      <p:sp>
        <p:nvSpPr>
          <p:cNvPr id="68" name="PlaceHolder 3"/>
          <p:cNvSpPr>
            <a:spLocks noGrp="1"/>
          </p:cNvSpPr>
          <p:nvPr>
            <p:ph type="body"/>
          </p:nvPr>
        </p:nvSpPr>
        <p:spPr>
          <a:xfrm>
            <a:off x="518760" y="4224240"/>
            <a:ext cx="9325080" cy="2200680"/>
          </a:xfrm>
          <a:prstGeom prst="rect">
            <a:avLst/>
          </a:prstGeom>
        </p:spPr>
        <p:txBody>
          <a:bodyPr lIns="103680" tIns="51840" rIns="103680" bIns="5184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70"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71"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72" name="PlaceHolder 4"/>
          <p:cNvSpPr>
            <a:spLocks noGrp="1"/>
          </p:cNvSpPr>
          <p:nvPr>
            <p:ph type="body"/>
          </p:nvPr>
        </p:nvSpPr>
        <p:spPr>
          <a:xfrm>
            <a:off x="5297040" y="4224240"/>
            <a:ext cx="4550400" cy="2200680"/>
          </a:xfrm>
          <a:prstGeom prst="rect">
            <a:avLst/>
          </a:prstGeom>
        </p:spPr>
        <p:txBody>
          <a:bodyPr lIns="103680" tIns="51840" rIns="103680" bIns="51840"/>
          <a:lstStyle/>
          <a:p>
            <a:endParaRPr/>
          </a:p>
        </p:txBody>
      </p:sp>
      <p:sp>
        <p:nvSpPr>
          <p:cNvPr id="73" name="PlaceHolder 5"/>
          <p:cNvSpPr>
            <a:spLocks noGrp="1"/>
          </p:cNvSpPr>
          <p:nvPr>
            <p:ph type="body"/>
          </p:nvPr>
        </p:nvSpPr>
        <p:spPr>
          <a:xfrm>
            <a:off x="518760" y="4224240"/>
            <a:ext cx="4550400" cy="2200680"/>
          </a:xfrm>
          <a:prstGeom prst="rect">
            <a:avLst/>
          </a:prstGeom>
        </p:spPr>
        <p:txBody>
          <a:bodyPr lIns="103680" tIns="51840" rIns="103680" bIns="5184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75" name="PlaceHolder 2"/>
          <p:cNvSpPr>
            <a:spLocks noGrp="1"/>
          </p:cNvSpPr>
          <p:nvPr>
            <p:ph type="body"/>
          </p:nvPr>
        </p:nvSpPr>
        <p:spPr>
          <a:xfrm>
            <a:off x="518760" y="1814040"/>
            <a:ext cx="9325080" cy="4613760"/>
          </a:xfrm>
          <a:prstGeom prst="rect">
            <a:avLst/>
          </a:prstGeom>
        </p:spPr>
        <p:txBody>
          <a:bodyPr lIns="103680" tIns="51840" rIns="103680" bIns="51840"/>
          <a:lstStyle/>
          <a:p>
            <a:endParaRPr/>
          </a:p>
        </p:txBody>
      </p:sp>
      <p:sp>
        <p:nvSpPr>
          <p:cNvPr id="76" name="PlaceHolder 3"/>
          <p:cNvSpPr>
            <a:spLocks noGrp="1"/>
          </p:cNvSpPr>
          <p:nvPr>
            <p:ph type="body"/>
          </p:nvPr>
        </p:nvSpPr>
        <p:spPr>
          <a:xfrm>
            <a:off x="518760" y="1814040"/>
            <a:ext cx="9325080" cy="4613760"/>
          </a:xfrm>
          <a:prstGeom prst="rect">
            <a:avLst/>
          </a:prstGeom>
        </p:spPr>
        <p:txBody>
          <a:bodyPr lIns="103680" tIns="51840" rIns="103680" bIns="51840"/>
          <a:lstStyle/>
          <a:p>
            <a:endParaRPr/>
          </a:p>
        </p:txBody>
      </p:sp>
      <p:pic>
        <p:nvPicPr>
          <p:cNvPr id="77" name="Picture 76"/>
          <p:cNvPicPr/>
          <p:nvPr/>
        </p:nvPicPr>
        <p:blipFill>
          <a:blip r:embed="rId2"/>
          <a:stretch/>
        </p:blipFill>
        <p:spPr>
          <a:xfrm>
            <a:off x="2289960" y="1814040"/>
            <a:ext cx="5782320" cy="4613760"/>
          </a:xfrm>
          <a:prstGeom prst="rect">
            <a:avLst/>
          </a:prstGeom>
          <a:ln>
            <a:noFill/>
          </a:ln>
        </p:spPr>
      </p:pic>
      <p:pic>
        <p:nvPicPr>
          <p:cNvPr id="78" name="Picture 77"/>
          <p:cNvPicPr/>
          <p:nvPr/>
        </p:nvPicPr>
        <p:blipFill>
          <a:blip r:embed="rId2"/>
          <a:stretch/>
        </p:blipFill>
        <p:spPr>
          <a:xfrm>
            <a:off x="2289960" y="1814040"/>
            <a:ext cx="5782320" cy="46137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86" name="PlaceHolder 2"/>
          <p:cNvSpPr>
            <a:spLocks noGrp="1"/>
          </p:cNvSpPr>
          <p:nvPr>
            <p:ph type="subTitle"/>
          </p:nvPr>
        </p:nvSpPr>
        <p:spPr>
          <a:xfrm>
            <a:off x="518760" y="1814040"/>
            <a:ext cx="9325080" cy="461376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88" name="PlaceHolder 2"/>
          <p:cNvSpPr>
            <a:spLocks noGrp="1"/>
          </p:cNvSpPr>
          <p:nvPr>
            <p:ph type="body"/>
          </p:nvPr>
        </p:nvSpPr>
        <p:spPr>
          <a:xfrm>
            <a:off x="518760" y="1814040"/>
            <a:ext cx="9325080" cy="4613760"/>
          </a:xfrm>
          <a:prstGeom prst="rect">
            <a:avLst/>
          </a:prstGeom>
        </p:spPr>
        <p:txBody>
          <a:bodyPr lIns="103680" tIns="51840" rIns="103680" bIns="5184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90" name="PlaceHolder 2"/>
          <p:cNvSpPr>
            <a:spLocks noGrp="1"/>
          </p:cNvSpPr>
          <p:nvPr>
            <p:ph type="body"/>
          </p:nvPr>
        </p:nvSpPr>
        <p:spPr>
          <a:xfrm>
            <a:off x="518760" y="1814040"/>
            <a:ext cx="4550400" cy="4613760"/>
          </a:xfrm>
          <a:prstGeom prst="rect">
            <a:avLst/>
          </a:prstGeom>
        </p:spPr>
        <p:txBody>
          <a:bodyPr lIns="103680" tIns="51840" rIns="103680" bIns="51840"/>
          <a:lstStyle/>
          <a:p>
            <a:endParaRPr/>
          </a:p>
        </p:txBody>
      </p:sp>
      <p:sp>
        <p:nvSpPr>
          <p:cNvPr id="91" name="PlaceHolder 3"/>
          <p:cNvSpPr>
            <a:spLocks noGrp="1"/>
          </p:cNvSpPr>
          <p:nvPr>
            <p:ph type="body"/>
          </p:nvPr>
        </p:nvSpPr>
        <p:spPr>
          <a:xfrm>
            <a:off x="5297040" y="1814040"/>
            <a:ext cx="4550400" cy="4613760"/>
          </a:xfrm>
          <a:prstGeom prst="rect">
            <a:avLst/>
          </a:prstGeom>
        </p:spPr>
        <p:txBody>
          <a:bodyPr lIns="103680" tIns="51840" rIns="103680" bIns="5184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8" name="PlaceHolder 2"/>
          <p:cNvSpPr>
            <a:spLocks noGrp="1"/>
          </p:cNvSpPr>
          <p:nvPr>
            <p:ph type="body"/>
          </p:nvPr>
        </p:nvSpPr>
        <p:spPr>
          <a:xfrm>
            <a:off x="518760" y="1814040"/>
            <a:ext cx="9325080" cy="4613760"/>
          </a:xfrm>
          <a:prstGeom prst="rect">
            <a:avLst/>
          </a:prstGeom>
        </p:spPr>
        <p:txBody>
          <a:bodyPr lIns="103680" tIns="51840" rIns="103680" bIns="5184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18760" y="310680"/>
            <a:ext cx="9325080" cy="598392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95"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96" name="PlaceHolder 3"/>
          <p:cNvSpPr>
            <a:spLocks noGrp="1"/>
          </p:cNvSpPr>
          <p:nvPr>
            <p:ph type="body"/>
          </p:nvPr>
        </p:nvSpPr>
        <p:spPr>
          <a:xfrm>
            <a:off x="518760" y="4224240"/>
            <a:ext cx="4550400" cy="2200680"/>
          </a:xfrm>
          <a:prstGeom prst="rect">
            <a:avLst/>
          </a:prstGeom>
        </p:spPr>
        <p:txBody>
          <a:bodyPr lIns="103680" tIns="51840" rIns="103680" bIns="51840"/>
          <a:lstStyle/>
          <a:p>
            <a:endParaRPr/>
          </a:p>
        </p:txBody>
      </p:sp>
      <p:sp>
        <p:nvSpPr>
          <p:cNvPr id="97" name="PlaceHolder 4"/>
          <p:cNvSpPr>
            <a:spLocks noGrp="1"/>
          </p:cNvSpPr>
          <p:nvPr>
            <p:ph type="body"/>
          </p:nvPr>
        </p:nvSpPr>
        <p:spPr>
          <a:xfrm>
            <a:off x="5297040" y="1814040"/>
            <a:ext cx="4550400" cy="4613760"/>
          </a:xfrm>
          <a:prstGeom prst="rect">
            <a:avLst/>
          </a:prstGeom>
        </p:spPr>
        <p:txBody>
          <a:bodyPr lIns="103680" tIns="51840" rIns="103680" bIns="5184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99" name="PlaceHolder 2"/>
          <p:cNvSpPr>
            <a:spLocks noGrp="1"/>
          </p:cNvSpPr>
          <p:nvPr>
            <p:ph type="body"/>
          </p:nvPr>
        </p:nvSpPr>
        <p:spPr>
          <a:xfrm>
            <a:off x="518760" y="1814040"/>
            <a:ext cx="4550400" cy="4613760"/>
          </a:xfrm>
          <a:prstGeom prst="rect">
            <a:avLst/>
          </a:prstGeom>
        </p:spPr>
        <p:txBody>
          <a:bodyPr lIns="103680" tIns="51840" rIns="103680" bIns="51840"/>
          <a:lstStyle/>
          <a:p>
            <a:endParaRPr/>
          </a:p>
        </p:txBody>
      </p:sp>
      <p:sp>
        <p:nvSpPr>
          <p:cNvPr id="100"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101" name="PlaceHolder 4"/>
          <p:cNvSpPr>
            <a:spLocks noGrp="1"/>
          </p:cNvSpPr>
          <p:nvPr>
            <p:ph type="body"/>
          </p:nvPr>
        </p:nvSpPr>
        <p:spPr>
          <a:xfrm>
            <a:off x="5297040" y="4224240"/>
            <a:ext cx="4550400" cy="2200680"/>
          </a:xfrm>
          <a:prstGeom prst="rect">
            <a:avLst/>
          </a:prstGeom>
        </p:spPr>
        <p:txBody>
          <a:bodyPr lIns="103680" tIns="51840" rIns="103680" bIns="5184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03"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104"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105" name="PlaceHolder 4"/>
          <p:cNvSpPr>
            <a:spLocks noGrp="1"/>
          </p:cNvSpPr>
          <p:nvPr>
            <p:ph type="body"/>
          </p:nvPr>
        </p:nvSpPr>
        <p:spPr>
          <a:xfrm>
            <a:off x="518760" y="4224240"/>
            <a:ext cx="9325080" cy="2200680"/>
          </a:xfrm>
          <a:prstGeom prst="rect">
            <a:avLst/>
          </a:prstGeom>
        </p:spPr>
        <p:txBody>
          <a:bodyPr lIns="103680" tIns="51840" rIns="103680" bIns="5184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07" name="PlaceHolder 2"/>
          <p:cNvSpPr>
            <a:spLocks noGrp="1"/>
          </p:cNvSpPr>
          <p:nvPr>
            <p:ph type="body"/>
          </p:nvPr>
        </p:nvSpPr>
        <p:spPr>
          <a:xfrm>
            <a:off x="518760" y="1814040"/>
            <a:ext cx="9325080" cy="2200680"/>
          </a:xfrm>
          <a:prstGeom prst="rect">
            <a:avLst/>
          </a:prstGeom>
        </p:spPr>
        <p:txBody>
          <a:bodyPr lIns="103680" tIns="51840" rIns="103680" bIns="51840"/>
          <a:lstStyle/>
          <a:p>
            <a:endParaRPr/>
          </a:p>
        </p:txBody>
      </p:sp>
      <p:sp>
        <p:nvSpPr>
          <p:cNvPr id="108" name="PlaceHolder 3"/>
          <p:cNvSpPr>
            <a:spLocks noGrp="1"/>
          </p:cNvSpPr>
          <p:nvPr>
            <p:ph type="body"/>
          </p:nvPr>
        </p:nvSpPr>
        <p:spPr>
          <a:xfrm>
            <a:off x="518760" y="4224240"/>
            <a:ext cx="9325080" cy="2200680"/>
          </a:xfrm>
          <a:prstGeom prst="rect">
            <a:avLst/>
          </a:prstGeom>
        </p:spPr>
        <p:txBody>
          <a:bodyPr lIns="103680" tIns="51840" rIns="103680" bIns="5184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10"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111"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112" name="PlaceHolder 4"/>
          <p:cNvSpPr>
            <a:spLocks noGrp="1"/>
          </p:cNvSpPr>
          <p:nvPr>
            <p:ph type="body"/>
          </p:nvPr>
        </p:nvSpPr>
        <p:spPr>
          <a:xfrm>
            <a:off x="5297040" y="4224240"/>
            <a:ext cx="4550400" cy="2200680"/>
          </a:xfrm>
          <a:prstGeom prst="rect">
            <a:avLst/>
          </a:prstGeom>
        </p:spPr>
        <p:txBody>
          <a:bodyPr lIns="103680" tIns="51840" rIns="103680" bIns="51840"/>
          <a:lstStyle/>
          <a:p>
            <a:endParaRPr/>
          </a:p>
        </p:txBody>
      </p:sp>
      <p:sp>
        <p:nvSpPr>
          <p:cNvPr id="113" name="PlaceHolder 5"/>
          <p:cNvSpPr>
            <a:spLocks noGrp="1"/>
          </p:cNvSpPr>
          <p:nvPr>
            <p:ph type="body"/>
          </p:nvPr>
        </p:nvSpPr>
        <p:spPr>
          <a:xfrm>
            <a:off x="518760" y="4224240"/>
            <a:ext cx="4550400" cy="2200680"/>
          </a:xfrm>
          <a:prstGeom prst="rect">
            <a:avLst/>
          </a:prstGeom>
        </p:spPr>
        <p:txBody>
          <a:bodyPr lIns="103680" tIns="51840" rIns="103680" bIns="5184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15" name="PlaceHolder 2"/>
          <p:cNvSpPr>
            <a:spLocks noGrp="1"/>
          </p:cNvSpPr>
          <p:nvPr>
            <p:ph type="body"/>
          </p:nvPr>
        </p:nvSpPr>
        <p:spPr>
          <a:xfrm>
            <a:off x="518760" y="1814040"/>
            <a:ext cx="9325080" cy="4613760"/>
          </a:xfrm>
          <a:prstGeom prst="rect">
            <a:avLst/>
          </a:prstGeom>
        </p:spPr>
        <p:txBody>
          <a:bodyPr lIns="103680" tIns="51840" rIns="103680" bIns="51840"/>
          <a:lstStyle/>
          <a:p>
            <a:endParaRPr/>
          </a:p>
        </p:txBody>
      </p:sp>
      <p:sp>
        <p:nvSpPr>
          <p:cNvPr id="116" name="PlaceHolder 3"/>
          <p:cNvSpPr>
            <a:spLocks noGrp="1"/>
          </p:cNvSpPr>
          <p:nvPr>
            <p:ph type="body"/>
          </p:nvPr>
        </p:nvSpPr>
        <p:spPr>
          <a:xfrm>
            <a:off x="518760" y="1814040"/>
            <a:ext cx="9325080" cy="4613760"/>
          </a:xfrm>
          <a:prstGeom prst="rect">
            <a:avLst/>
          </a:prstGeom>
        </p:spPr>
        <p:txBody>
          <a:bodyPr lIns="103680" tIns="51840" rIns="103680" bIns="51840"/>
          <a:lstStyle/>
          <a:p>
            <a:endParaRPr/>
          </a:p>
        </p:txBody>
      </p:sp>
      <p:pic>
        <p:nvPicPr>
          <p:cNvPr id="117" name="Picture 116"/>
          <p:cNvPicPr/>
          <p:nvPr/>
        </p:nvPicPr>
        <p:blipFill>
          <a:blip r:embed="rId2"/>
          <a:stretch/>
        </p:blipFill>
        <p:spPr>
          <a:xfrm>
            <a:off x="2289960" y="1814040"/>
            <a:ext cx="5782320" cy="4613760"/>
          </a:xfrm>
          <a:prstGeom prst="rect">
            <a:avLst/>
          </a:prstGeom>
          <a:ln>
            <a:noFill/>
          </a:ln>
        </p:spPr>
      </p:pic>
      <p:pic>
        <p:nvPicPr>
          <p:cNvPr id="118" name="Picture 117"/>
          <p:cNvPicPr/>
          <p:nvPr/>
        </p:nvPicPr>
        <p:blipFill>
          <a:blip r:embed="rId2"/>
          <a:stretch/>
        </p:blipFill>
        <p:spPr>
          <a:xfrm>
            <a:off x="2289960" y="1814040"/>
            <a:ext cx="5782320" cy="46137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26" name="PlaceHolder 2"/>
          <p:cNvSpPr>
            <a:spLocks noGrp="1"/>
          </p:cNvSpPr>
          <p:nvPr>
            <p:ph type="subTitle"/>
          </p:nvPr>
        </p:nvSpPr>
        <p:spPr>
          <a:xfrm>
            <a:off x="518760" y="1814040"/>
            <a:ext cx="9325080" cy="461376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28" name="PlaceHolder 2"/>
          <p:cNvSpPr>
            <a:spLocks noGrp="1"/>
          </p:cNvSpPr>
          <p:nvPr>
            <p:ph type="body"/>
          </p:nvPr>
        </p:nvSpPr>
        <p:spPr>
          <a:xfrm>
            <a:off x="518760" y="1814040"/>
            <a:ext cx="9325080" cy="4613760"/>
          </a:xfrm>
          <a:prstGeom prst="rect">
            <a:avLst/>
          </a:prstGeom>
        </p:spPr>
        <p:txBody>
          <a:bodyPr lIns="103680" tIns="51840" rIns="103680" bIns="5184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0" name="PlaceHolder 2"/>
          <p:cNvSpPr>
            <a:spLocks noGrp="1"/>
          </p:cNvSpPr>
          <p:nvPr>
            <p:ph type="body"/>
          </p:nvPr>
        </p:nvSpPr>
        <p:spPr>
          <a:xfrm>
            <a:off x="518760" y="1814040"/>
            <a:ext cx="4550400" cy="4613760"/>
          </a:xfrm>
          <a:prstGeom prst="rect">
            <a:avLst/>
          </a:prstGeom>
        </p:spPr>
        <p:txBody>
          <a:bodyPr lIns="103680" tIns="51840" rIns="103680" bIns="51840"/>
          <a:lstStyle/>
          <a:p>
            <a:endParaRPr/>
          </a:p>
        </p:txBody>
      </p:sp>
      <p:sp>
        <p:nvSpPr>
          <p:cNvPr id="11" name="PlaceHolder 3"/>
          <p:cNvSpPr>
            <a:spLocks noGrp="1"/>
          </p:cNvSpPr>
          <p:nvPr>
            <p:ph type="body"/>
          </p:nvPr>
        </p:nvSpPr>
        <p:spPr>
          <a:xfrm>
            <a:off x="5297040" y="1814040"/>
            <a:ext cx="4550400" cy="4613760"/>
          </a:xfrm>
          <a:prstGeom prst="rect">
            <a:avLst/>
          </a:prstGeom>
        </p:spPr>
        <p:txBody>
          <a:bodyPr lIns="103680" tIns="51840" rIns="103680" bIns="5184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30" name="PlaceHolder 2"/>
          <p:cNvSpPr>
            <a:spLocks noGrp="1"/>
          </p:cNvSpPr>
          <p:nvPr>
            <p:ph type="body"/>
          </p:nvPr>
        </p:nvSpPr>
        <p:spPr>
          <a:xfrm>
            <a:off x="518760" y="1814040"/>
            <a:ext cx="4550400" cy="4613760"/>
          </a:xfrm>
          <a:prstGeom prst="rect">
            <a:avLst/>
          </a:prstGeom>
        </p:spPr>
        <p:txBody>
          <a:bodyPr lIns="103680" tIns="51840" rIns="103680" bIns="51840"/>
          <a:lstStyle/>
          <a:p>
            <a:endParaRPr/>
          </a:p>
        </p:txBody>
      </p:sp>
      <p:sp>
        <p:nvSpPr>
          <p:cNvPr id="131" name="PlaceHolder 3"/>
          <p:cNvSpPr>
            <a:spLocks noGrp="1"/>
          </p:cNvSpPr>
          <p:nvPr>
            <p:ph type="body"/>
          </p:nvPr>
        </p:nvSpPr>
        <p:spPr>
          <a:xfrm>
            <a:off x="5297040" y="1814040"/>
            <a:ext cx="4550400" cy="4613760"/>
          </a:xfrm>
          <a:prstGeom prst="rect">
            <a:avLst/>
          </a:prstGeom>
        </p:spPr>
        <p:txBody>
          <a:bodyPr lIns="103680" tIns="51840" rIns="103680" bIns="5184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518760" y="310680"/>
            <a:ext cx="9325080" cy="598392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35"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136" name="PlaceHolder 3"/>
          <p:cNvSpPr>
            <a:spLocks noGrp="1"/>
          </p:cNvSpPr>
          <p:nvPr>
            <p:ph type="body"/>
          </p:nvPr>
        </p:nvSpPr>
        <p:spPr>
          <a:xfrm>
            <a:off x="518760" y="4224240"/>
            <a:ext cx="4550400" cy="2200680"/>
          </a:xfrm>
          <a:prstGeom prst="rect">
            <a:avLst/>
          </a:prstGeom>
        </p:spPr>
        <p:txBody>
          <a:bodyPr lIns="103680" tIns="51840" rIns="103680" bIns="51840"/>
          <a:lstStyle/>
          <a:p>
            <a:endParaRPr/>
          </a:p>
        </p:txBody>
      </p:sp>
      <p:sp>
        <p:nvSpPr>
          <p:cNvPr id="137" name="PlaceHolder 4"/>
          <p:cNvSpPr>
            <a:spLocks noGrp="1"/>
          </p:cNvSpPr>
          <p:nvPr>
            <p:ph type="body"/>
          </p:nvPr>
        </p:nvSpPr>
        <p:spPr>
          <a:xfrm>
            <a:off x="5297040" y="1814040"/>
            <a:ext cx="4550400" cy="4613760"/>
          </a:xfrm>
          <a:prstGeom prst="rect">
            <a:avLst/>
          </a:prstGeom>
        </p:spPr>
        <p:txBody>
          <a:bodyPr lIns="103680" tIns="51840" rIns="103680" bIns="5184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39" name="PlaceHolder 2"/>
          <p:cNvSpPr>
            <a:spLocks noGrp="1"/>
          </p:cNvSpPr>
          <p:nvPr>
            <p:ph type="body"/>
          </p:nvPr>
        </p:nvSpPr>
        <p:spPr>
          <a:xfrm>
            <a:off x="518760" y="1814040"/>
            <a:ext cx="4550400" cy="4613760"/>
          </a:xfrm>
          <a:prstGeom prst="rect">
            <a:avLst/>
          </a:prstGeom>
        </p:spPr>
        <p:txBody>
          <a:bodyPr lIns="103680" tIns="51840" rIns="103680" bIns="51840"/>
          <a:lstStyle/>
          <a:p>
            <a:endParaRPr/>
          </a:p>
        </p:txBody>
      </p:sp>
      <p:sp>
        <p:nvSpPr>
          <p:cNvPr id="140"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141" name="PlaceHolder 4"/>
          <p:cNvSpPr>
            <a:spLocks noGrp="1"/>
          </p:cNvSpPr>
          <p:nvPr>
            <p:ph type="body"/>
          </p:nvPr>
        </p:nvSpPr>
        <p:spPr>
          <a:xfrm>
            <a:off x="5297040" y="4224240"/>
            <a:ext cx="4550400" cy="2200680"/>
          </a:xfrm>
          <a:prstGeom prst="rect">
            <a:avLst/>
          </a:prstGeom>
        </p:spPr>
        <p:txBody>
          <a:bodyPr lIns="103680" tIns="51840" rIns="103680" bIns="5184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43"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144"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145" name="PlaceHolder 4"/>
          <p:cNvSpPr>
            <a:spLocks noGrp="1"/>
          </p:cNvSpPr>
          <p:nvPr>
            <p:ph type="body"/>
          </p:nvPr>
        </p:nvSpPr>
        <p:spPr>
          <a:xfrm>
            <a:off x="518760" y="4224240"/>
            <a:ext cx="9325080" cy="2200680"/>
          </a:xfrm>
          <a:prstGeom prst="rect">
            <a:avLst/>
          </a:prstGeom>
        </p:spPr>
        <p:txBody>
          <a:bodyPr lIns="103680" tIns="51840" rIns="103680" bIns="5184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47" name="PlaceHolder 2"/>
          <p:cNvSpPr>
            <a:spLocks noGrp="1"/>
          </p:cNvSpPr>
          <p:nvPr>
            <p:ph type="body"/>
          </p:nvPr>
        </p:nvSpPr>
        <p:spPr>
          <a:xfrm>
            <a:off x="518760" y="1814040"/>
            <a:ext cx="9325080" cy="2200680"/>
          </a:xfrm>
          <a:prstGeom prst="rect">
            <a:avLst/>
          </a:prstGeom>
        </p:spPr>
        <p:txBody>
          <a:bodyPr lIns="103680" tIns="51840" rIns="103680" bIns="51840"/>
          <a:lstStyle/>
          <a:p>
            <a:endParaRPr/>
          </a:p>
        </p:txBody>
      </p:sp>
      <p:sp>
        <p:nvSpPr>
          <p:cNvPr id="148" name="PlaceHolder 3"/>
          <p:cNvSpPr>
            <a:spLocks noGrp="1"/>
          </p:cNvSpPr>
          <p:nvPr>
            <p:ph type="body"/>
          </p:nvPr>
        </p:nvSpPr>
        <p:spPr>
          <a:xfrm>
            <a:off x="518760" y="4224240"/>
            <a:ext cx="9325080" cy="2200680"/>
          </a:xfrm>
          <a:prstGeom prst="rect">
            <a:avLst/>
          </a:prstGeom>
        </p:spPr>
        <p:txBody>
          <a:bodyPr lIns="103680" tIns="51840" rIns="103680" bIns="5184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50"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151"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152" name="PlaceHolder 4"/>
          <p:cNvSpPr>
            <a:spLocks noGrp="1"/>
          </p:cNvSpPr>
          <p:nvPr>
            <p:ph type="body"/>
          </p:nvPr>
        </p:nvSpPr>
        <p:spPr>
          <a:xfrm>
            <a:off x="5297040" y="4224240"/>
            <a:ext cx="4550400" cy="2200680"/>
          </a:xfrm>
          <a:prstGeom prst="rect">
            <a:avLst/>
          </a:prstGeom>
        </p:spPr>
        <p:txBody>
          <a:bodyPr lIns="103680" tIns="51840" rIns="103680" bIns="51840"/>
          <a:lstStyle/>
          <a:p>
            <a:endParaRPr/>
          </a:p>
        </p:txBody>
      </p:sp>
      <p:sp>
        <p:nvSpPr>
          <p:cNvPr id="153" name="PlaceHolder 5"/>
          <p:cNvSpPr>
            <a:spLocks noGrp="1"/>
          </p:cNvSpPr>
          <p:nvPr>
            <p:ph type="body"/>
          </p:nvPr>
        </p:nvSpPr>
        <p:spPr>
          <a:xfrm>
            <a:off x="518760" y="4224240"/>
            <a:ext cx="4550400" cy="2200680"/>
          </a:xfrm>
          <a:prstGeom prst="rect">
            <a:avLst/>
          </a:prstGeom>
        </p:spPr>
        <p:txBody>
          <a:bodyPr lIns="103680" tIns="51840" rIns="103680" bIns="5184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55" name="PlaceHolder 2"/>
          <p:cNvSpPr>
            <a:spLocks noGrp="1"/>
          </p:cNvSpPr>
          <p:nvPr>
            <p:ph type="body"/>
          </p:nvPr>
        </p:nvSpPr>
        <p:spPr>
          <a:xfrm>
            <a:off x="518760" y="1814040"/>
            <a:ext cx="9325080" cy="4613760"/>
          </a:xfrm>
          <a:prstGeom prst="rect">
            <a:avLst/>
          </a:prstGeom>
        </p:spPr>
        <p:txBody>
          <a:bodyPr lIns="103680" tIns="51840" rIns="103680" bIns="51840"/>
          <a:lstStyle/>
          <a:p>
            <a:endParaRPr/>
          </a:p>
        </p:txBody>
      </p:sp>
      <p:sp>
        <p:nvSpPr>
          <p:cNvPr id="156" name="PlaceHolder 3"/>
          <p:cNvSpPr>
            <a:spLocks noGrp="1"/>
          </p:cNvSpPr>
          <p:nvPr>
            <p:ph type="body"/>
          </p:nvPr>
        </p:nvSpPr>
        <p:spPr>
          <a:xfrm>
            <a:off x="518760" y="1814040"/>
            <a:ext cx="9325080" cy="4613760"/>
          </a:xfrm>
          <a:prstGeom prst="rect">
            <a:avLst/>
          </a:prstGeom>
        </p:spPr>
        <p:txBody>
          <a:bodyPr lIns="103680" tIns="51840" rIns="103680" bIns="51840"/>
          <a:lstStyle/>
          <a:p>
            <a:endParaRPr/>
          </a:p>
        </p:txBody>
      </p:sp>
      <p:pic>
        <p:nvPicPr>
          <p:cNvPr id="157" name="Picture 156"/>
          <p:cNvPicPr/>
          <p:nvPr/>
        </p:nvPicPr>
        <p:blipFill>
          <a:blip r:embed="rId2"/>
          <a:stretch/>
        </p:blipFill>
        <p:spPr>
          <a:xfrm>
            <a:off x="2289960" y="1814040"/>
            <a:ext cx="5782320" cy="4613760"/>
          </a:xfrm>
          <a:prstGeom prst="rect">
            <a:avLst/>
          </a:prstGeom>
          <a:ln>
            <a:noFill/>
          </a:ln>
        </p:spPr>
      </p:pic>
      <p:pic>
        <p:nvPicPr>
          <p:cNvPr id="158" name="Picture 157"/>
          <p:cNvPicPr/>
          <p:nvPr/>
        </p:nvPicPr>
        <p:blipFill>
          <a:blip r:embed="rId2"/>
          <a:stretch/>
        </p:blipFill>
        <p:spPr>
          <a:xfrm>
            <a:off x="2289960" y="1814040"/>
            <a:ext cx="5782320" cy="461376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66" name="PlaceHolder 2"/>
          <p:cNvSpPr>
            <a:spLocks noGrp="1"/>
          </p:cNvSpPr>
          <p:nvPr>
            <p:ph type="subTitle"/>
          </p:nvPr>
        </p:nvSpPr>
        <p:spPr>
          <a:xfrm>
            <a:off x="518760" y="1814040"/>
            <a:ext cx="9325080" cy="461376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68" name="PlaceHolder 2"/>
          <p:cNvSpPr>
            <a:spLocks noGrp="1"/>
          </p:cNvSpPr>
          <p:nvPr>
            <p:ph type="body"/>
          </p:nvPr>
        </p:nvSpPr>
        <p:spPr>
          <a:xfrm>
            <a:off x="518760" y="1814040"/>
            <a:ext cx="9325080" cy="4613760"/>
          </a:xfrm>
          <a:prstGeom prst="rect">
            <a:avLst/>
          </a:prstGeom>
        </p:spPr>
        <p:txBody>
          <a:bodyPr lIns="103680" tIns="51840" rIns="103680" bIns="5184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70" name="PlaceHolder 2"/>
          <p:cNvSpPr>
            <a:spLocks noGrp="1"/>
          </p:cNvSpPr>
          <p:nvPr>
            <p:ph type="body"/>
          </p:nvPr>
        </p:nvSpPr>
        <p:spPr>
          <a:xfrm>
            <a:off x="518760" y="1814040"/>
            <a:ext cx="4550400" cy="4613760"/>
          </a:xfrm>
          <a:prstGeom prst="rect">
            <a:avLst/>
          </a:prstGeom>
        </p:spPr>
        <p:txBody>
          <a:bodyPr lIns="103680" tIns="51840" rIns="103680" bIns="51840"/>
          <a:lstStyle/>
          <a:p>
            <a:endParaRPr/>
          </a:p>
        </p:txBody>
      </p:sp>
      <p:sp>
        <p:nvSpPr>
          <p:cNvPr id="171" name="PlaceHolder 3"/>
          <p:cNvSpPr>
            <a:spLocks noGrp="1"/>
          </p:cNvSpPr>
          <p:nvPr>
            <p:ph type="body"/>
          </p:nvPr>
        </p:nvSpPr>
        <p:spPr>
          <a:xfrm>
            <a:off x="5297040" y="1814040"/>
            <a:ext cx="4550400" cy="4613760"/>
          </a:xfrm>
          <a:prstGeom prst="rect">
            <a:avLst/>
          </a:prstGeom>
        </p:spPr>
        <p:txBody>
          <a:bodyPr lIns="103680" tIns="51840" rIns="103680" bIns="5184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518760" y="310680"/>
            <a:ext cx="9325080" cy="598392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75"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176" name="PlaceHolder 3"/>
          <p:cNvSpPr>
            <a:spLocks noGrp="1"/>
          </p:cNvSpPr>
          <p:nvPr>
            <p:ph type="body"/>
          </p:nvPr>
        </p:nvSpPr>
        <p:spPr>
          <a:xfrm>
            <a:off x="518760" y="4224240"/>
            <a:ext cx="4550400" cy="2200680"/>
          </a:xfrm>
          <a:prstGeom prst="rect">
            <a:avLst/>
          </a:prstGeom>
        </p:spPr>
        <p:txBody>
          <a:bodyPr lIns="103680" tIns="51840" rIns="103680" bIns="51840"/>
          <a:lstStyle/>
          <a:p>
            <a:endParaRPr/>
          </a:p>
        </p:txBody>
      </p:sp>
      <p:sp>
        <p:nvSpPr>
          <p:cNvPr id="177" name="PlaceHolder 4"/>
          <p:cNvSpPr>
            <a:spLocks noGrp="1"/>
          </p:cNvSpPr>
          <p:nvPr>
            <p:ph type="body"/>
          </p:nvPr>
        </p:nvSpPr>
        <p:spPr>
          <a:xfrm>
            <a:off x="5297040" y="1814040"/>
            <a:ext cx="4550400" cy="4613760"/>
          </a:xfrm>
          <a:prstGeom prst="rect">
            <a:avLst/>
          </a:prstGeom>
        </p:spPr>
        <p:txBody>
          <a:bodyPr lIns="103680" tIns="51840" rIns="103680" bIns="5184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79" name="PlaceHolder 2"/>
          <p:cNvSpPr>
            <a:spLocks noGrp="1"/>
          </p:cNvSpPr>
          <p:nvPr>
            <p:ph type="body"/>
          </p:nvPr>
        </p:nvSpPr>
        <p:spPr>
          <a:xfrm>
            <a:off x="518760" y="1814040"/>
            <a:ext cx="4550400" cy="4613760"/>
          </a:xfrm>
          <a:prstGeom prst="rect">
            <a:avLst/>
          </a:prstGeom>
        </p:spPr>
        <p:txBody>
          <a:bodyPr lIns="103680" tIns="51840" rIns="103680" bIns="51840"/>
          <a:lstStyle/>
          <a:p>
            <a:endParaRPr/>
          </a:p>
        </p:txBody>
      </p:sp>
      <p:sp>
        <p:nvSpPr>
          <p:cNvPr id="180"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181" name="PlaceHolder 4"/>
          <p:cNvSpPr>
            <a:spLocks noGrp="1"/>
          </p:cNvSpPr>
          <p:nvPr>
            <p:ph type="body"/>
          </p:nvPr>
        </p:nvSpPr>
        <p:spPr>
          <a:xfrm>
            <a:off x="5297040" y="4224240"/>
            <a:ext cx="4550400" cy="2200680"/>
          </a:xfrm>
          <a:prstGeom prst="rect">
            <a:avLst/>
          </a:prstGeom>
        </p:spPr>
        <p:txBody>
          <a:bodyPr lIns="103680" tIns="51840" rIns="103680" bIns="5184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83"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184"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185" name="PlaceHolder 4"/>
          <p:cNvSpPr>
            <a:spLocks noGrp="1"/>
          </p:cNvSpPr>
          <p:nvPr>
            <p:ph type="body"/>
          </p:nvPr>
        </p:nvSpPr>
        <p:spPr>
          <a:xfrm>
            <a:off x="518760" y="4224240"/>
            <a:ext cx="9325080" cy="2200680"/>
          </a:xfrm>
          <a:prstGeom prst="rect">
            <a:avLst/>
          </a:prstGeom>
        </p:spPr>
        <p:txBody>
          <a:bodyPr lIns="103680" tIns="51840" rIns="103680" bIns="5184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87" name="PlaceHolder 2"/>
          <p:cNvSpPr>
            <a:spLocks noGrp="1"/>
          </p:cNvSpPr>
          <p:nvPr>
            <p:ph type="body"/>
          </p:nvPr>
        </p:nvSpPr>
        <p:spPr>
          <a:xfrm>
            <a:off x="518760" y="1814040"/>
            <a:ext cx="9325080" cy="2200680"/>
          </a:xfrm>
          <a:prstGeom prst="rect">
            <a:avLst/>
          </a:prstGeom>
        </p:spPr>
        <p:txBody>
          <a:bodyPr lIns="103680" tIns="51840" rIns="103680" bIns="51840"/>
          <a:lstStyle/>
          <a:p>
            <a:endParaRPr/>
          </a:p>
        </p:txBody>
      </p:sp>
      <p:sp>
        <p:nvSpPr>
          <p:cNvPr id="188" name="PlaceHolder 3"/>
          <p:cNvSpPr>
            <a:spLocks noGrp="1"/>
          </p:cNvSpPr>
          <p:nvPr>
            <p:ph type="body"/>
          </p:nvPr>
        </p:nvSpPr>
        <p:spPr>
          <a:xfrm>
            <a:off x="518760" y="4224240"/>
            <a:ext cx="9325080" cy="2200680"/>
          </a:xfrm>
          <a:prstGeom prst="rect">
            <a:avLst/>
          </a:prstGeom>
        </p:spPr>
        <p:txBody>
          <a:bodyPr lIns="103680" tIns="51840" rIns="103680" bIns="5184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90"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191"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192" name="PlaceHolder 4"/>
          <p:cNvSpPr>
            <a:spLocks noGrp="1"/>
          </p:cNvSpPr>
          <p:nvPr>
            <p:ph type="body"/>
          </p:nvPr>
        </p:nvSpPr>
        <p:spPr>
          <a:xfrm>
            <a:off x="5297040" y="4224240"/>
            <a:ext cx="4550400" cy="2200680"/>
          </a:xfrm>
          <a:prstGeom prst="rect">
            <a:avLst/>
          </a:prstGeom>
        </p:spPr>
        <p:txBody>
          <a:bodyPr lIns="103680" tIns="51840" rIns="103680" bIns="51840"/>
          <a:lstStyle/>
          <a:p>
            <a:endParaRPr/>
          </a:p>
        </p:txBody>
      </p:sp>
      <p:sp>
        <p:nvSpPr>
          <p:cNvPr id="193" name="PlaceHolder 5"/>
          <p:cNvSpPr>
            <a:spLocks noGrp="1"/>
          </p:cNvSpPr>
          <p:nvPr>
            <p:ph type="body"/>
          </p:nvPr>
        </p:nvSpPr>
        <p:spPr>
          <a:xfrm>
            <a:off x="518760" y="4224240"/>
            <a:ext cx="4550400" cy="2200680"/>
          </a:xfrm>
          <a:prstGeom prst="rect">
            <a:avLst/>
          </a:prstGeom>
        </p:spPr>
        <p:txBody>
          <a:bodyPr lIns="103680" tIns="51840" rIns="103680" bIns="5184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8760" y="310680"/>
            <a:ext cx="9325080" cy="598392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95" name="PlaceHolder 2"/>
          <p:cNvSpPr>
            <a:spLocks noGrp="1"/>
          </p:cNvSpPr>
          <p:nvPr>
            <p:ph type="body"/>
          </p:nvPr>
        </p:nvSpPr>
        <p:spPr>
          <a:xfrm>
            <a:off x="518760" y="1814040"/>
            <a:ext cx="9325080" cy="4613760"/>
          </a:xfrm>
          <a:prstGeom prst="rect">
            <a:avLst/>
          </a:prstGeom>
        </p:spPr>
        <p:txBody>
          <a:bodyPr lIns="103680" tIns="51840" rIns="103680" bIns="51840"/>
          <a:lstStyle/>
          <a:p>
            <a:endParaRPr/>
          </a:p>
        </p:txBody>
      </p:sp>
      <p:sp>
        <p:nvSpPr>
          <p:cNvPr id="196" name="PlaceHolder 3"/>
          <p:cNvSpPr>
            <a:spLocks noGrp="1"/>
          </p:cNvSpPr>
          <p:nvPr>
            <p:ph type="body"/>
          </p:nvPr>
        </p:nvSpPr>
        <p:spPr>
          <a:xfrm>
            <a:off x="518760" y="1814040"/>
            <a:ext cx="9325080" cy="4613760"/>
          </a:xfrm>
          <a:prstGeom prst="rect">
            <a:avLst/>
          </a:prstGeom>
        </p:spPr>
        <p:txBody>
          <a:bodyPr lIns="103680" tIns="51840" rIns="103680" bIns="51840"/>
          <a:lstStyle/>
          <a:p>
            <a:endParaRPr/>
          </a:p>
        </p:txBody>
      </p:sp>
      <p:pic>
        <p:nvPicPr>
          <p:cNvPr id="197" name="Picture 196"/>
          <p:cNvPicPr/>
          <p:nvPr/>
        </p:nvPicPr>
        <p:blipFill>
          <a:blip r:embed="rId2"/>
          <a:stretch/>
        </p:blipFill>
        <p:spPr>
          <a:xfrm>
            <a:off x="2289960" y="1814040"/>
            <a:ext cx="5782320" cy="4613760"/>
          </a:xfrm>
          <a:prstGeom prst="rect">
            <a:avLst/>
          </a:prstGeom>
          <a:ln>
            <a:noFill/>
          </a:ln>
        </p:spPr>
      </p:pic>
      <p:pic>
        <p:nvPicPr>
          <p:cNvPr id="198" name="Picture 197"/>
          <p:cNvPicPr/>
          <p:nvPr/>
        </p:nvPicPr>
        <p:blipFill>
          <a:blip r:embed="rId2"/>
          <a:stretch/>
        </p:blipFill>
        <p:spPr>
          <a:xfrm>
            <a:off x="2289960" y="1814040"/>
            <a:ext cx="5782320" cy="461376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206" name="PlaceHolder 2"/>
          <p:cNvSpPr>
            <a:spLocks noGrp="1"/>
          </p:cNvSpPr>
          <p:nvPr>
            <p:ph type="subTitle"/>
          </p:nvPr>
        </p:nvSpPr>
        <p:spPr>
          <a:xfrm>
            <a:off x="518760" y="1814040"/>
            <a:ext cx="9325080" cy="4613760"/>
          </a:xfrm>
          <a:prstGeom prst="rect">
            <a:avLst/>
          </a:prstGeom>
        </p:spPr>
        <p:txBody>
          <a:bodyPr lIns="0" tIns="0" rIns="0" bIns="0" anchor="ctr"/>
          <a:lstStyle/>
          <a:p>
            <a:pPr algn="ct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208" name="PlaceHolder 2"/>
          <p:cNvSpPr>
            <a:spLocks noGrp="1"/>
          </p:cNvSpPr>
          <p:nvPr>
            <p:ph type="body"/>
          </p:nvPr>
        </p:nvSpPr>
        <p:spPr>
          <a:xfrm>
            <a:off x="518760" y="1814040"/>
            <a:ext cx="9325080" cy="4613760"/>
          </a:xfrm>
          <a:prstGeom prst="rect">
            <a:avLst/>
          </a:prstGeom>
        </p:spPr>
        <p:txBody>
          <a:bodyPr lIns="103680" tIns="51840" rIns="103680" bIns="51840"/>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210" name="PlaceHolder 2"/>
          <p:cNvSpPr>
            <a:spLocks noGrp="1"/>
          </p:cNvSpPr>
          <p:nvPr>
            <p:ph type="body"/>
          </p:nvPr>
        </p:nvSpPr>
        <p:spPr>
          <a:xfrm>
            <a:off x="518760" y="1814040"/>
            <a:ext cx="4550400" cy="4613760"/>
          </a:xfrm>
          <a:prstGeom prst="rect">
            <a:avLst/>
          </a:prstGeom>
        </p:spPr>
        <p:txBody>
          <a:bodyPr lIns="103680" tIns="51840" rIns="103680" bIns="51840"/>
          <a:lstStyle/>
          <a:p>
            <a:endParaRPr/>
          </a:p>
        </p:txBody>
      </p:sp>
      <p:sp>
        <p:nvSpPr>
          <p:cNvPr id="211" name="PlaceHolder 3"/>
          <p:cNvSpPr>
            <a:spLocks noGrp="1"/>
          </p:cNvSpPr>
          <p:nvPr>
            <p:ph type="body"/>
          </p:nvPr>
        </p:nvSpPr>
        <p:spPr>
          <a:xfrm>
            <a:off x="5297040" y="1814040"/>
            <a:ext cx="4550400" cy="4613760"/>
          </a:xfrm>
          <a:prstGeom prst="rect">
            <a:avLst/>
          </a:prstGeom>
        </p:spPr>
        <p:txBody>
          <a:bodyPr lIns="103680" tIns="51840" rIns="103680" bIns="51840"/>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518760" y="310680"/>
            <a:ext cx="9325080" cy="5983920"/>
          </a:xfrm>
          <a:prstGeom prst="rect">
            <a:avLst/>
          </a:prstGeom>
        </p:spPr>
        <p:txBody>
          <a:bodyPr lIns="0" tIns="0" rIns="0" bIns="0" anchor="ctr"/>
          <a:lstStyle/>
          <a:p>
            <a:pPr algn="ct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215"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216" name="PlaceHolder 3"/>
          <p:cNvSpPr>
            <a:spLocks noGrp="1"/>
          </p:cNvSpPr>
          <p:nvPr>
            <p:ph type="body"/>
          </p:nvPr>
        </p:nvSpPr>
        <p:spPr>
          <a:xfrm>
            <a:off x="518760" y="4224240"/>
            <a:ext cx="4550400" cy="2200680"/>
          </a:xfrm>
          <a:prstGeom prst="rect">
            <a:avLst/>
          </a:prstGeom>
        </p:spPr>
        <p:txBody>
          <a:bodyPr lIns="103680" tIns="51840" rIns="103680" bIns="51840"/>
          <a:lstStyle/>
          <a:p>
            <a:endParaRPr/>
          </a:p>
        </p:txBody>
      </p:sp>
      <p:sp>
        <p:nvSpPr>
          <p:cNvPr id="217" name="PlaceHolder 4"/>
          <p:cNvSpPr>
            <a:spLocks noGrp="1"/>
          </p:cNvSpPr>
          <p:nvPr>
            <p:ph type="body"/>
          </p:nvPr>
        </p:nvSpPr>
        <p:spPr>
          <a:xfrm>
            <a:off x="5297040" y="1814040"/>
            <a:ext cx="4550400" cy="4613760"/>
          </a:xfrm>
          <a:prstGeom prst="rect">
            <a:avLst/>
          </a:prstGeom>
        </p:spPr>
        <p:txBody>
          <a:bodyPr lIns="103680" tIns="51840" rIns="103680" bIns="51840"/>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219" name="PlaceHolder 2"/>
          <p:cNvSpPr>
            <a:spLocks noGrp="1"/>
          </p:cNvSpPr>
          <p:nvPr>
            <p:ph type="body"/>
          </p:nvPr>
        </p:nvSpPr>
        <p:spPr>
          <a:xfrm>
            <a:off x="518760" y="1814040"/>
            <a:ext cx="4550400" cy="4613760"/>
          </a:xfrm>
          <a:prstGeom prst="rect">
            <a:avLst/>
          </a:prstGeom>
        </p:spPr>
        <p:txBody>
          <a:bodyPr lIns="103680" tIns="51840" rIns="103680" bIns="51840"/>
          <a:lstStyle/>
          <a:p>
            <a:endParaRPr/>
          </a:p>
        </p:txBody>
      </p:sp>
      <p:sp>
        <p:nvSpPr>
          <p:cNvPr id="220"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221" name="PlaceHolder 4"/>
          <p:cNvSpPr>
            <a:spLocks noGrp="1"/>
          </p:cNvSpPr>
          <p:nvPr>
            <p:ph type="body"/>
          </p:nvPr>
        </p:nvSpPr>
        <p:spPr>
          <a:xfrm>
            <a:off x="5297040" y="4224240"/>
            <a:ext cx="4550400" cy="2200680"/>
          </a:xfrm>
          <a:prstGeom prst="rect">
            <a:avLst/>
          </a:prstGeom>
        </p:spPr>
        <p:txBody>
          <a:bodyPr lIns="103680" tIns="51840" rIns="103680" bIns="51840"/>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223"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224"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225" name="PlaceHolder 4"/>
          <p:cNvSpPr>
            <a:spLocks noGrp="1"/>
          </p:cNvSpPr>
          <p:nvPr>
            <p:ph type="body"/>
          </p:nvPr>
        </p:nvSpPr>
        <p:spPr>
          <a:xfrm>
            <a:off x="518760" y="4224240"/>
            <a:ext cx="9325080" cy="2200680"/>
          </a:xfrm>
          <a:prstGeom prst="rect">
            <a:avLst/>
          </a:prstGeom>
        </p:spPr>
        <p:txBody>
          <a:bodyPr lIns="103680" tIns="51840" rIns="103680" bIns="51840"/>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5"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16" name="PlaceHolder 3"/>
          <p:cNvSpPr>
            <a:spLocks noGrp="1"/>
          </p:cNvSpPr>
          <p:nvPr>
            <p:ph type="body"/>
          </p:nvPr>
        </p:nvSpPr>
        <p:spPr>
          <a:xfrm>
            <a:off x="518760" y="4224240"/>
            <a:ext cx="4550400" cy="2200680"/>
          </a:xfrm>
          <a:prstGeom prst="rect">
            <a:avLst/>
          </a:prstGeom>
        </p:spPr>
        <p:txBody>
          <a:bodyPr lIns="103680" tIns="51840" rIns="103680" bIns="51840"/>
          <a:lstStyle/>
          <a:p>
            <a:endParaRPr/>
          </a:p>
        </p:txBody>
      </p:sp>
      <p:sp>
        <p:nvSpPr>
          <p:cNvPr id="17" name="PlaceHolder 4"/>
          <p:cNvSpPr>
            <a:spLocks noGrp="1"/>
          </p:cNvSpPr>
          <p:nvPr>
            <p:ph type="body"/>
          </p:nvPr>
        </p:nvSpPr>
        <p:spPr>
          <a:xfrm>
            <a:off x="5297040" y="1814040"/>
            <a:ext cx="4550400" cy="4613760"/>
          </a:xfrm>
          <a:prstGeom prst="rect">
            <a:avLst/>
          </a:prstGeom>
        </p:spPr>
        <p:txBody>
          <a:bodyPr lIns="103680" tIns="51840" rIns="103680" bIns="51840"/>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227" name="PlaceHolder 2"/>
          <p:cNvSpPr>
            <a:spLocks noGrp="1"/>
          </p:cNvSpPr>
          <p:nvPr>
            <p:ph type="body"/>
          </p:nvPr>
        </p:nvSpPr>
        <p:spPr>
          <a:xfrm>
            <a:off x="518760" y="1814040"/>
            <a:ext cx="9325080" cy="2200680"/>
          </a:xfrm>
          <a:prstGeom prst="rect">
            <a:avLst/>
          </a:prstGeom>
        </p:spPr>
        <p:txBody>
          <a:bodyPr lIns="103680" tIns="51840" rIns="103680" bIns="51840"/>
          <a:lstStyle/>
          <a:p>
            <a:endParaRPr/>
          </a:p>
        </p:txBody>
      </p:sp>
      <p:sp>
        <p:nvSpPr>
          <p:cNvPr id="228" name="PlaceHolder 3"/>
          <p:cNvSpPr>
            <a:spLocks noGrp="1"/>
          </p:cNvSpPr>
          <p:nvPr>
            <p:ph type="body"/>
          </p:nvPr>
        </p:nvSpPr>
        <p:spPr>
          <a:xfrm>
            <a:off x="518760" y="4224240"/>
            <a:ext cx="9325080" cy="2200680"/>
          </a:xfrm>
          <a:prstGeom prst="rect">
            <a:avLst/>
          </a:prstGeom>
        </p:spPr>
        <p:txBody>
          <a:bodyPr lIns="103680" tIns="51840" rIns="103680" bIns="51840"/>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230"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231"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232" name="PlaceHolder 4"/>
          <p:cNvSpPr>
            <a:spLocks noGrp="1"/>
          </p:cNvSpPr>
          <p:nvPr>
            <p:ph type="body"/>
          </p:nvPr>
        </p:nvSpPr>
        <p:spPr>
          <a:xfrm>
            <a:off x="5297040" y="4224240"/>
            <a:ext cx="4550400" cy="2200680"/>
          </a:xfrm>
          <a:prstGeom prst="rect">
            <a:avLst/>
          </a:prstGeom>
        </p:spPr>
        <p:txBody>
          <a:bodyPr lIns="103680" tIns="51840" rIns="103680" bIns="51840"/>
          <a:lstStyle/>
          <a:p>
            <a:endParaRPr/>
          </a:p>
        </p:txBody>
      </p:sp>
      <p:sp>
        <p:nvSpPr>
          <p:cNvPr id="233" name="PlaceHolder 5"/>
          <p:cNvSpPr>
            <a:spLocks noGrp="1"/>
          </p:cNvSpPr>
          <p:nvPr>
            <p:ph type="body"/>
          </p:nvPr>
        </p:nvSpPr>
        <p:spPr>
          <a:xfrm>
            <a:off x="518760" y="4224240"/>
            <a:ext cx="4550400" cy="2200680"/>
          </a:xfrm>
          <a:prstGeom prst="rect">
            <a:avLst/>
          </a:prstGeom>
        </p:spPr>
        <p:txBody>
          <a:bodyPr lIns="103680" tIns="51840" rIns="103680" bIns="51840"/>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235" name="PlaceHolder 2"/>
          <p:cNvSpPr>
            <a:spLocks noGrp="1"/>
          </p:cNvSpPr>
          <p:nvPr>
            <p:ph type="body"/>
          </p:nvPr>
        </p:nvSpPr>
        <p:spPr>
          <a:xfrm>
            <a:off x="518760" y="1814040"/>
            <a:ext cx="9325080" cy="4613760"/>
          </a:xfrm>
          <a:prstGeom prst="rect">
            <a:avLst/>
          </a:prstGeom>
        </p:spPr>
        <p:txBody>
          <a:bodyPr lIns="103680" tIns="51840" rIns="103680" bIns="51840"/>
          <a:lstStyle/>
          <a:p>
            <a:endParaRPr/>
          </a:p>
        </p:txBody>
      </p:sp>
      <p:sp>
        <p:nvSpPr>
          <p:cNvPr id="236" name="PlaceHolder 3"/>
          <p:cNvSpPr>
            <a:spLocks noGrp="1"/>
          </p:cNvSpPr>
          <p:nvPr>
            <p:ph type="body"/>
          </p:nvPr>
        </p:nvSpPr>
        <p:spPr>
          <a:xfrm>
            <a:off x="518760" y="1814040"/>
            <a:ext cx="9325080" cy="4613760"/>
          </a:xfrm>
          <a:prstGeom prst="rect">
            <a:avLst/>
          </a:prstGeom>
        </p:spPr>
        <p:txBody>
          <a:bodyPr lIns="103680" tIns="51840" rIns="103680" bIns="51840"/>
          <a:lstStyle/>
          <a:p>
            <a:endParaRPr/>
          </a:p>
        </p:txBody>
      </p:sp>
      <p:pic>
        <p:nvPicPr>
          <p:cNvPr id="237" name="Picture 236"/>
          <p:cNvPicPr/>
          <p:nvPr/>
        </p:nvPicPr>
        <p:blipFill>
          <a:blip r:embed="rId2"/>
          <a:stretch/>
        </p:blipFill>
        <p:spPr>
          <a:xfrm>
            <a:off x="2289960" y="1814040"/>
            <a:ext cx="5782320" cy="4613760"/>
          </a:xfrm>
          <a:prstGeom prst="rect">
            <a:avLst/>
          </a:prstGeom>
          <a:ln>
            <a:noFill/>
          </a:ln>
        </p:spPr>
      </p:pic>
      <p:pic>
        <p:nvPicPr>
          <p:cNvPr id="238" name="Picture 237"/>
          <p:cNvPicPr/>
          <p:nvPr/>
        </p:nvPicPr>
        <p:blipFill>
          <a:blip r:embed="rId2"/>
          <a:stretch/>
        </p:blipFill>
        <p:spPr>
          <a:xfrm>
            <a:off x="2289960" y="1814040"/>
            <a:ext cx="5782320" cy="461376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057943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33242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27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19" name="PlaceHolder 2"/>
          <p:cNvSpPr>
            <a:spLocks noGrp="1"/>
          </p:cNvSpPr>
          <p:nvPr>
            <p:ph type="body"/>
          </p:nvPr>
        </p:nvSpPr>
        <p:spPr>
          <a:xfrm>
            <a:off x="518760" y="1814040"/>
            <a:ext cx="4550400" cy="4613760"/>
          </a:xfrm>
          <a:prstGeom prst="rect">
            <a:avLst/>
          </a:prstGeom>
        </p:spPr>
        <p:txBody>
          <a:bodyPr lIns="103680" tIns="51840" rIns="103680" bIns="51840"/>
          <a:lstStyle/>
          <a:p>
            <a:endParaRPr/>
          </a:p>
        </p:txBody>
      </p:sp>
      <p:sp>
        <p:nvSpPr>
          <p:cNvPr id="20"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21" name="PlaceHolder 4"/>
          <p:cNvSpPr>
            <a:spLocks noGrp="1"/>
          </p:cNvSpPr>
          <p:nvPr>
            <p:ph type="body"/>
          </p:nvPr>
        </p:nvSpPr>
        <p:spPr>
          <a:xfrm>
            <a:off x="5297040" y="4224240"/>
            <a:ext cx="4550400" cy="2200680"/>
          </a:xfrm>
          <a:prstGeom prst="rect">
            <a:avLst/>
          </a:prstGeom>
        </p:spPr>
        <p:txBody>
          <a:bodyPr lIns="103680" tIns="51840" rIns="103680" bIns="5184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endParaRPr/>
          </a:p>
        </p:txBody>
      </p:sp>
      <p:sp>
        <p:nvSpPr>
          <p:cNvPr id="23" name="PlaceHolder 2"/>
          <p:cNvSpPr>
            <a:spLocks noGrp="1"/>
          </p:cNvSpPr>
          <p:nvPr>
            <p:ph type="body"/>
          </p:nvPr>
        </p:nvSpPr>
        <p:spPr>
          <a:xfrm>
            <a:off x="518760" y="1814040"/>
            <a:ext cx="4550400" cy="2200680"/>
          </a:xfrm>
          <a:prstGeom prst="rect">
            <a:avLst/>
          </a:prstGeom>
        </p:spPr>
        <p:txBody>
          <a:bodyPr lIns="103680" tIns="51840" rIns="103680" bIns="51840"/>
          <a:lstStyle/>
          <a:p>
            <a:endParaRPr/>
          </a:p>
        </p:txBody>
      </p:sp>
      <p:sp>
        <p:nvSpPr>
          <p:cNvPr id="24" name="PlaceHolder 3"/>
          <p:cNvSpPr>
            <a:spLocks noGrp="1"/>
          </p:cNvSpPr>
          <p:nvPr>
            <p:ph type="body"/>
          </p:nvPr>
        </p:nvSpPr>
        <p:spPr>
          <a:xfrm>
            <a:off x="5297040" y="1814040"/>
            <a:ext cx="4550400" cy="2200680"/>
          </a:xfrm>
          <a:prstGeom prst="rect">
            <a:avLst/>
          </a:prstGeom>
        </p:spPr>
        <p:txBody>
          <a:bodyPr lIns="103680" tIns="51840" rIns="103680" bIns="51840"/>
          <a:lstStyle/>
          <a:p>
            <a:endParaRPr/>
          </a:p>
        </p:txBody>
      </p:sp>
      <p:sp>
        <p:nvSpPr>
          <p:cNvPr id="25" name="PlaceHolder 4"/>
          <p:cNvSpPr>
            <a:spLocks noGrp="1"/>
          </p:cNvSpPr>
          <p:nvPr>
            <p:ph type="body"/>
          </p:nvPr>
        </p:nvSpPr>
        <p:spPr>
          <a:xfrm>
            <a:off x="518760" y="4224240"/>
            <a:ext cx="9325080" cy="2200680"/>
          </a:xfrm>
          <a:prstGeom prst="rect">
            <a:avLst/>
          </a:prstGeom>
        </p:spPr>
        <p:txBody>
          <a:bodyPr lIns="103680" tIns="51840" rIns="103680" bIns="5184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5.xml"/><Relationship Id="rId2" Type="http://schemas.openxmlformats.org/officeDocument/2006/relationships/slideLayout" Target="../slideLayouts/slideLayout74.xml"/><Relationship Id="rId1" Type="http://schemas.openxmlformats.org/officeDocument/2006/relationships/slideLayout" Target="../slideLayouts/slideLayout73.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18760" y="310680"/>
            <a:ext cx="9325080" cy="1290600"/>
          </a:xfrm>
          <a:prstGeom prst="rect">
            <a:avLst/>
          </a:prstGeom>
        </p:spPr>
        <p:txBody>
          <a:bodyPr lIns="103680" tIns="51840" rIns="103680" bIns="51840" anchor="ctr"/>
          <a:lstStyle/>
          <a:p>
            <a:pPr algn="ctr"/>
            <a:r>
              <a:rPr lang="en-US" sz="5000">
                <a:latin typeface="Arial"/>
              </a:rPr>
              <a:t>Click to edit the title text format</a:t>
            </a:r>
            <a:endParaRPr/>
          </a:p>
        </p:txBody>
      </p:sp>
      <p:sp>
        <p:nvSpPr>
          <p:cNvPr id="6" name="PlaceHolder 2"/>
          <p:cNvSpPr>
            <a:spLocks noGrp="1"/>
          </p:cNvSpPr>
          <p:nvPr>
            <p:ph type="body"/>
          </p:nvPr>
        </p:nvSpPr>
        <p:spPr>
          <a:xfrm>
            <a:off x="518760" y="1814040"/>
            <a:ext cx="9325080" cy="4613760"/>
          </a:xfrm>
          <a:prstGeom prst="rect">
            <a:avLst/>
          </a:prstGeom>
        </p:spPr>
        <p:txBody>
          <a:bodyPr lIns="103680" tIns="51840" rIns="103680" bIns="51840"/>
          <a:lstStyle/>
          <a:p>
            <a:r>
              <a:rPr lang="en-US" sz="3600">
                <a:latin typeface="Arial"/>
              </a:rPr>
              <a:t>Click to edit the outline text format</a:t>
            </a:r>
            <a:endParaRPr/>
          </a:p>
          <a:p>
            <a:pPr lvl="1">
              <a:buFont typeface="Times New Roman"/>
              <a:buChar char="–"/>
            </a:pPr>
            <a:r>
              <a:rPr lang="en-US" sz="3200">
                <a:latin typeface="Arial"/>
              </a:rPr>
              <a:t>Second Outline Level</a:t>
            </a:r>
            <a:endParaRPr/>
          </a:p>
          <a:p>
            <a:pPr lvl="2">
              <a:buFont typeface="Times New Roman"/>
              <a:buChar char="•"/>
            </a:pPr>
            <a:r>
              <a:rPr lang="en-US" sz="2700">
                <a:latin typeface="Arial"/>
              </a:rPr>
              <a:t>Third Outline Level</a:t>
            </a:r>
            <a:endParaRPr/>
          </a:p>
          <a:p>
            <a:pPr lvl="3">
              <a:buFont typeface="Times New Roman"/>
              <a:buChar char="–"/>
            </a:pPr>
            <a:r>
              <a:rPr lang="en-US" sz="2300">
                <a:latin typeface="Arial"/>
              </a:rPr>
              <a:t>Fourth Outline Level</a:t>
            </a:r>
            <a:endParaRPr/>
          </a:p>
          <a:p>
            <a:pPr lvl="4">
              <a:buFont typeface="Times New Roman"/>
              <a:buChar char="»"/>
            </a:pPr>
            <a:r>
              <a:rPr lang="en-US" sz="2300">
                <a:latin typeface="Arial"/>
              </a:rPr>
              <a:t>Fifth Outline Level</a:t>
            </a:r>
            <a:endParaRPr/>
          </a:p>
          <a:p>
            <a:pPr lvl="5">
              <a:buFont typeface="Times New Roman"/>
              <a:buChar char="»"/>
            </a:pPr>
            <a:r>
              <a:rPr lang="en-US" sz="2300">
                <a:latin typeface="Arial"/>
              </a:rPr>
              <a:t>Sixth Outline Level</a:t>
            </a:r>
            <a:endParaRPr/>
          </a:p>
          <a:p>
            <a:pPr lvl="6">
              <a:buFont typeface="Times New Roman"/>
              <a:buChar char="»"/>
            </a:pPr>
            <a:r>
              <a:rPr lang="en-US" sz="2300">
                <a:latin typeface="Arial"/>
              </a:rPr>
              <a:t>Seventh Outline Level</a:t>
            </a:r>
            <a:endParaRPr/>
          </a:p>
        </p:txBody>
      </p:sp>
      <p:sp>
        <p:nvSpPr>
          <p:cNvPr id="2" name="CustomShape 3"/>
          <p:cNvSpPr/>
          <p:nvPr/>
        </p:nvSpPr>
        <p:spPr>
          <a:xfrm>
            <a:off x="519120" y="7080120"/>
            <a:ext cx="2414520" cy="536760"/>
          </a:xfrm>
          <a:prstGeom prst="rect">
            <a:avLst/>
          </a:prstGeom>
          <a:noFill/>
          <a:ln>
            <a:noFill/>
          </a:ln>
        </p:spPr>
        <p:style>
          <a:lnRef idx="0">
            <a:scrgbClr r="0" g="0" b="0"/>
          </a:lnRef>
          <a:fillRef idx="0">
            <a:scrgbClr r="0" g="0" b="0"/>
          </a:fillRef>
          <a:effectRef idx="0">
            <a:scrgbClr r="0" g="0" b="0"/>
          </a:effectRef>
          <a:fontRef idx="minor"/>
        </p:style>
      </p:sp>
      <p:sp>
        <p:nvSpPr>
          <p:cNvPr id="3" name="CustomShape 4"/>
          <p:cNvSpPr/>
          <p:nvPr/>
        </p:nvSpPr>
        <p:spPr>
          <a:xfrm>
            <a:off x="3541680" y="7080120"/>
            <a:ext cx="3281400" cy="536760"/>
          </a:xfrm>
          <a:prstGeom prst="rect">
            <a:avLst/>
          </a:prstGeom>
          <a:noFill/>
          <a:ln>
            <a:noFill/>
          </a:ln>
        </p:spPr>
        <p:style>
          <a:lnRef idx="0">
            <a:scrgbClr r="0" g="0" b="0"/>
          </a:lnRef>
          <a:fillRef idx="0">
            <a:scrgbClr r="0" g="0" b="0"/>
          </a:fillRef>
          <a:effectRef idx="0">
            <a:scrgbClr r="0" g="0" b="0"/>
          </a:effectRef>
          <a:fontRef idx="minor"/>
        </p:style>
      </p:sp>
      <p:sp>
        <p:nvSpPr>
          <p:cNvPr id="4" name="PlaceHolder 5"/>
          <p:cNvSpPr>
            <a:spLocks noGrp="1"/>
          </p:cNvSpPr>
          <p:nvPr>
            <p:ph type="sldNum"/>
          </p:nvPr>
        </p:nvSpPr>
        <p:spPr>
          <a:xfrm>
            <a:off x="7430760" y="7080120"/>
            <a:ext cx="2413080" cy="534960"/>
          </a:xfrm>
          <a:prstGeom prst="rect">
            <a:avLst/>
          </a:prstGeom>
        </p:spPr>
        <p:txBody>
          <a:bodyPr lIns="103680" tIns="51840" rIns="103680" bIns="51840"/>
          <a:lstStyle/>
          <a:p>
            <a:fld id="{816ED17D-55C9-46A3-A498-1ACA9925F294}" type="slidenum">
              <a:rPr lang="en-US" sz="2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 name="CustomShape 1"/>
          <p:cNvSpPr/>
          <p:nvPr/>
        </p:nvSpPr>
        <p:spPr>
          <a:xfrm>
            <a:off x="122400" y="122400"/>
            <a:ext cx="10121760" cy="7529400"/>
          </a:xfrm>
          <a:prstGeom prst="rect">
            <a:avLst/>
          </a:prstGeom>
          <a:gradFill>
            <a:gsLst>
              <a:gs pos="0">
                <a:srgbClr val="3352B2"/>
              </a:gs>
              <a:gs pos="50000">
                <a:srgbClr val="00279F"/>
              </a:gs>
              <a:gs pos="100000">
                <a:srgbClr val="3352B2"/>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40" name="CustomShape 2"/>
          <p:cNvSpPr/>
          <p:nvPr/>
        </p:nvSpPr>
        <p:spPr>
          <a:xfrm>
            <a:off x="271440" y="252360"/>
            <a:ext cx="9842400" cy="7263000"/>
          </a:xfrm>
          <a:prstGeom prst="rect">
            <a:avLst/>
          </a:prstGeom>
          <a:gradFill>
            <a:gsLst>
              <a:gs pos="0">
                <a:srgbClr val="00279F"/>
              </a:gs>
              <a:gs pos="50000">
                <a:srgbClr val="4C67BC"/>
              </a:gs>
              <a:gs pos="100000">
                <a:srgbClr val="00279F"/>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41" name="CustomShape 3"/>
          <p:cNvSpPr/>
          <p:nvPr/>
        </p:nvSpPr>
        <p:spPr>
          <a:xfrm>
            <a:off x="343080" y="338040"/>
            <a:ext cx="9677160" cy="7097760"/>
          </a:xfrm>
          <a:prstGeom prst="rect">
            <a:avLst/>
          </a:prstGeom>
          <a:gradFill>
            <a:gsLst>
              <a:gs pos="0">
                <a:srgbClr val="4C67BC"/>
              </a:gs>
              <a:gs pos="50000">
                <a:srgbClr val="00279F"/>
              </a:gs>
              <a:gs pos="100000">
                <a:srgbClr val="4C67BC"/>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42" name="CustomShape 4"/>
          <p:cNvSpPr/>
          <p:nvPr/>
        </p:nvSpPr>
        <p:spPr>
          <a:xfrm>
            <a:off x="488880" y="488880"/>
            <a:ext cx="9388440" cy="6796080"/>
          </a:xfrm>
          <a:prstGeom prst="rect">
            <a:avLst/>
          </a:prstGeom>
          <a:gradFill>
            <a:gsLst>
              <a:gs pos="0">
                <a:srgbClr val="000C2F"/>
              </a:gs>
              <a:gs pos="100000">
                <a:srgbClr val="00279F"/>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43" name="PlaceHolder 5"/>
          <p:cNvSpPr>
            <a:spLocks noGrp="1"/>
          </p:cNvSpPr>
          <p:nvPr>
            <p:ph type="title"/>
          </p:nvPr>
        </p:nvSpPr>
        <p:spPr>
          <a:xfrm>
            <a:off x="777960" y="690120"/>
            <a:ext cx="8810640" cy="1295640"/>
          </a:xfrm>
          <a:prstGeom prst="rect">
            <a:avLst/>
          </a:prstGeom>
        </p:spPr>
        <p:txBody>
          <a:bodyPr lIns="102600" tIns="50400" rIns="102600" bIns="50400" anchor="ctr"/>
          <a:lstStyle/>
          <a:p>
            <a:pPr algn="ctr"/>
            <a:r>
              <a:rPr lang="en-US" sz="5000">
                <a:latin typeface="Arial"/>
              </a:rPr>
              <a:t>Click to edit the title text format</a:t>
            </a:r>
            <a:endParaRPr/>
          </a:p>
        </p:txBody>
      </p:sp>
      <p:sp>
        <p:nvSpPr>
          <p:cNvPr id="44" name="PlaceHolder 6"/>
          <p:cNvSpPr>
            <a:spLocks noGrp="1"/>
          </p:cNvSpPr>
          <p:nvPr>
            <p:ph type="body"/>
          </p:nvPr>
        </p:nvSpPr>
        <p:spPr>
          <a:xfrm>
            <a:off x="777960" y="2246400"/>
            <a:ext cx="8810640" cy="4610880"/>
          </a:xfrm>
          <a:prstGeom prst="rect">
            <a:avLst/>
          </a:prstGeom>
        </p:spPr>
        <p:txBody>
          <a:bodyPr lIns="102600" tIns="50400" rIns="102600" bIns="50400"/>
          <a:lstStyle/>
          <a:p>
            <a:r>
              <a:rPr lang="en-US" sz="3600">
                <a:latin typeface="Arial"/>
              </a:rPr>
              <a:t>Click to edit the outline text format</a:t>
            </a:r>
            <a:endParaRPr/>
          </a:p>
          <a:p>
            <a:pPr lvl="1">
              <a:buFont typeface="Times New Roman"/>
              <a:buChar char="–"/>
            </a:pPr>
            <a:r>
              <a:rPr lang="en-US" sz="3200">
                <a:latin typeface="Arial"/>
              </a:rPr>
              <a:t>Second Outline Level</a:t>
            </a:r>
            <a:endParaRPr/>
          </a:p>
          <a:p>
            <a:pPr lvl="2">
              <a:buFont typeface="Times New Roman"/>
              <a:buChar char="•"/>
            </a:pPr>
            <a:r>
              <a:rPr lang="en-US" sz="2700">
                <a:latin typeface="Arial"/>
              </a:rPr>
              <a:t>Third Outline Level</a:t>
            </a:r>
            <a:endParaRPr/>
          </a:p>
          <a:p>
            <a:pPr lvl="3">
              <a:buFont typeface="Times New Roman"/>
              <a:buChar char="–"/>
            </a:pPr>
            <a:r>
              <a:rPr lang="en-US" sz="2300">
                <a:latin typeface="Arial"/>
              </a:rPr>
              <a:t>Fourth Outline Level</a:t>
            </a:r>
            <a:endParaRPr/>
          </a:p>
          <a:p>
            <a:pPr lvl="4">
              <a:buFont typeface="Times New Roman"/>
              <a:buChar char="»"/>
            </a:pPr>
            <a:r>
              <a:rPr lang="en-US" sz="2300">
                <a:latin typeface="Arial"/>
              </a:rPr>
              <a:t>Fifth Outline Level</a:t>
            </a:r>
            <a:endParaRPr/>
          </a:p>
          <a:p>
            <a:pPr lvl="5">
              <a:buFont typeface="Times New Roman"/>
              <a:buChar char="»"/>
            </a:pPr>
            <a:r>
              <a:rPr lang="en-US" sz="2300">
                <a:latin typeface="Arial"/>
              </a:rPr>
              <a:t>Sixth Outline Level</a:t>
            </a:r>
            <a:endParaRPr/>
          </a:p>
          <a:p>
            <a:pPr lvl="6">
              <a:buFont typeface="Times New Roman"/>
              <a:buChar char="»"/>
            </a:pPr>
            <a:r>
              <a:rPr lang="en-US" sz="23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9" name="CustomShape 1"/>
          <p:cNvSpPr/>
          <p:nvPr/>
        </p:nvSpPr>
        <p:spPr>
          <a:xfrm>
            <a:off x="122400" y="122400"/>
            <a:ext cx="10121760" cy="7529400"/>
          </a:xfrm>
          <a:prstGeom prst="rect">
            <a:avLst/>
          </a:prstGeom>
          <a:gradFill>
            <a:gsLst>
              <a:gs pos="0">
                <a:srgbClr val="3352B2"/>
              </a:gs>
              <a:gs pos="50000">
                <a:srgbClr val="00279F"/>
              </a:gs>
              <a:gs pos="100000">
                <a:srgbClr val="3352B2"/>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80" name="CustomShape 2"/>
          <p:cNvSpPr/>
          <p:nvPr/>
        </p:nvSpPr>
        <p:spPr>
          <a:xfrm>
            <a:off x="271440" y="252360"/>
            <a:ext cx="9842400" cy="7263000"/>
          </a:xfrm>
          <a:prstGeom prst="rect">
            <a:avLst/>
          </a:prstGeom>
          <a:gradFill>
            <a:gsLst>
              <a:gs pos="0">
                <a:srgbClr val="00279F"/>
              </a:gs>
              <a:gs pos="50000">
                <a:srgbClr val="4C67BC"/>
              </a:gs>
              <a:gs pos="100000">
                <a:srgbClr val="00279F"/>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81" name="CustomShape 3"/>
          <p:cNvSpPr/>
          <p:nvPr/>
        </p:nvSpPr>
        <p:spPr>
          <a:xfrm>
            <a:off x="343080" y="338040"/>
            <a:ext cx="9677160" cy="7097760"/>
          </a:xfrm>
          <a:prstGeom prst="rect">
            <a:avLst/>
          </a:prstGeom>
          <a:gradFill>
            <a:gsLst>
              <a:gs pos="0">
                <a:srgbClr val="4C67BC"/>
              </a:gs>
              <a:gs pos="50000">
                <a:srgbClr val="00279F"/>
              </a:gs>
              <a:gs pos="100000">
                <a:srgbClr val="4C67BC"/>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82" name="CustomShape 4"/>
          <p:cNvSpPr/>
          <p:nvPr/>
        </p:nvSpPr>
        <p:spPr>
          <a:xfrm>
            <a:off x="488880" y="488880"/>
            <a:ext cx="9388440" cy="6796080"/>
          </a:xfrm>
          <a:prstGeom prst="rect">
            <a:avLst/>
          </a:prstGeom>
          <a:gradFill>
            <a:gsLst>
              <a:gs pos="0">
                <a:srgbClr val="000C2F"/>
              </a:gs>
              <a:gs pos="100000">
                <a:srgbClr val="00279F"/>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83" name="PlaceHolder 5"/>
          <p:cNvSpPr>
            <a:spLocks noGrp="1"/>
          </p:cNvSpPr>
          <p:nvPr>
            <p:ph type="title"/>
          </p:nvPr>
        </p:nvSpPr>
        <p:spPr>
          <a:xfrm>
            <a:off x="777960" y="690120"/>
            <a:ext cx="8810640" cy="1295640"/>
          </a:xfrm>
          <a:prstGeom prst="rect">
            <a:avLst/>
          </a:prstGeom>
        </p:spPr>
        <p:txBody>
          <a:bodyPr lIns="102600" tIns="50400" rIns="102600" bIns="50400" anchor="ctr"/>
          <a:lstStyle/>
          <a:p>
            <a:pPr algn="ctr"/>
            <a:r>
              <a:rPr lang="en-US" sz="5000">
                <a:latin typeface="Arial"/>
              </a:rPr>
              <a:t>Click to edit the title text format</a:t>
            </a:r>
            <a:endParaRPr/>
          </a:p>
        </p:txBody>
      </p:sp>
      <p:sp>
        <p:nvSpPr>
          <p:cNvPr id="84" name="PlaceHolder 6"/>
          <p:cNvSpPr>
            <a:spLocks noGrp="1"/>
          </p:cNvSpPr>
          <p:nvPr>
            <p:ph type="body"/>
          </p:nvPr>
        </p:nvSpPr>
        <p:spPr>
          <a:xfrm>
            <a:off x="777960" y="2246400"/>
            <a:ext cx="8810640" cy="4610880"/>
          </a:xfrm>
          <a:prstGeom prst="rect">
            <a:avLst/>
          </a:prstGeom>
        </p:spPr>
        <p:txBody>
          <a:bodyPr lIns="102600" tIns="50400" rIns="102600" bIns="50400"/>
          <a:lstStyle/>
          <a:p>
            <a:r>
              <a:rPr lang="en-US" sz="3600">
                <a:latin typeface="Arial"/>
              </a:rPr>
              <a:t>Click to edit the outline text format</a:t>
            </a:r>
            <a:endParaRPr/>
          </a:p>
          <a:p>
            <a:pPr lvl="1">
              <a:buFont typeface="Times New Roman"/>
              <a:buChar char="–"/>
            </a:pPr>
            <a:r>
              <a:rPr lang="en-US" sz="3200">
                <a:latin typeface="Arial"/>
              </a:rPr>
              <a:t>Second Outline Level</a:t>
            </a:r>
            <a:endParaRPr/>
          </a:p>
          <a:p>
            <a:pPr lvl="2">
              <a:buFont typeface="Times New Roman"/>
              <a:buChar char="•"/>
            </a:pPr>
            <a:r>
              <a:rPr lang="en-US" sz="2700">
                <a:latin typeface="Arial"/>
              </a:rPr>
              <a:t>Third Outline Level</a:t>
            </a:r>
            <a:endParaRPr/>
          </a:p>
          <a:p>
            <a:pPr lvl="3">
              <a:buFont typeface="Times New Roman"/>
              <a:buChar char="–"/>
            </a:pPr>
            <a:r>
              <a:rPr lang="en-US" sz="2300">
                <a:latin typeface="Arial"/>
              </a:rPr>
              <a:t>Fourth Outline Level</a:t>
            </a:r>
            <a:endParaRPr/>
          </a:p>
          <a:p>
            <a:pPr lvl="4">
              <a:buFont typeface="Times New Roman"/>
              <a:buChar char="»"/>
            </a:pPr>
            <a:r>
              <a:rPr lang="en-US" sz="2300">
                <a:latin typeface="Arial"/>
              </a:rPr>
              <a:t>Fifth Outline Level</a:t>
            </a:r>
            <a:endParaRPr/>
          </a:p>
          <a:p>
            <a:pPr lvl="5">
              <a:buFont typeface="Times New Roman"/>
              <a:buChar char="»"/>
            </a:pPr>
            <a:r>
              <a:rPr lang="en-US" sz="2300">
                <a:latin typeface="Arial"/>
              </a:rPr>
              <a:t>Sixth Outline Level</a:t>
            </a:r>
            <a:endParaRPr/>
          </a:p>
          <a:p>
            <a:pPr lvl="6">
              <a:buFont typeface="Times New Roman"/>
              <a:buChar char="»"/>
            </a:pPr>
            <a:r>
              <a:rPr lang="en-US" sz="23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9" name="CustomShape 1"/>
          <p:cNvSpPr/>
          <p:nvPr/>
        </p:nvSpPr>
        <p:spPr>
          <a:xfrm>
            <a:off x="122400" y="122400"/>
            <a:ext cx="10121760" cy="7529400"/>
          </a:xfrm>
          <a:prstGeom prst="rect">
            <a:avLst/>
          </a:prstGeom>
          <a:gradFill>
            <a:gsLst>
              <a:gs pos="0">
                <a:srgbClr val="3352B2"/>
              </a:gs>
              <a:gs pos="50000">
                <a:srgbClr val="00279F"/>
              </a:gs>
              <a:gs pos="100000">
                <a:srgbClr val="3352B2"/>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120" name="CustomShape 2"/>
          <p:cNvSpPr/>
          <p:nvPr/>
        </p:nvSpPr>
        <p:spPr>
          <a:xfrm>
            <a:off x="271440" y="252360"/>
            <a:ext cx="9842400" cy="7263000"/>
          </a:xfrm>
          <a:prstGeom prst="rect">
            <a:avLst/>
          </a:prstGeom>
          <a:gradFill>
            <a:gsLst>
              <a:gs pos="0">
                <a:srgbClr val="00279F"/>
              </a:gs>
              <a:gs pos="50000">
                <a:srgbClr val="4C67BC"/>
              </a:gs>
              <a:gs pos="100000">
                <a:srgbClr val="00279F"/>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121" name="CustomShape 3"/>
          <p:cNvSpPr/>
          <p:nvPr/>
        </p:nvSpPr>
        <p:spPr>
          <a:xfrm>
            <a:off x="343080" y="338040"/>
            <a:ext cx="9677160" cy="7097760"/>
          </a:xfrm>
          <a:prstGeom prst="rect">
            <a:avLst/>
          </a:prstGeom>
          <a:gradFill>
            <a:gsLst>
              <a:gs pos="0">
                <a:srgbClr val="4C67BC"/>
              </a:gs>
              <a:gs pos="50000">
                <a:srgbClr val="00279F"/>
              </a:gs>
              <a:gs pos="100000">
                <a:srgbClr val="4C67BC"/>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122" name="CustomShape 4"/>
          <p:cNvSpPr/>
          <p:nvPr/>
        </p:nvSpPr>
        <p:spPr>
          <a:xfrm>
            <a:off x="488880" y="488880"/>
            <a:ext cx="9388440" cy="6796080"/>
          </a:xfrm>
          <a:prstGeom prst="rect">
            <a:avLst/>
          </a:prstGeom>
          <a:gradFill>
            <a:gsLst>
              <a:gs pos="0">
                <a:srgbClr val="000C2F"/>
              </a:gs>
              <a:gs pos="100000">
                <a:srgbClr val="00279F"/>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123" name="PlaceHolder 5"/>
          <p:cNvSpPr>
            <a:spLocks noGrp="1"/>
          </p:cNvSpPr>
          <p:nvPr>
            <p:ph type="title"/>
          </p:nvPr>
        </p:nvSpPr>
        <p:spPr>
          <a:xfrm>
            <a:off x="777960" y="690120"/>
            <a:ext cx="8810640" cy="1295640"/>
          </a:xfrm>
          <a:prstGeom prst="rect">
            <a:avLst/>
          </a:prstGeom>
        </p:spPr>
        <p:txBody>
          <a:bodyPr lIns="102600" tIns="50400" rIns="102600" bIns="50400" anchor="ctr"/>
          <a:lstStyle/>
          <a:p>
            <a:pPr algn="ctr"/>
            <a:r>
              <a:rPr lang="en-US" sz="5000">
                <a:latin typeface="Arial"/>
              </a:rPr>
              <a:t>Click to edit the title text format</a:t>
            </a:r>
            <a:endParaRPr/>
          </a:p>
        </p:txBody>
      </p:sp>
      <p:sp>
        <p:nvSpPr>
          <p:cNvPr id="124" name="PlaceHolder 6"/>
          <p:cNvSpPr>
            <a:spLocks noGrp="1"/>
          </p:cNvSpPr>
          <p:nvPr>
            <p:ph type="body"/>
          </p:nvPr>
        </p:nvSpPr>
        <p:spPr>
          <a:xfrm>
            <a:off x="777960" y="2246400"/>
            <a:ext cx="8810640" cy="4610880"/>
          </a:xfrm>
          <a:prstGeom prst="rect">
            <a:avLst/>
          </a:prstGeom>
        </p:spPr>
        <p:txBody>
          <a:bodyPr lIns="102600" tIns="50400" rIns="102600" bIns="50400"/>
          <a:lstStyle/>
          <a:p>
            <a:r>
              <a:rPr lang="en-US" sz="3600">
                <a:latin typeface="Arial"/>
              </a:rPr>
              <a:t>Click to edit the outline text format</a:t>
            </a:r>
            <a:endParaRPr/>
          </a:p>
          <a:p>
            <a:pPr lvl="1">
              <a:buFont typeface="Times New Roman"/>
              <a:buChar char="–"/>
            </a:pPr>
            <a:r>
              <a:rPr lang="en-US" sz="3200">
                <a:latin typeface="Arial"/>
              </a:rPr>
              <a:t>Second Outline Level</a:t>
            </a:r>
            <a:endParaRPr/>
          </a:p>
          <a:p>
            <a:pPr lvl="2">
              <a:buFont typeface="Times New Roman"/>
              <a:buChar char="•"/>
            </a:pPr>
            <a:r>
              <a:rPr lang="en-US" sz="2700">
                <a:latin typeface="Arial"/>
              </a:rPr>
              <a:t>Third Outline Level</a:t>
            </a:r>
            <a:endParaRPr/>
          </a:p>
          <a:p>
            <a:pPr lvl="3">
              <a:buFont typeface="Times New Roman"/>
              <a:buChar char="–"/>
            </a:pPr>
            <a:r>
              <a:rPr lang="en-US" sz="2300">
                <a:latin typeface="Arial"/>
              </a:rPr>
              <a:t>Fourth Outline Level</a:t>
            </a:r>
            <a:endParaRPr/>
          </a:p>
          <a:p>
            <a:pPr lvl="4">
              <a:buFont typeface="Times New Roman"/>
              <a:buChar char="»"/>
            </a:pPr>
            <a:r>
              <a:rPr lang="en-US" sz="2300">
                <a:latin typeface="Arial"/>
              </a:rPr>
              <a:t>Fifth Outline Level</a:t>
            </a:r>
            <a:endParaRPr/>
          </a:p>
          <a:p>
            <a:pPr lvl="5">
              <a:buFont typeface="Times New Roman"/>
              <a:buChar char="»"/>
            </a:pPr>
            <a:r>
              <a:rPr lang="en-US" sz="2300">
                <a:latin typeface="Arial"/>
              </a:rPr>
              <a:t>Sixth Outline Level</a:t>
            </a:r>
            <a:endParaRPr/>
          </a:p>
          <a:p>
            <a:pPr lvl="6">
              <a:buFont typeface="Times New Roman"/>
              <a:buChar char="»"/>
            </a:pPr>
            <a:r>
              <a:rPr lang="en-US" sz="23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9" name="CustomShape 1"/>
          <p:cNvSpPr/>
          <p:nvPr/>
        </p:nvSpPr>
        <p:spPr>
          <a:xfrm>
            <a:off x="122400" y="122400"/>
            <a:ext cx="10121760" cy="7529400"/>
          </a:xfrm>
          <a:prstGeom prst="rect">
            <a:avLst/>
          </a:prstGeom>
          <a:gradFill>
            <a:gsLst>
              <a:gs pos="0">
                <a:srgbClr val="3352B2"/>
              </a:gs>
              <a:gs pos="50000">
                <a:srgbClr val="00279F"/>
              </a:gs>
              <a:gs pos="100000">
                <a:srgbClr val="3352B2"/>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160" name="CustomShape 2"/>
          <p:cNvSpPr/>
          <p:nvPr/>
        </p:nvSpPr>
        <p:spPr>
          <a:xfrm>
            <a:off x="271440" y="252360"/>
            <a:ext cx="9842400" cy="7263000"/>
          </a:xfrm>
          <a:prstGeom prst="rect">
            <a:avLst/>
          </a:prstGeom>
          <a:gradFill>
            <a:gsLst>
              <a:gs pos="0">
                <a:srgbClr val="00279F"/>
              </a:gs>
              <a:gs pos="50000">
                <a:srgbClr val="4C67BC"/>
              </a:gs>
              <a:gs pos="100000">
                <a:srgbClr val="00279F"/>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161" name="CustomShape 3"/>
          <p:cNvSpPr/>
          <p:nvPr/>
        </p:nvSpPr>
        <p:spPr>
          <a:xfrm>
            <a:off x="343080" y="338040"/>
            <a:ext cx="9677160" cy="7097760"/>
          </a:xfrm>
          <a:prstGeom prst="rect">
            <a:avLst/>
          </a:prstGeom>
          <a:gradFill>
            <a:gsLst>
              <a:gs pos="0">
                <a:srgbClr val="4C67BC"/>
              </a:gs>
              <a:gs pos="50000">
                <a:srgbClr val="00279F"/>
              </a:gs>
              <a:gs pos="100000">
                <a:srgbClr val="4C67BC"/>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162" name="CustomShape 4"/>
          <p:cNvSpPr/>
          <p:nvPr/>
        </p:nvSpPr>
        <p:spPr>
          <a:xfrm>
            <a:off x="488880" y="488880"/>
            <a:ext cx="9388440" cy="6796080"/>
          </a:xfrm>
          <a:prstGeom prst="rect">
            <a:avLst/>
          </a:prstGeom>
          <a:gradFill>
            <a:gsLst>
              <a:gs pos="0">
                <a:srgbClr val="000C2F"/>
              </a:gs>
              <a:gs pos="100000">
                <a:srgbClr val="00279F"/>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163" name="PlaceHolder 5"/>
          <p:cNvSpPr>
            <a:spLocks noGrp="1"/>
          </p:cNvSpPr>
          <p:nvPr>
            <p:ph type="title"/>
          </p:nvPr>
        </p:nvSpPr>
        <p:spPr>
          <a:xfrm>
            <a:off x="777960" y="690120"/>
            <a:ext cx="8810640" cy="1295640"/>
          </a:xfrm>
          <a:prstGeom prst="rect">
            <a:avLst/>
          </a:prstGeom>
        </p:spPr>
        <p:txBody>
          <a:bodyPr lIns="102600" tIns="50400" rIns="102600" bIns="50400" anchor="ctr"/>
          <a:lstStyle/>
          <a:p>
            <a:pPr algn="ctr"/>
            <a:r>
              <a:rPr lang="en-US" sz="5000">
                <a:latin typeface="Arial"/>
              </a:rPr>
              <a:t>Click to edit the title text format</a:t>
            </a:r>
            <a:endParaRPr/>
          </a:p>
        </p:txBody>
      </p:sp>
      <p:sp>
        <p:nvSpPr>
          <p:cNvPr id="164" name="PlaceHolder 6"/>
          <p:cNvSpPr>
            <a:spLocks noGrp="1"/>
          </p:cNvSpPr>
          <p:nvPr>
            <p:ph type="body"/>
          </p:nvPr>
        </p:nvSpPr>
        <p:spPr>
          <a:xfrm>
            <a:off x="777960" y="2246400"/>
            <a:ext cx="8810640" cy="4610880"/>
          </a:xfrm>
          <a:prstGeom prst="rect">
            <a:avLst/>
          </a:prstGeom>
        </p:spPr>
        <p:txBody>
          <a:bodyPr lIns="102600" tIns="50400" rIns="102600" bIns="50400"/>
          <a:lstStyle/>
          <a:p>
            <a:r>
              <a:rPr lang="en-US" sz="3600">
                <a:latin typeface="Arial"/>
              </a:rPr>
              <a:t>Click to edit the outline text format</a:t>
            </a:r>
            <a:endParaRPr/>
          </a:p>
          <a:p>
            <a:pPr lvl="1">
              <a:buFont typeface="Times New Roman"/>
              <a:buChar char="–"/>
            </a:pPr>
            <a:r>
              <a:rPr lang="en-US" sz="3200">
                <a:latin typeface="Arial"/>
              </a:rPr>
              <a:t>Second Outline Level</a:t>
            </a:r>
            <a:endParaRPr/>
          </a:p>
          <a:p>
            <a:pPr lvl="2">
              <a:buFont typeface="Times New Roman"/>
              <a:buChar char="•"/>
            </a:pPr>
            <a:r>
              <a:rPr lang="en-US" sz="2700">
                <a:latin typeface="Arial"/>
              </a:rPr>
              <a:t>Third Outline Level</a:t>
            </a:r>
            <a:endParaRPr/>
          </a:p>
          <a:p>
            <a:pPr lvl="3">
              <a:buFont typeface="Times New Roman"/>
              <a:buChar char="–"/>
            </a:pPr>
            <a:r>
              <a:rPr lang="en-US" sz="2300">
                <a:latin typeface="Arial"/>
              </a:rPr>
              <a:t>Fourth Outline Level</a:t>
            </a:r>
            <a:endParaRPr/>
          </a:p>
          <a:p>
            <a:pPr lvl="4">
              <a:buFont typeface="Times New Roman"/>
              <a:buChar char="»"/>
            </a:pPr>
            <a:r>
              <a:rPr lang="en-US" sz="2300">
                <a:latin typeface="Arial"/>
              </a:rPr>
              <a:t>Fifth Outline Level</a:t>
            </a:r>
            <a:endParaRPr/>
          </a:p>
          <a:p>
            <a:pPr lvl="5">
              <a:buFont typeface="Times New Roman"/>
              <a:buChar char="»"/>
            </a:pPr>
            <a:r>
              <a:rPr lang="en-US" sz="2300">
                <a:latin typeface="Arial"/>
              </a:rPr>
              <a:t>Sixth Outline Level</a:t>
            </a:r>
            <a:endParaRPr/>
          </a:p>
          <a:p>
            <a:pPr lvl="6">
              <a:buFont typeface="Times New Roman"/>
              <a:buChar char="»"/>
            </a:pPr>
            <a:r>
              <a:rPr lang="en-US" sz="23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9" name="CustomShape 1"/>
          <p:cNvSpPr/>
          <p:nvPr/>
        </p:nvSpPr>
        <p:spPr>
          <a:xfrm>
            <a:off x="122400" y="122400"/>
            <a:ext cx="10121760" cy="7529400"/>
          </a:xfrm>
          <a:prstGeom prst="rect">
            <a:avLst/>
          </a:prstGeom>
          <a:gradFill>
            <a:gsLst>
              <a:gs pos="0">
                <a:srgbClr val="3352B2"/>
              </a:gs>
              <a:gs pos="50000">
                <a:srgbClr val="00279F"/>
              </a:gs>
              <a:gs pos="100000">
                <a:srgbClr val="3352B2"/>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200" name="CustomShape 2"/>
          <p:cNvSpPr/>
          <p:nvPr/>
        </p:nvSpPr>
        <p:spPr>
          <a:xfrm>
            <a:off x="271440" y="252360"/>
            <a:ext cx="9842400" cy="7263000"/>
          </a:xfrm>
          <a:prstGeom prst="rect">
            <a:avLst/>
          </a:prstGeom>
          <a:gradFill>
            <a:gsLst>
              <a:gs pos="0">
                <a:srgbClr val="00279F"/>
              </a:gs>
              <a:gs pos="50000">
                <a:srgbClr val="4C67BC"/>
              </a:gs>
              <a:gs pos="100000">
                <a:srgbClr val="00279F"/>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201" name="CustomShape 3"/>
          <p:cNvSpPr/>
          <p:nvPr/>
        </p:nvSpPr>
        <p:spPr>
          <a:xfrm>
            <a:off x="343080" y="338040"/>
            <a:ext cx="9677160" cy="7097760"/>
          </a:xfrm>
          <a:prstGeom prst="rect">
            <a:avLst/>
          </a:prstGeom>
          <a:gradFill>
            <a:gsLst>
              <a:gs pos="0">
                <a:srgbClr val="4C67BC"/>
              </a:gs>
              <a:gs pos="50000">
                <a:srgbClr val="00279F"/>
              </a:gs>
              <a:gs pos="100000">
                <a:srgbClr val="4C67BC"/>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202" name="CustomShape 4"/>
          <p:cNvSpPr/>
          <p:nvPr/>
        </p:nvSpPr>
        <p:spPr>
          <a:xfrm>
            <a:off x="488880" y="488880"/>
            <a:ext cx="9388440" cy="6796080"/>
          </a:xfrm>
          <a:prstGeom prst="rect">
            <a:avLst/>
          </a:prstGeom>
          <a:gradFill>
            <a:gsLst>
              <a:gs pos="0">
                <a:srgbClr val="000C2F"/>
              </a:gs>
              <a:gs pos="100000">
                <a:srgbClr val="00279F"/>
              </a:gs>
            </a:gsLst>
            <a:lin ang="5400000"/>
          </a:gradFill>
          <a:ln w="12600">
            <a:solidFill>
              <a:srgbClr val="618FFD"/>
            </a:solidFill>
            <a:miter/>
          </a:ln>
        </p:spPr>
        <p:style>
          <a:lnRef idx="0">
            <a:scrgbClr r="0" g="0" b="0"/>
          </a:lnRef>
          <a:fillRef idx="0">
            <a:scrgbClr r="0" g="0" b="0"/>
          </a:fillRef>
          <a:effectRef idx="0">
            <a:scrgbClr r="0" g="0" b="0"/>
          </a:effectRef>
          <a:fontRef idx="minor"/>
        </p:style>
      </p:sp>
      <p:sp>
        <p:nvSpPr>
          <p:cNvPr id="203" name="PlaceHolder 5"/>
          <p:cNvSpPr>
            <a:spLocks noGrp="1"/>
          </p:cNvSpPr>
          <p:nvPr>
            <p:ph type="title"/>
          </p:nvPr>
        </p:nvSpPr>
        <p:spPr>
          <a:xfrm>
            <a:off x="777960" y="690120"/>
            <a:ext cx="8810640" cy="1295640"/>
          </a:xfrm>
          <a:prstGeom prst="rect">
            <a:avLst/>
          </a:prstGeom>
        </p:spPr>
        <p:txBody>
          <a:bodyPr lIns="102600" tIns="50400" rIns="102600" bIns="50400" anchor="ctr"/>
          <a:lstStyle/>
          <a:p>
            <a:pPr algn="ctr"/>
            <a:r>
              <a:rPr lang="en-US" sz="5000">
                <a:latin typeface="Arial"/>
              </a:rPr>
              <a:t>Click to edit the title text format</a:t>
            </a:r>
            <a:endParaRPr/>
          </a:p>
        </p:txBody>
      </p:sp>
      <p:sp>
        <p:nvSpPr>
          <p:cNvPr id="204" name="PlaceHolder 6"/>
          <p:cNvSpPr>
            <a:spLocks noGrp="1"/>
          </p:cNvSpPr>
          <p:nvPr>
            <p:ph type="body"/>
          </p:nvPr>
        </p:nvSpPr>
        <p:spPr>
          <a:xfrm>
            <a:off x="777960" y="2246400"/>
            <a:ext cx="8810640" cy="4610880"/>
          </a:xfrm>
          <a:prstGeom prst="rect">
            <a:avLst/>
          </a:prstGeom>
        </p:spPr>
        <p:txBody>
          <a:bodyPr lIns="102600" tIns="50400" rIns="102600" bIns="50400"/>
          <a:lstStyle/>
          <a:p>
            <a:r>
              <a:rPr lang="en-US" sz="3600">
                <a:latin typeface="Arial"/>
              </a:rPr>
              <a:t>Click to edit the outline text format</a:t>
            </a:r>
            <a:endParaRPr/>
          </a:p>
          <a:p>
            <a:pPr lvl="1">
              <a:buFont typeface="Times New Roman"/>
              <a:buChar char="–"/>
            </a:pPr>
            <a:r>
              <a:rPr lang="en-US" sz="3200">
                <a:latin typeface="Arial"/>
              </a:rPr>
              <a:t>Second Outline Level</a:t>
            </a:r>
            <a:endParaRPr/>
          </a:p>
          <a:p>
            <a:pPr lvl="2">
              <a:buFont typeface="Times New Roman"/>
              <a:buChar char="•"/>
            </a:pPr>
            <a:r>
              <a:rPr lang="en-US" sz="2700">
                <a:latin typeface="Arial"/>
              </a:rPr>
              <a:t>Third Outline Level</a:t>
            </a:r>
            <a:endParaRPr/>
          </a:p>
          <a:p>
            <a:pPr lvl="3">
              <a:buFont typeface="Times New Roman"/>
              <a:buChar char="–"/>
            </a:pPr>
            <a:r>
              <a:rPr lang="en-US" sz="2300">
                <a:latin typeface="Arial"/>
              </a:rPr>
              <a:t>Fourth Outline Level</a:t>
            </a:r>
            <a:endParaRPr/>
          </a:p>
          <a:p>
            <a:pPr lvl="4">
              <a:buFont typeface="Times New Roman"/>
              <a:buChar char="»"/>
            </a:pPr>
            <a:r>
              <a:rPr lang="en-US" sz="2300">
                <a:latin typeface="Arial"/>
              </a:rPr>
              <a:t>Fifth Outline Level</a:t>
            </a:r>
            <a:endParaRPr/>
          </a:p>
          <a:p>
            <a:pPr lvl="5">
              <a:buFont typeface="Times New Roman"/>
              <a:buChar char="»"/>
            </a:pPr>
            <a:r>
              <a:rPr lang="en-US" sz="2300">
                <a:latin typeface="Arial"/>
              </a:rPr>
              <a:t>Sixth Outline Level</a:t>
            </a:r>
            <a:endParaRPr/>
          </a:p>
          <a:p>
            <a:pPr lvl="6">
              <a:buFont typeface="Times New Roman"/>
              <a:buChar char="»"/>
            </a:pPr>
            <a:r>
              <a:rPr lang="en-US" sz="23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122238" y="122238"/>
            <a:ext cx="10123487" cy="7531100"/>
            <a:chOff x="68" y="68"/>
            <a:chExt cx="5624" cy="4184"/>
          </a:xfrm>
        </p:grpSpPr>
        <p:sp>
          <p:nvSpPr>
            <p:cNvPr id="2053" name="Rectangle 3"/>
            <p:cNvSpPr>
              <a:spLocks noChangeArrowheads="1"/>
            </p:cNvSpPr>
            <p:nvPr/>
          </p:nvSpPr>
          <p:spPr bwMode="auto">
            <a:xfrm>
              <a:off x="68" y="68"/>
              <a:ext cx="5624" cy="4184"/>
            </a:xfrm>
            <a:prstGeom prst="rect">
              <a:avLst/>
            </a:prstGeom>
            <a:gradFill rotWithShape="0">
              <a:gsLst>
                <a:gs pos="0">
                  <a:srgbClr val="3352B2"/>
                </a:gs>
                <a:gs pos="50000">
                  <a:srgbClr val="00279F"/>
                </a:gs>
                <a:gs pos="100000">
                  <a:srgbClr val="3352B2"/>
                </a:gs>
              </a:gsLst>
              <a:lin ang="5400000" scaled="1"/>
            </a:gradFill>
            <a:ln w="12700">
              <a:solidFill>
                <a:schemeClr val="folHlink"/>
              </a:solidFill>
              <a:miter lim="800000"/>
              <a:headEnd/>
              <a:tailEnd/>
            </a:ln>
          </p:spPr>
          <p:txBody>
            <a:bodyPr wrap="none" anchor="ctr"/>
            <a:lstStyle/>
            <a:p>
              <a:pPr defTabSz="457200" fontAlgn="base">
                <a:spcBef>
                  <a:spcPct val="0"/>
                </a:spcBef>
                <a:spcAft>
                  <a:spcPct val="0"/>
                </a:spcAft>
              </a:pPr>
              <a:endParaRPr lang="en-US" sz="4800">
                <a:solidFill>
                  <a:srgbClr val="FFFFFF"/>
                </a:solidFill>
                <a:ea typeface="SimSun" pitchFamily="2" charset="-122"/>
              </a:endParaRPr>
            </a:p>
          </p:txBody>
        </p:sp>
        <p:sp>
          <p:nvSpPr>
            <p:cNvPr id="2054" name="Rectangle 4"/>
            <p:cNvSpPr>
              <a:spLocks noChangeArrowheads="1"/>
            </p:cNvSpPr>
            <p:nvPr/>
          </p:nvSpPr>
          <p:spPr bwMode="auto">
            <a:xfrm>
              <a:off x="151" y="140"/>
              <a:ext cx="5469" cy="4036"/>
            </a:xfrm>
            <a:prstGeom prst="rect">
              <a:avLst/>
            </a:prstGeom>
            <a:gradFill rotWithShape="0">
              <a:gsLst>
                <a:gs pos="0">
                  <a:srgbClr val="00279F"/>
                </a:gs>
                <a:gs pos="50000">
                  <a:srgbClr val="4C67BC"/>
                </a:gs>
                <a:gs pos="100000">
                  <a:srgbClr val="00279F"/>
                </a:gs>
              </a:gsLst>
              <a:lin ang="5400000" scaled="1"/>
            </a:gradFill>
            <a:ln w="12700">
              <a:solidFill>
                <a:schemeClr val="folHlink"/>
              </a:solidFill>
              <a:miter lim="800000"/>
              <a:headEnd/>
              <a:tailEnd/>
            </a:ln>
          </p:spPr>
          <p:txBody>
            <a:bodyPr wrap="none" anchor="ctr"/>
            <a:lstStyle/>
            <a:p>
              <a:pPr defTabSz="457200" fontAlgn="base">
                <a:spcBef>
                  <a:spcPct val="0"/>
                </a:spcBef>
                <a:spcAft>
                  <a:spcPct val="0"/>
                </a:spcAft>
              </a:pPr>
              <a:endParaRPr lang="en-US" sz="4800">
                <a:solidFill>
                  <a:srgbClr val="FFFFFF"/>
                </a:solidFill>
                <a:ea typeface="SimSun" pitchFamily="2" charset="-122"/>
              </a:endParaRPr>
            </a:p>
          </p:txBody>
        </p:sp>
        <p:sp>
          <p:nvSpPr>
            <p:cNvPr id="2055" name="Rectangle 5"/>
            <p:cNvSpPr>
              <a:spLocks noChangeArrowheads="1"/>
            </p:cNvSpPr>
            <p:nvPr/>
          </p:nvSpPr>
          <p:spPr bwMode="auto">
            <a:xfrm>
              <a:off x="191" y="188"/>
              <a:ext cx="5377" cy="3944"/>
            </a:xfrm>
            <a:prstGeom prst="rect">
              <a:avLst/>
            </a:prstGeom>
            <a:gradFill rotWithShape="0">
              <a:gsLst>
                <a:gs pos="0">
                  <a:srgbClr val="4C67BC"/>
                </a:gs>
                <a:gs pos="50000">
                  <a:srgbClr val="00279F"/>
                </a:gs>
                <a:gs pos="100000">
                  <a:srgbClr val="4C67BC"/>
                </a:gs>
              </a:gsLst>
              <a:lin ang="5400000" scaled="1"/>
            </a:gradFill>
            <a:ln w="12700">
              <a:solidFill>
                <a:schemeClr val="folHlink"/>
              </a:solidFill>
              <a:miter lim="800000"/>
              <a:headEnd/>
              <a:tailEnd/>
            </a:ln>
          </p:spPr>
          <p:txBody>
            <a:bodyPr wrap="none" anchor="ctr"/>
            <a:lstStyle/>
            <a:p>
              <a:pPr defTabSz="457200" fontAlgn="base">
                <a:spcBef>
                  <a:spcPct val="0"/>
                </a:spcBef>
                <a:spcAft>
                  <a:spcPct val="0"/>
                </a:spcAft>
              </a:pPr>
              <a:endParaRPr lang="en-US" sz="4800">
                <a:solidFill>
                  <a:srgbClr val="FFFFFF"/>
                </a:solidFill>
                <a:ea typeface="SimSun" pitchFamily="2" charset="-122"/>
              </a:endParaRPr>
            </a:p>
          </p:txBody>
        </p:sp>
        <p:sp>
          <p:nvSpPr>
            <p:cNvPr id="2056" name="Rectangle 6"/>
            <p:cNvSpPr>
              <a:spLocks noChangeArrowheads="1"/>
            </p:cNvSpPr>
            <p:nvPr/>
          </p:nvSpPr>
          <p:spPr bwMode="auto">
            <a:xfrm>
              <a:off x="272" y="272"/>
              <a:ext cx="5217" cy="3777"/>
            </a:xfrm>
            <a:prstGeom prst="rect">
              <a:avLst/>
            </a:prstGeom>
            <a:gradFill rotWithShape="0">
              <a:gsLst>
                <a:gs pos="0">
                  <a:srgbClr val="000C2F"/>
                </a:gs>
                <a:gs pos="100000">
                  <a:srgbClr val="00279F"/>
                </a:gs>
              </a:gsLst>
              <a:lin ang="5400000" scaled="1"/>
            </a:gradFill>
            <a:ln w="12700">
              <a:solidFill>
                <a:schemeClr val="folHlink"/>
              </a:solidFill>
              <a:miter lim="800000"/>
              <a:headEnd/>
              <a:tailEnd/>
            </a:ln>
          </p:spPr>
          <p:txBody>
            <a:bodyPr wrap="none" anchor="ctr"/>
            <a:lstStyle/>
            <a:p>
              <a:pPr defTabSz="457200" fontAlgn="base">
                <a:spcBef>
                  <a:spcPct val="0"/>
                </a:spcBef>
                <a:spcAft>
                  <a:spcPct val="0"/>
                </a:spcAft>
              </a:pPr>
              <a:endParaRPr lang="en-US" sz="4800">
                <a:solidFill>
                  <a:srgbClr val="FFFFFF"/>
                </a:solidFill>
                <a:ea typeface="SimSun" pitchFamily="2" charset="-122"/>
              </a:endParaRPr>
            </a:p>
          </p:txBody>
        </p:sp>
      </p:grpSp>
      <p:sp>
        <p:nvSpPr>
          <p:cNvPr id="2051" name="Rectangle 7"/>
          <p:cNvSpPr>
            <a:spLocks noGrp="1" noChangeArrowheads="1"/>
          </p:cNvSpPr>
          <p:nvPr>
            <p:ph type="title"/>
          </p:nvPr>
        </p:nvSpPr>
        <p:spPr bwMode="auto">
          <a:xfrm>
            <a:off x="777875" y="690563"/>
            <a:ext cx="8812213"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02595" tIns="50397" rIns="102595" bIns="50397" numCol="1" anchor="ctr" anchorCtr="0" compatLnSpc="1">
            <a:prstTxWarp prst="textNoShape">
              <a:avLst/>
            </a:prstTxWarp>
          </a:bodyPr>
          <a:lstStyle/>
          <a:p>
            <a:pPr lvl="0"/>
            <a:r>
              <a:rPr lang="en-US" smtClean="0"/>
              <a:t>Click to edit Master title style</a:t>
            </a:r>
          </a:p>
        </p:txBody>
      </p:sp>
      <p:sp>
        <p:nvSpPr>
          <p:cNvPr id="2052" name="Rectangle 8"/>
          <p:cNvSpPr>
            <a:spLocks noGrp="1" noChangeArrowheads="1"/>
          </p:cNvSpPr>
          <p:nvPr>
            <p:ph type="body" idx="1"/>
          </p:nvPr>
        </p:nvSpPr>
        <p:spPr bwMode="auto">
          <a:xfrm>
            <a:off x="777875" y="2246313"/>
            <a:ext cx="8812213"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02595" tIns="50397" rIns="102595" bIns="5039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27" r:id="rId1"/>
    <p:sldLayoutId id="2147483728" r:id="rId2"/>
    <p:sldLayoutId id="2147483729" r:id="rId3"/>
  </p:sldLayoutIdLst>
  <p:txStyles>
    <p:titleStyle>
      <a:lvl1pPr algn="ctr" defTabSz="1036638" rtl="0" eaLnBrk="0" fontAlgn="base" hangingPunct="0">
        <a:spcBef>
          <a:spcPct val="0"/>
        </a:spcBef>
        <a:spcAft>
          <a:spcPct val="0"/>
        </a:spcAft>
        <a:defRPr sz="5000">
          <a:solidFill>
            <a:schemeClr val="tx2"/>
          </a:solidFill>
          <a:latin typeface="+mj-lt"/>
          <a:ea typeface="+mj-ea"/>
          <a:cs typeface="+mj-cs"/>
        </a:defRPr>
      </a:lvl1pPr>
      <a:lvl2pPr algn="ctr" defTabSz="1036638" rtl="0" eaLnBrk="0" fontAlgn="base" hangingPunct="0">
        <a:spcBef>
          <a:spcPct val="0"/>
        </a:spcBef>
        <a:spcAft>
          <a:spcPct val="0"/>
        </a:spcAft>
        <a:defRPr sz="5000">
          <a:solidFill>
            <a:schemeClr val="tx2"/>
          </a:solidFill>
          <a:latin typeface="Arial" charset="0"/>
        </a:defRPr>
      </a:lvl2pPr>
      <a:lvl3pPr algn="ctr" defTabSz="1036638" rtl="0" eaLnBrk="0" fontAlgn="base" hangingPunct="0">
        <a:spcBef>
          <a:spcPct val="0"/>
        </a:spcBef>
        <a:spcAft>
          <a:spcPct val="0"/>
        </a:spcAft>
        <a:defRPr sz="5000">
          <a:solidFill>
            <a:schemeClr val="tx2"/>
          </a:solidFill>
          <a:latin typeface="Arial" charset="0"/>
        </a:defRPr>
      </a:lvl3pPr>
      <a:lvl4pPr algn="ctr" defTabSz="1036638" rtl="0" eaLnBrk="0" fontAlgn="base" hangingPunct="0">
        <a:spcBef>
          <a:spcPct val="0"/>
        </a:spcBef>
        <a:spcAft>
          <a:spcPct val="0"/>
        </a:spcAft>
        <a:defRPr sz="5000">
          <a:solidFill>
            <a:schemeClr val="tx2"/>
          </a:solidFill>
          <a:latin typeface="Arial" charset="0"/>
        </a:defRPr>
      </a:lvl4pPr>
      <a:lvl5pPr algn="ctr" defTabSz="1036638" rtl="0" eaLnBrk="0" fontAlgn="base" hangingPunct="0">
        <a:spcBef>
          <a:spcPct val="0"/>
        </a:spcBef>
        <a:spcAft>
          <a:spcPct val="0"/>
        </a:spcAft>
        <a:defRPr sz="5000">
          <a:solidFill>
            <a:schemeClr val="tx2"/>
          </a:solidFill>
          <a:latin typeface="Arial" charset="0"/>
        </a:defRPr>
      </a:lvl5pPr>
      <a:lvl6pPr marL="457200" algn="ctr" defTabSz="1036638" rtl="0" eaLnBrk="0" fontAlgn="base" hangingPunct="0">
        <a:spcBef>
          <a:spcPct val="0"/>
        </a:spcBef>
        <a:spcAft>
          <a:spcPct val="0"/>
        </a:spcAft>
        <a:defRPr sz="5000">
          <a:solidFill>
            <a:schemeClr val="tx2"/>
          </a:solidFill>
          <a:latin typeface="Arial" charset="0"/>
        </a:defRPr>
      </a:lvl6pPr>
      <a:lvl7pPr marL="914400" algn="ctr" defTabSz="1036638" rtl="0" eaLnBrk="0" fontAlgn="base" hangingPunct="0">
        <a:spcBef>
          <a:spcPct val="0"/>
        </a:spcBef>
        <a:spcAft>
          <a:spcPct val="0"/>
        </a:spcAft>
        <a:defRPr sz="5000">
          <a:solidFill>
            <a:schemeClr val="tx2"/>
          </a:solidFill>
          <a:latin typeface="Arial" charset="0"/>
        </a:defRPr>
      </a:lvl7pPr>
      <a:lvl8pPr marL="1371600" algn="ctr" defTabSz="1036638" rtl="0" eaLnBrk="0" fontAlgn="base" hangingPunct="0">
        <a:spcBef>
          <a:spcPct val="0"/>
        </a:spcBef>
        <a:spcAft>
          <a:spcPct val="0"/>
        </a:spcAft>
        <a:defRPr sz="5000">
          <a:solidFill>
            <a:schemeClr val="tx2"/>
          </a:solidFill>
          <a:latin typeface="Arial" charset="0"/>
        </a:defRPr>
      </a:lvl8pPr>
      <a:lvl9pPr marL="1828800" algn="ctr" defTabSz="1036638" rtl="0" eaLnBrk="0" fontAlgn="base" hangingPunct="0">
        <a:spcBef>
          <a:spcPct val="0"/>
        </a:spcBef>
        <a:spcAft>
          <a:spcPct val="0"/>
        </a:spcAft>
        <a:defRPr sz="5000">
          <a:solidFill>
            <a:schemeClr val="tx2"/>
          </a:solidFill>
          <a:latin typeface="Arial" charset="0"/>
        </a:defRPr>
      </a:lvl9pPr>
    </p:titleStyle>
    <p:bodyStyle>
      <a:lvl1pPr marL="388938" indent="-388938" algn="l" defTabSz="1036638" rtl="0" eaLnBrk="0" fontAlgn="base" hangingPunct="0">
        <a:spcBef>
          <a:spcPct val="20000"/>
        </a:spcBef>
        <a:spcAft>
          <a:spcPct val="0"/>
        </a:spcAft>
        <a:buClr>
          <a:schemeClr val="accent1"/>
        </a:buClr>
        <a:buSzPct val="75000"/>
        <a:buFont typeface="Monotype Sorts" pitchFamily="2" charset="2"/>
        <a:buChar char="l"/>
        <a:defRPr sz="3600">
          <a:solidFill>
            <a:schemeClr val="tx1"/>
          </a:solidFill>
          <a:latin typeface="+mn-lt"/>
          <a:ea typeface="+mn-ea"/>
          <a:cs typeface="+mn-cs"/>
        </a:defRPr>
      </a:lvl1pPr>
      <a:lvl2pPr marL="842963" indent="-323850" algn="l" defTabSz="1036638" rtl="0" eaLnBrk="0" fontAlgn="base" hangingPunct="0">
        <a:spcBef>
          <a:spcPct val="20000"/>
        </a:spcBef>
        <a:spcAft>
          <a:spcPct val="0"/>
        </a:spcAft>
        <a:buClr>
          <a:schemeClr val="accent1"/>
        </a:buClr>
        <a:buSzPct val="100000"/>
        <a:buChar char="–"/>
        <a:defRPr sz="3200">
          <a:solidFill>
            <a:schemeClr val="tx1"/>
          </a:solidFill>
          <a:latin typeface="+mn-lt"/>
        </a:defRPr>
      </a:lvl2pPr>
      <a:lvl3pPr marL="1295400" indent="-258763" algn="l" defTabSz="1036638" rtl="0" eaLnBrk="0" fontAlgn="base" hangingPunct="0">
        <a:spcBef>
          <a:spcPct val="20000"/>
        </a:spcBef>
        <a:spcAft>
          <a:spcPct val="0"/>
        </a:spcAft>
        <a:buClr>
          <a:schemeClr val="accent2"/>
        </a:buClr>
        <a:buSzPct val="100000"/>
        <a:buChar char="•"/>
        <a:defRPr sz="2700">
          <a:solidFill>
            <a:schemeClr val="tx1"/>
          </a:solidFill>
          <a:latin typeface="+mn-lt"/>
        </a:defRPr>
      </a:lvl3pPr>
      <a:lvl4pPr marL="1814513" indent="-258763" algn="l" defTabSz="1036638" rtl="0" eaLnBrk="0" fontAlgn="base" hangingPunct="0">
        <a:spcBef>
          <a:spcPct val="20000"/>
        </a:spcBef>
        <a:spcAft>
          <a:spcPct val="0"/>
        </a:spcAft>
        <a:buClr>
          <a:schemeClr val="accent2"/>
        </a:buClr>
        <a:buSzPct val="100000"/>
        <a:buChar char="–"/>
        <a:defRPr sz="2300">
          <a:solidFill>
            <a:schemeClr val="tx1"/>
          </a:solidFill>
          <a:latin typeface="+mn-lt"/>
        </a:defRPr>
      </a:lvl4pPr>
      <a:lvl5pPr marL="2332038" indent="-258763" algn="l" defTabSz="1036638" rtl="0" eaLnBrk="0" fontAlgn="base" hangingPunct="0">
        <a:spcBef>
          <a:spcPct val="20000"/>
        </a:spcBef>
        <a:spcAft>
          <a:spcPct val="0"/>
        </a:spcAft>
        <a:buClr>
          <a:schemeClr val="accent1"/>
        </a:buClr>
        <a:buSzPct val="100000"/>
        <a:buChar char="–"/>
        <a:defRPr sz="2300">
          <a:solidFill>
            <a:schemeClr val="tx1"/>
          </a:solidFill>
          <a:latin typeface="+mn-lt"/>
        </a:defRPr>
      </a:lvl5pPr>
      <a:lvl6pPr marL="2789238" indent="-258763" algn="l" defTabSz="1036638" rtl="0" eaLnBrk="0" fontAlgn="base" hangingPunct="0">
        <a:spcBef>
          <a:spcPct val="20000"/>
        </a:spcBef>
        <a:spcAft>
          <a:spcPct val="0"/>
        </a:spcAft>
        <a:buClr>
          <a:schemeClr val="accent1"/>
        </a:buClr>
        <a:buSzPct val="100000"/>
        <a:buChar char="–"/>
        <a:defRPr sz="2300">
          <a:solidFill>
            <a:schemeClr val="tx1"/>
          </a:solidFill>
          <a:latin typeface="+mn-lt"/>
        </a:defRPr>
      </a:lvl6pPr>
      <a:lvl7pPr marL="3246438" indent="-258763" algn="l" defTabSz="1036638" rtl="0" eaLnBrk="0" fontAlgn="base" hangingPunct="0">
        <a:spcBef>
          <a:spcPct val="20000"/>
        </a:spcBef>
        <a:spcAft>
          <a:spcPct val="0"/>
        </a:spcAft>
        <a:buClr>
          <a:schemeClr val="accent1"/>
        </a:buClr>
        <a:buSzPct val="100000"/>
        <a:buChar char="–"/>
        <a:defRPr sz="2300">
          <a:solidFill>
            <a:schemeClr val="tx1"/>
          </a:solidFill>
          <a:latin typeface="+mn-lt"/>
        </a:defRPr>
      </a:lvl7pPr>
      <a:lvl8pPr marL="3703638" indent="-258763" algn="l" defTabSz="1036638" rtl="0" eaLnBrk="0" fontAlgn="base" hangingPunct="0">
        <a:spcBef>
          <a:spcPct val="20000"/>
        </a:spcBef>
        <a:spcAft>
          <a:spcPct val="0"/>
        </a:spcAft>
        <a:buClr>
          <a:schemeClr val="accent1"/>
        </a:buClr>
        <a:buSzPct val="100000"/>
        <a:buChar char="–"/>
        <a:defRPr sz="2300">
          <a:solidFill>
            <a:schemeClr val="tx1"/>
          </a:solidFill>
          <a:latin typeface="+mn-lt"/>
        </a:defRPr>
      </a:lvl8pPr>
      <a:lvl9pPr marL="4160838" indent="-258763" algn="l" defTabSz="1036638" rtl="0" eaLnBrk="0" fontAlgn="base" hangingPunct="0">
        <a:spcBef>
          <a:spcPct val="20000"/>
        </a:spcBef>
        <a:spcAft>
          <a:spcPct val="0"/>
        </a:spcAft>
        <a:buClr>
          <a:schemeClr val="accent1"/>
        </a:buClr>
        <a:buSzPct val="100000"/>
        <a:buChar char="–"/>
        <a:defRPr sz="2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4.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www.vm.ibm.com/" TargetMode="External"/><Relationship Id="rId1" Type="http://schemas.openxmlformats.org/officeDocument/2006/relationships/slideLayout" Target="../slideLayouts/slideLayout7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GB" sz="3600" b="1">
                <a:solidFill>
                  <a:srgbClr val="000000"/>
                </a:solidFill>
                <a:latin typeface="Arial"/>
                <a:ea typeface="Arial"/>
              </a:rPr>
              <a:t>References</a:t>
            </a:r>
            <a:endParaRPr/>
          </a:p>
        </p:txBody>
      </p:sp>
      <p:sp>
        <p:nvSpPr>
          <p:cNvPr id="267"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90000"/>
              </a:lnSpc>
              <a:buFont typeface="Arial"/>
              <a:buChar char="•"/>
            </a:pPr>
            <a:r>
              <a:rPr lang="en-US" sz="2800">
                <a:solidFill>
                  <a:srgbClr val="000000"/>
                </a:solidFill>
                <a:latin typeface="Arial"/>
                <a:ea typeface="Arial"/>
              </a:rPr>
              <a:t>VM Library</a:t>
            </a:r>
            <a:endParaRPr/>
          </a:p>
          <a:p>
            <a:pPr lvl="1">
              <a:lnSpc>
                <a:spcPct val="90000"/>
              </a:lnSpc>
              <a:buFont typeface="Arial"/>
              <a:buChar char="–"/>
            </a:pPr>
            <a:endParaRPr/>
          </a:p>
          <a:p>
            <a:pPr lvl="1">
              <a:lnSpc>
                <a:spcPct val="90000"/>
              </a:lnSpc>
              <a:buFont typeface="Arial"/>
              <a:buChar char="–"/>
            </a:pPr>
            <a:r>
              <a:rPr lang="en-GB" sz="2400" strike="noStrike">
                <a:solidFill>
                  <a:srgbClr val="000000"/>
                </a:solidFill>
                <a:latin typeface="Arial"/>
                <a:ea typeface="Arial"/>
              </a:rPr>
              <a:t>z/VM: XEDIT User’s Guide</a:t>
            </a:r>
            <a:endParaRPr/>
          </a:p>
          <a:p>
            <a:pPr lvl="1">
              <a:lnSpc>
                <a:spcPct val="90000"/>
              </a:lnSpc>
              <a:buFont typeface="Arial"/>
              <a:buChar char="–"/>
            </a:pPr>
            <a:r>
              <a:rPr lang="en-GB" sz="2400" strike="noStrike">
                <a:solidFill>
                  <a:srgbClr val="000000"/>
                </a:solidFill>
                <a:latin typeface="Arial"/>
                <a:ea typeface="Arial"/>
              </a:rPr>
              <a:t>z/VM: XEDIT Commands and Macros Reference</a:t>
            </a:r>
            <a:endParaRPr/>
          </a:p>
          <a:p>
            <a:pPr lvl="1">
              <a:lnSpc>
                <a:spcPct val="90000"/>
              </a:lnSpc>
              <a:buFont typeface="Arial"/>
              <a:buChar char="–"/>
            </a:pPr>
            <a:r>
              <a:rPr lang="en-GB" sz="2400" strike="noStrike">
                <a:solidFill>
                  <a:srgbClr val="000000"/>
                </a:solidFill>
                <a:latin typeface="Arial"/>
                <a:ea typeface="Arial"/>
              </a:rPr>
              <a:t>z/VM: CMS Application Development Guide (Chapter 8. Updating Your Source Program)</a:t>
            </a:r>
            <a:endParaRPr/>
          </a:p>
          <a:p>
            <a:pPr>
              <a:lnSpc>
                <a:spcPct val="90000"/>
              </a:lnSpc>
              <a:buFont typeface="Arial"/>
              <a:buChar char="•"/>
            </a:pPr>
            <a:r>
              <a:rPr lang="en-US" sz="2800">
                <a:solidFill>
                  <a:srgbClr val="000000"/>
                </a:solidFill>
                <a:latin typeface="Arial"/>
                <a:ea typeface="Arial"/>
              </a:rPr>
              <a:t>HELP Facility</a:t>
            </a:r>
            <a:endParaRPr/>
          </a:p>
          <a:p>
            <a:pPr lvl="1">
              <a:lnSpc>
                <a:spcPct val="90000"/>
              </a:lnSpc>
              <a:buFont typeface="Arial"/>
              <a:buChar char="–"/>
            </a:pPr>
            <a:r>
              <a:rPr lang="en-US" sz="2400" strike="noStrike">
                <a:solidFill>
                  <a:srgbClr val="000000"/>
                </a:solidFill>
                <a:latin typeface="Arial"/>
                <a:ea typeface="Arial"/>
              </a:rPr>
              <a:t>HELP XEDIT</a:t>
            </a:r>
            <a:endParaRPr/>
          </a:p>
          <a:p>
            <a:pPr lvl="1">
              <a:lnSpc>
                <a:spcPct val="90000"/>
              </a:lnSpc>
              <a:buFont typeface="Arial"/>
              <a:buChar char="–"/>
            </a:pPr>
            <a:r>
              <a:rPr lang="en-US" sz="2400" strike="noStrike">
                <a:solidFill>
                  <a:srgbClr val="000000"/>
                </a:solidFill>
                <a:latin typeface="Arial"/>
                <a:ea typeface="Arial"/>
              </a:rPr>
              <a:t>HELP XEDIT MENU</a:t>
            </a:r>
            <a:endParaRPr/>
          </a:p>
          <a:p>
            <a:pPr lvl="1">
              <a:lnSpc>
                <a:spcPct val="90000"/>
              </a:lnSpc>
              <a:buFont typeface="Arial"/>
              <a:buChar char="–"/>
            </a:pPr>
            <a:r>
              <a:rPr lang="en-US" sz="2400" strike="noStrike">
                <a:solidFill>
                  <a:srgbClr val="000000"/>
                </a:solidFill>
                <a:latin typeface="Arial"/>
                <a:ea typeface="Arial"/>
              </a:rPr>
              <a:t>In an XEDIT session, type HELP</a:t>
            </a:r>
            <a:endParaRPr/>
          </a:p>
          <a:p>
            <a:pPr>
              <a:lnSpc>
                <a:spcPct val="90000"/>
              </a:lnSpc>
              <a:buFont typeface="Arial"/>
              <a:buChar char="•"/>
            </a:pPr>
            <a:r>
              <a:rPr lang="en-US" sz="2800">
                <a:solidFill>
                  <a:srgbClr val="000000"/>
                </a:solidFill>
                <a:latin typeface="Arial"/>
                <a:ea typeface="Arial"/>
              </a:rPr>
              <a:t>Examples on the BINGTZ1  VM system are on my VMSYSU:BAK.EXAMPLES  SFS directory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8" name="CustomShape 1"/>
          <p:cNvSpPr/>
          <p:nvPr/>
        </p:nvSpPr>
        <p:spPr>
          <a:xfrm>
            <a:off x="600120" y="784440"/>
            <a:ext cx="9172440" cy="549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US" sz="3600" b="1">
                <a:solidFill>
                  <a:srgbClr val="000000"/>
                </a:solidFill>
                <a:latin typeface="Arial"/>
              </a:rPr>
              <a:t>Review       </a:t>
            </a:r>
            <a:endParaRPr/>
          </a:p>
        </p:txBody>
      </p:sp>
      <p:sp>
        <p:nvSpPr>
          <p:cNvPr id="269" name="CustomShape 2"/>
          <p:cNvSpPr/>
          <p:nvPr/>
        </p:nvSpPr>
        <p:spPr>
          <a:xfrm>
            <a:off x="3203640" y="2592360"/>
            <a:ext cx="5638680" cy="465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3000"/>
              </a:lnSpc>
            </a:pPr>
            <a:r>
              <a:rPr lang="en-GB" sz="1400">
                <a:solidFill>
                  <a:srgbClr val="000000"/>
                </a:solidFill>
                <a:latin typeface="Arial"/>
              </a:rPr>
              <a:t>                                 RECFM</a:t>
            </a:r>
            <a:endParaRPr/>
          </a:p>
          <a:p>
            <a:pPr>
              <a:lnSpc>
                <a:spcPct val="93000"/>
              </a:lnSpc>
            </a:pPr>
            <a:r>
              <a:rPr lang="en-GB" sz="1400">
                <a:solidFill>
                  <a:srgbClr val="000000"/>
                </a:solidFill>
                <a:latin typeface="Arial"/>
              </a:rPr>
              <a:t>                                  |</a:t>
            </a:r>
            <a:endParaRPr/>
          </a:p>
          <a:p>
            <a:pPr>
              <a:lnSpc>
                <a:spcPct val="93000"/>
              </a:lnSpc>
            </a:pPr>
            <a:r>
              <a:rPr lang="en-GB" sz="1400">
                <a:solidFill>
                  <a:srgbClr val="000000"/>
                </a:solidFill>
                <a:latin typeface="Arial"/>
              </a:rPr>
              <a:t>TEST     FILE     A1  F 80   Trunc=80   Size=9   Line=0   Col=1   Alt=0          </a:t>
            </a:r>
            <a:endParaRPr/>
          </a:p>
          <a:p>
            <a:pPr>
              <a:lnSpc>
                <a:spcPct val="93000"/>
              </a:lnSpc>
            </a:pPr>
            <a:r>
              <a:rPr lang="en-GB" sz="1400">
                <a:solidFill>
                  <a:srgbClr val="000000"/>
                </a:solidFill>
                <a:latin typeface="Arial"/>
              </a:rPr>
              <a:t>                                      |</a:t>
            </a:r>
            <a:endParaRPr/>
          </a:p>
          <a:p>
            <a:pPr>
              <a:lnSpc>
                <a:spcPct val="93000"/>
              </a:lnSpc>
            </a:pPr>
            <a:r>
              <a:rPr lang="en-GB" sz="1400">
                <a:solidFill>
                  <a:srgbClr val="000000"/>
                </a:solidFill>
                <a:latin typeface="Arial"/>
              </a:rPr>
              <a:t>                                     LRECL</a:t>
            </a:r>
            <a:endParaRPr/>
          </a:p>
          <a:p>
            <a:pPr>
              <a:lnSpc>
                <a:spcPct val="93000"/>
              </a:lnSpc>
            </a:pPr>
            <a:endParaRPr/>
          </a:p>
          <a:p>
            <a:pPr>
              <a:lnSpc>
                <a:spcPct val="93000"/>
              </a:lnSpc>
            </a:pPr>
            <a:endParaRPr/>
          </a:p>
          <a:p>
            <a:pPr>
              <a:lnSpc>
                <a:spcPct val="93000"/>
              </a:lnSpc>
            </a:pPr>
            <a:r>
              <a:rPr lang="en-GB" sz="1400">
                <a:solidFill>
                  <a:srgbClr val="000000"/>
                </a:solidFill>
                <a:latin typeface="Arial"/>
              </a:rPr>
              <a:t>===== * * * Top of File * * *          </a:t>
            </a:r>
            <a:endParaRPr/>
          </a:p>
          <a:p>
            <a:pPr>
              <a:lnSpc>
                <a:spcPct val="93000"/>
              </a:lnSpc>
            </a:pPr>
            <a:r>
              <a:rPr lang="en-GB" sz="1400">
                <a:solidFill>
                  <a:srgbClr val="000000"/>
                </a:solidFill>
                <a:latin typeface="Arial"/>
              </a:rPr>
              <a:t>      |...+....1....+....2....+....3....+....4....+....5....+....6....+....7... </a:t>
            </a:r>
            <a:endParaRPr/>
          </a:p>
          <a:p>
            <a:pPr>
              <a:lnSpc>
                <a:spcPct val="93000"/>
              </a:lnSpc>
            </a:pPr>
            <a:r>
              <a:rPr lang="en-GB" sz="1400">
                <a:solidFill>
                  <a:srgbClr val="000000"/>
                </a:solidFill>
                <a:latin typeface="Arial"/>
              </a:rPr>
              <a:t>===== one          </a:t>
            </a:r>
            <a:endParaRPr/>
          </a:p>
          <a:p>
            <a:pPr>
              <a:lnSpc>
                <a:spcPct val="93000"/>
              </a:lnSpc>
            </a:pPr>
            <a:r>
              <a:rPr lang="en-GB" sz="1400">
                <a:solidFill>
                  <a:srgbClr val="000000"/>
                </a:solidFill>
                <a:latin typeface="Arial"/>
              </a:rPr>
              <a:t>===== two          </a:t>
            </a:r>
            <a:endParaRPr/>
          </a:p>
          <a:p>
            <a:pPr>
              <a:lnSpc>
                <a:spcPct val="93000"/>
              </a:lnSpc>
            </a:pPr>
            <a:r>
              <a:rPr lang="en-GB" sz="1400">
                <a:solidFill>
                  <a:srgbClr val="000000"/>
                </a:solidFill>
                <a:latin typeface="Arial"/>
              </a:rPr>
              <a:t>===== three          </a:t>
            </a:r>
            <a:endParaRPr/>
          </a:p>
          <a:p>
            <a:pPr>
              <a:lnSpc>
                <a:spcPct val="93000"/>
              </a:lnSpc>
            </a:pPr>
            <a:r>
              <a:rPr lang="en-GB" sz="1400">
                <a:solidFill>
                  <a:srgbClr val="000000"/>
                </a:solidFill>
                <a:latin typeface="Arial"/>
              </a:rPr>
              <a:t>===== four          </a:t>
            </a:r>
            <a:endParaRPr/>
          </a:p>
          <a:p>
            <a:pPr>
              <a:lnSpc>
                <a:spcPct val="93000"/>
              </a:lnSpc>
            </a:pPr>
            <a:r>
              <a:rPr lang="en-GB" sz="1400">
                <a:solidFill>
                  <a:srgbClr val="000000"/>
                </a:solidFill>
                <a:latin typeface="Arial"/>
              </a:rPr>
              <a:t>===== five          </a:t>
            </a:r>
            <a:endParaRPr/>
          </a:p>
          <a:p>
            <a:pPr>
              <a:lnSpc>
                <a:spcPct val="93000"/>
              </a:lnSpc>
            </a:pPr>
            <a:r>
              <a:rPr lang="en-GB" sz="1400">
                <a:solidFill>
                  <a:srgbClr val="000000"/>
                </a:solidFill>
                <a:latin typeface="Arial"/>
              </a:rPr>
              <a:t>===== six          </a:t>
            </a:r>
            <a:endParaRPr/>
          </a:p>
          <a:p>
            <a:pPr>
              <a:lnSpc>
                <a:spcPct val="93000"/>
              </a:lnSpc>
            </a:pPr>
            <a:r>
              <a:rPr lang="en-GB" sz="1400">
                <a:solidFill>
                  <a:srgbClr val="000000"/>
                </a:solidFill>
                <a:latin typeface="Arial"/>
              </a:rPr>
              <a:t>===== seven          </a:t>
            </a:r>
            <a:endParaRPr/>
          </a:p>
          <a:p>
            <a:pPr>
              <a:lnSpc>
                <a:spcPct val="93000"/>
              </a:lnSpc>
            </a:pPr>
            <a:r>
              <a:rPr lang="en-GB" sz="1400">
                <a:solidFill>
                  <a:srgbClr val="000000"/>
                </a:solidFill>
                <a:latin typeface="Arial"/>
              </a:rPr>
              <a:t>===== eight          </a:t>
            </a:r>
            <a:endParaRPr/>
          </a:p>
          <a:p>
            <a:pPr>
              <a:lnSpc>
                <a:spcPct val="93000"/>
              </a:lnSpc>
            </a:pPr>
            <a:r>
              <a:rPr lang="en-GB" sz="1400">
                <a:solidFill>
                  <a:srgbClr val="000000"/>
                </a:solidFill>
                <a:latin typeface="Arial"/>
              </a:rPr>
              <a:t>===== nine          </a:t>
            </a:r>
            <a:endParaRPr/>
          </a:p>
          <a:p>
            <a:pPr>
              <a:lnSpc>
                <a:spcPct val="93000"/>
              </a:lnSpc>
            </a:pPr>
            <a:r>
              <a:rPr lang="en-GB" sz="1400">
                <a:solidFill>
                  <a:srgbClr val="000000"/>
                </a:solidFill>
                <a:latin typeface="Arial"/>
              </a:rPr>
              <a:t>====&gt;          </a:t>
            </a:r>
            <a:endParaRPr/>
          </a:p>
          <a:p>
            <a:pPr>
              <a:lnSpc>
                <a:spcPct val="93000"/>
              </a:lnSpc>
            </a:pPr>
            <a:r>
              <a:rPr lang="en-GB" sz="1400">
                <a:solidFill>
                  <a:srgbClr val="000000"/>
                </a:solidFill>
                <a:latin typeface="Arial"/>
              </a:rPr>
              <a:t>                                                            X E D I T  1 File   </a:t>
            </a:r>
            <a:endParaRPr/>
          </a:p>
        </p:txBody>
      </p:sp>
      <p:sp>
        <p:nvSpPr>
          <p:cNvPr id="270" name="CustomShape 3"/>
          <p:cNvSpPr/>
          <p:nvPr/>
        </p:nvSpPr>
        <p:spPr>
          <a:xfrm>
            <a:off x="522360" y="1525680"/>
            <a:ext cx="9364680" cy="1278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3000"/>
              </a:lnSpc>
              <a:buBlip>
                <a:blip r:embed="rId3"/>
              </a:buBlip>
            </a:pPr>
            <a:r>
              <a:rPr lang="en-US" sz="2700">
                <a:solidFill>
                  <a:srgbClr val="000000"/>
                </a:solidFill>
                <a:latin typeface="Arial"/>
              </a:rPr>
              <a:t>Command: Xedit TEST  FILE  A</a:t>
            </a:r>
            <a:endParaRPr/>
          </a:p>
          <a:p>
            <a:pPr>
              <a:lnSpc>
                <a:spcPct val="93000"/>
              </a:lnSpc>
              <a:buBlip>
                <a:blip r:embed="rId3"/>
              </a:buBlip>
            </a:pPr>
            <a:r>
              <a:rPr lang="en-US" sz="2700">
                <a:solidFill>
                  <a:srgbClr val="000000"/>
                </a:solidFill>
                <a:latin typeface="Arial"/>
              </a:rPr>
              <a:t>Each line is a record</a:t>
            </a:r>
            <a:endParaRPr/>
          </a:p>
          <a:p>
            <a:pPr>
              <a:lnSpc>
                <a:spcPct val="93000"/>
              </a:lnSpc>
              <a:buBlip>
                <a:blip r:embed="rId3"/>
              </a:buBlip>
            </a:pPr>
            <a:r>
              <a:rPr lang="en-US" sz="2700">
                <a:solidFill>
                  <a:srgbClr val="000000"/>
                </a:solidFill>
                <a:latin typeface="Arial"/>
              </a:rPr>
              <a:t>Screen Layout:</a:t>
            </a:r>
            <a:endParaRPr/>
          </a:p>
        </p:txBody>
      </p:sp>
      <p:sp>
        <p:nvSpPr>
          <p:cNvPr id="271" name="CustomShape 4"/>
          <p:cNvSpPr/>
          <p:nvPr/>
        </p:nvSpPr>
        <p:spPr>
          <a:xfrm>
            <a:off x="406440" y="6392880"/>
            <a:ext cx="2755800" cy="615960"/>
          </a:xfrm>
          <a:prstGeom prst="rect">
            <a:avLst/>
          </a:prstGeom>
          <a:solidFill>
            <a:srgbClr val="00EFEF"/>
          </a:solidFill>
          <a:ln w="15120">
            <a:solidFill>
              <a:srgbClr val="000000"/>
            </a:solidFill>
            <a:round/>
          </a:ln>
        </p:spPr>
        <p:style>
          <a:lnRef idx="0">
            <a:scrgbClr r="0" g="0" b="0"/>
          </a:lnRef>
          <a:fillRef idx="0">
            <a:scrgbClr r="0" g="0" b="0"/>
          </a:fillRef>
          <a:effectRef idx="0">
            <a:scrgbClr r="0" g="0" b="0"/>
          </a:effectRef>
          <a:fontRef idx="minor"/>
        </p:style>
      </p:sp>
      <p:sp>
        <p:nvSpPr>
          <p:cNvPr id="272" name="CustomShape 5"/>
          <p:cNvSpPr/>
          <p:nvPr/>
        </p:nvSpPr>
        <p:spPr>
          <a:xfrm>
            <a:off x="555480" y="6571440"/>
            <a:ext cx="2022480" cy="289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US" sz="1900">
                <a:solidFill>
                  <a:srgbClr val="000000"/>
                </a:solidFill>
                <a:latin typeface="Arial"/>
              </a:rPr>
              <a:t>Command Line </a:t>
            </a:r>
            <a:endParaRPr/>
          </a:p>
        </p:txBody>
      </p:sp>
      <p:sp>
        <p:nvSpPr>
          <p:cNvPr id="273" name="CustomShape 6"/>
          <p:cNvSpPr/>
          <p:nvPr/>
        </p:nvSpPr>
        <p:spPr>
          <a:xfrm>
            <a:off x="384120" y="5308560"/>
            <a:ext cx="2766960" cy="612720"/>
          </a:xfrm>
          <a:prstGeom prst="rect">
            <a:avLst/>
          </a:prstGeom>
          <a:solidFill>
            <a:srgbClr val="00EFEF"/>
          </a:solidFill>
          <a:ln w="15120">
            <a:solidFill>
              <a:srgbClr val="000000"/>
            </a:solidFill>
            <a:round/>
          </a:ln>
        </p:spPr>
        <p:style>
          <a:lnRef idx="0">
            <a:scrgbClr r="0" g="0" b="0"/>
          </a:lnRef>
          <a:fillRef idx="0">
            <a:scrgbClr r="0" g="0" b="0"/>
          </a:fillRef>
          <a:effectRef idx="0">
            <a:scrgbClr r="0" g="0" b="0"/>
          </a:effectRef>
          <a:fontRef idx="minor"/>
        </p:style>
      </p:sp>
      <p:sp>
        <p:nvSpPr>
          <p:cNvPr id="274" name="CustomShape 7"/>
          <p:cNvSpPr/>
          <p:nvPr/>
        </p:nvSpPr>
        <p:spPr>
          <a:xfrm>
            <a:off x="533520" y="5483880"/>
            <a:ext cx="2031840" cy="289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US" sz="1900">
                <a:solidFill>
                  <a:srgbClr val="000000"/>
                </a:solidFill>
                <a:latin typeface="Arial"/>
              </a:rPr>
              <a:t>Prefix Area       </a:t>
            </a:r>
            <a:endParaRPr/>
          </a:p>
        </p:txBody>
      </p:sp>
      <p:sp>
        <p:nvSpPr>
          <p:cNvPr id="275" name="CustomShape 8"/>
          <p:cNvSpPr/>
          <p:nvPr/>
        </p:nvSpPr>
        <p:spPr>
          <a:xfrm>
            <a:off x="384120" y="3887640"/>
            <a:ext cx="2766960" cy="615960"/>
          </a:xfrm>
          <a:prstGeom prst="rect">
            <a:avLst/>
          </a:prstGeom>
          <a:solidFill>
            <a:srgbClr val="00EFEF"/>
          </a:solidFill>
          <a:ln w="15120">
            <a:solidFill>
              <a:srgbClr val="000000"/>
            </a:solidFill>
            <a:round/>
          </a:ln>
        </p:spPr>
        <p:style>
          <a:lnRef idx="0">
            <a:scrgbClr r="0" g="0" b="0"/>
          </a:lnRef>
          <a:fillRef idx="0">
            <a:scrgbClr r="0" g="0" b="0"/>
          </a:fillRef>
          <a:effectRef idx="0">
            <a:scrgbClr r="0" g="0" b="0"/>
          </a:effectRef>
          <a:fontRef idx="minor"/>
        </p:style>
      </p:sp>
      <p:sp>
        <p:nvSpPr>
          <p:cNvPr id="276" name="CustomShape 9"/>
          <p:cNvSpPr/>
          <p:nvPr/>
        </p:nvSpPr>
        <p:spPr>
          <a:xfrm>
            <a:off x="534960" y="4066200"/>
            <a:ext cx="2030400" cy="289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US" sz="1900">
                <a:solidFill>
                  <a:srgbClr val="000000"/>
                </a:solidFill>
                <a:latin typeface="Arial"/>
              </a:rPr>
              <a:t>Current Line       </a:t>
            </a:r>
            <a:endParaRPr/>
          </a:p>
        </p:txBody>
      </p:sp>
      <p:sp>
        <p:nvSpPr>
          <p:cNvPr id="277" name="CustomShape 10"/>
          <p:cNvSpPr/>
          <p:nvPr/>
        </p:nvSpPr>
        <p:spPr>
          <a:xfrm>
            <a:off x="5514840" y="4759200"/>
            <a:ext cx="1793880" cy="1014480"/>
          </a:xfrm>
          <a:prstGeom prst="rect">
            <a:avLst/>
          </a:prstGeom>
          <a:solidFill>
            <a:srgbClr val="00EFEF"/>
          </a:solidFill>
          <a:ln w="15120">
            <a:solidFill>
              <a:srgbClr val="000000"/>
            </a:solidFill>
            <a:round/>
          </a:ln>
        </p:spPr>
        <p:style>
          <a:lnRef idx="0">
            <a:scrgbClr r="0" g="0" b="0"/>
          </a:lnRef>
          <a:fillRef idx="0">
            <a:scrgbClr r="0" g="0" b="0"/>
          </a:fillRef>
          <a:effectRef idx="0">
            <a:scrgbClr r="0" g="0" b="0"/>
          </a:effectRef>
          <a:fontRef idx="minor"/>
        </p:style>
      </p:sp>
      <p:sp>
        <p:nvSpPr>
          <p:cNvPr id="278" name="CustomShape 11"/>
          <p:cNvSpPr/>
          <p:nvPr/>
        </p:nvSpPr>
        <p:spPr>
          <a:xfrm>
            <a:off x="5880240" y="5117760"/>
            <a:ext cx="1081080" cy="289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US" sz="1900">
                <a:solidFill>
                  <a:srgbClr val="000000"/>
                </a:solidFill>
                <a:latin typeface="Arial"/>
              </a:rPr>
              <a:t>Data Area</a:t>
            </a:r>
            <a:endParaRPr/>
          </a:p>
        </p:txBody>
      </p:sp>
      <p:sp>
        <p:nvSpPr>
          <p:cNvPr id="279" name="CustomShape 12"/>
          <p:cNvSpPr/>
          <p:nvPr/>
        </p:nvSpPr>
        <p:spPr>
          <a:xfrm>
            <a:off x="8156520" y="4192560"/>
            <a:ext cx="1668600" cy="615960"/>
          </a:xfrm>
          <a:prstGeom prst="rect">
            <a:avLst/>
          </a:prstGeom>
          <a:solidFill>
            <a:srgbClr val="00EFEF"/>
          </a:solidFill>
          <a:ln w="15120">
            <a:solidFill>
              <a:srgbClr val="000000"/>
            </a:solidFill>
            <a:round/>
          </a:ln>
        </p:spPr>
        <p:style>
          <a:lnRef idx="0">
            <a:scrgbClr r="0" g="0" b="0"/>
          </a:lnRef>
          <a:fillRef idx="0">
            <a:scrgbClr r="0" g="0" b="0"/>
          </a:fillRef>
          <a:effectRef idx="0">
            <a:scrgbClr r="0" g="0" b="0"/>
          </a:effectRef>
          <a:fontRef idx="minor"/>
        </p:style>
      </p:sp>
      <p:sp>
        <p:nvSpPr>
          <p:cNvPr id="280" name="CustomShape 13"/>
          <p:cNvSpPr/>
          <p:nvPr/>
        </p:nvSpPr>
        <p:spPr>
          <a:xfrm>
            <a:off x="8508960" y="4369320"/>
            <a:ext cx="1224000" cy="289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US" sz="1900">
                <a:solidFill>
                  <a:srgbClr val="000000"/>
                </a:solidFill>
                <a:latin typeface="Arial"/>
              </a:rPr>
              <a:t>Scale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1"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Review</a:t>
            </a:r>
            <a:endParaRPr/>
          </a:p>
        </p:txBody>
      </p:sp>
      <p:sp>
        <p:nvSpPr>
          <p:cNvPr id="282" name="CustomShape 2"/>
          <p:cNvSpPr/>
          <p:nvPr/>
        </p:nvSpPr>
        <p:spPr>
          <a:xfrm>
            <a:off x="536400" y="4040280"/>
            <a:ext cx="9312480" cy="304776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100000"/>
              </a:lnSpc>
            </a:pPr>
            <a:endParaRPr/>
          </a:p>
          <a:p>
            <a:pPr>
              <a:lnSpc>
                <a:spcPct val="100000"/>
              </a:lnSpc>
            </a:pPr>
            <a:r>
              <a:rPr lang="en-US" sz="2400">
                <a:solidFill>
                  <a:srgbClr val="000000"/>
                </a:solidFill>
                <a:latin typeface="Arial"/>
                <a:ea typeface="Arial"/>
              </a:rPr>
              <a:t> &lt;...+..|.1....+....2....+....3.&gt;..+....4T...+....5....+....6....+....7...</a:t>
            </a:r>
            <a:endParaRPr/>
          </a:p>
          <a:p>
            <a:pPr>
              <a:lnSpc>
                <a:spcPct val="100000"/>
              </a:lnSpc>
            </a:pPr>
            <a:r>
              <a:rPr lang="en-US" sz="2400">
                <a:solidFill>
                  <a:srgbClr val="000000"/>
                </a:solidFill>
                <a:latin typeface="Arial"/>
                <a:ea typeface="Arial"/>
              </a:rPr>
              <a:t> </a:t>
            </a:r>
            <a:r>
              <a:rPr lang="en-US">
                <a:solidFill>
                  <a:srgbClr val="000000"/>
                </a:solidFill>
                <a:latin typeface="Arial"/>
                <a:ea typeface="Arial"/>
              </a:rPr>
              <a:t>                             </a:t>
            </a:r>
            <a:endParaRPr/>
          </a:p>
          <a:p>
            <a:pPr>
              <a:lnSpc>
                <a:spcPct val="100000"/>
              </a:lnSpc>
            </a:pPr>
            <a:r>
              <a:rPr lang="en-US">
                <a:solidFill>
                  <a:srgbClr val="000000"/>
                </a:solidFill>
                <a:latin typeface="Arial"/>
                <a:ea typeface="Arial"/>
              </a:rPr>
              <a:t>                            </a:t>
            </a:r>
            <a:endParaRPr/>
          </a:p>
          <a:p>
            <a:pPr>
              <a:lnSpc>
                <a:spcPct val="100000"/>
              </a:lnSpc>
            </a:pPr>
            <a:r>
              <a:rPr lang="en-US">
                <a:solidFill>
                  <a:srgbClr val="000000"/>
                </a:solidFill>
                <a:latin typeface="Arial"/>
                <a:ea typeface="Arial"/>
              </a:rPr>
              <a:t>	       column pointer</a:t>
            </a:r>
            <a:endParaRPr/>
          </a:p>
          <a:p>
            <a:pPr>
              <a:lnSpc>
                <a:spcPct val="100000"/>
              </a:lnSpc>
            </a:pPr>
            <a:r>
              <a:rPr lang="en-US">
                <a:solidFill>
                  <a:srgbClr val="000000"/>
                </a:solidFill>
                <a:latin typeface="Arial"/>
                <a:ea typeface="Arial"/>
              </a:rPr>
              <a:t>					    truncation column               </a:t>
            </a:r>
            <a:endParaRPr/>
          </a:p>
          <a:p>
            <a:pPr>
              <a:lnSpc>
                <a:spcPct val="100000"/>
              </a:lnSpc>
            </a:pPr>
            <a:r>
              <a:rPr lang="en-US">
                <a:solidFill>
                  <a:srgbClr val="000000"/>
                </a:solidFill>
                <a:latin typeface="Arial"/>
                <a:ea typeface="Arial"/>
              </a:rPr>
              <a:t> left zone                     	   right zone </a:t>
            </a:r>
            <a:endParaRPr/>
          </a:p>
        </p:txBody>
      </p:sp>
      <p:sp>
        <p:nvSpPr>
          <p:cNvPr id="283" name="CustomShape 3"/>
          <p:cNvSpPr/>
          <p:nvPr/>
        </p:nvSpPr>
        <p:spPr>
          <a:xfrm rot="16200000">
            <a:off x="4537080" y="5373720"/>
            <a:ext cx="1138320" cy="147600"/>
          </a:xfrm>
          <a:prstGeom prst="rect">
            <a:avLst/>
          </a:prstGeom>
          <a:solidFill>
            <a:srgbClr val="00EFEF"/>
          </a:solidFill>
          <a:ln w="15120">
            <a:solidFill>
              <a:srgbClr val="000000"/>
            </a:solidFill>
            <a:round/>
          </a:ln>
        </p:spPr>
        <p:style>
          <a:lnRef idx="0">
            <a:scrgbClr r="0" g="0" b="0"/>
          </a:lnRef>
          <a:fillRef idx="0">
            <a:scrgbClr r="0" g="0" b="0"/>
          </a:fillRef>
          <a:effectRef idx="0">
            <a:scrgbClr r="0" g="0" b="0"/>
          </a:effectRef>
          <a:fontRef idx="minor"/>
        </p:style>
      </p:sp>
      <p:sp>
        <p:nvSpPr>
          <p:cNvPr id="284" name="CustomShape 4"/>
          <p:cNvSpPr/>
          <p:nvPr/>
        </p:nvSpPr>
        <p:spPr>
          <a:xfrm rot="16200000">
            <a:off x="4980600" y="5506200"/>
            <a:ext cx="262080" cy="60120"/>
          </a:xfrm>
          <a:prstGeom prst="rect">
            <a:avLst/>
          </a:prstGeom>
          <a:noFill/>
          <a:ln>
            <a:noFill/>
          </a:ln>
        </p:spPr>
        <p:style>
          <a:lnRef idx="0">
            <a:scrgbClr r="0" g="0" b="0"/>
          </a:lnRef>
          <a:fillRef idx="0">
            <a:scrgbClr r="0" g="0" b="0"/>
          </a:fillRef>
          <a:effectRef idx="0">
            <a:scrgbClr r="0" g="0" b="0"/>
          </a:effectRef>
          <a:fontRef idx="minor"/>
        </p:style>
      </p:sp>
      <p:sp>
        <p:nvSpPr>
          <p:cNvPr id="285" name="CustomShape 5"/>
          <p:cNvSpPr/>
          <p:nvPr/>
        </p:nvSpPr>
        <p:spPr>
          <a:xfrm rot="16200000" flipH="1">
            <a:off x="2880" y="5564160"/>
            <a:ext cx="1519200" cy="147600"/>
          </a:xfrm>
          <a:prstGeom prst="rect">
            <a:avLst/>
          </a:prstGeom>
          <a:solidFill>
            <a:srgbClr val="00EFEF"/>
          </a:solidFill>
          <a:ln w="15120">
            <a:solidFill>
              <a:srgbClr val="000000"/>
            </a:solidFill>
            <a:round/>
          </a:ln>
        </p:spPr>
        <p:style>
          <a:lnRef idx="0">
            <a:scrgbClr r="0" g="0" b="0"/>
          </a:lnRef>
          <a:fillRef idx="0">
            <a:scrgbClr r="0" g="0" b="0"/>
          </a:fillRef>
          <a:effectRef idx="0">
            <a:scrgbClr r="0" g="0" b="0"/>
          </a:effectRef>
          <a:fontRef idx="minor"/>
        </p:style>
      </p:sp>
      <p:sp>
        <p:nvSpPr>
          <p:cNvPr id="286" name="CustomShape 6"/>
          <p:cNvSpPr/>
          <p:nvPr/>
        </p:nvSpPr>
        <p:spPr>
          <a:xfrm rot="16200000" flipH="1">
            <a:off x="618480" y="5489640"/>
            <a:ext cx="263520" cy="60120"/>
          </a:xfrm>
          <a:prstGeom prst="rect">
            <a:avLst/>
          </a:prstGeom>
          <a:noFill/>
          <a:ln>
            <a:noFill/>
          </a:ln>
        </p:spPr>
        <p:style>
          <a:lnRef idx="0">
            <a:scrgbClr r="0" g="0" b="0"/>
          </a:lnRef>
          <a:fillRef idx="0">
            <a:scrgbClr r="0" g="0" b="0"/>
          </a:fillRef>
          <a:effectRef idx="0">
            <a:scrgbClr r="0" g="0" b="0"/>
          </a:effectRef>
          <a:fontRef idx="minor"/>
        </p:style>
      </p:sp>
      <p:sp>
        <p:nvSpPr>
          <p:cNvPr id="287" name="CustomShape 7"/>
          <p:cNvSpPr/>
          <p:nvPr/>
        </p:nvSpPr>
        <p:spPr>
          <a:xfrm rot="16200000" flipH="1">
            <a:off x="1145880" y="5258880"/>
            <a:ext cx="757080" cy="147600"/>
          </a:xfrm>
          <a:prstGeom prst="rect">
            <a:avLst/>
          </a:prstGeom>
          <a:solidFill>
            <a:srgbClr val="00EFEF"/>
          </a:solidFill>
          <a:ln w="15120">
            <a:solidFill>
              <a:srgbClr val="000000"/>
            </a:solidFill>
            <a:round/>
          </a:ln>
        </p:spPr>
        <p:style>
          <a:lnRef idx="0">
            <a:scrgbClr r="0" g="0" b="0"/>
          </a:lnRef>
          <a:fillRef idx="0">
            <a:scrgbClr r="0" g="0" b="0"/>
          </a:fillRef>
          <a:effectRef idx="0">
            <a:scrgbClr r="0" g="0" b="0"/>
          </a:effectRef>
          <a:fontRef idx="minor"/>
        </p:style>
      </p:sp>
      <p:sp>
        <p:nvSpPr>
          <p:cNvPr id="288" name="CustomShape 8"/>
          <p:cNvSpPr/>
          <p:nvPr/>
        </p:nvSpPr>
        <p:spPr>
          <a:xfrm rot="16200000" flipH="1">
            <a:off x="1382040" y="5245200"/>
            <a:ext cx="263520" cy="60120"/>
          </a:xfrm>
          <a:prstGeom prst="rect">
            <a:avLst/>
          </a:prstGeom>
          <a:noFill/>
          <a:ln>
            <a:noFill/>
          </a:ln>
        </p:spPr>
        <p:style>
          <a:lnRef idx="0">
            <a:scrgbClr r="0" g="0" b="0"/>
          </a:lnRef>
          <a:fillRef idx="0">
            <a:scrgbClr r="0" g="0" b="0"/>
          </a:fillRef>
          <a:effectRef idx="0">
            <a:scrgbClr r="0" g="0" b="0"/>
          </a:effectRef>
          <a:fontRef idx="minor"/>
        </p:style>
      </p:sp>
      <p:sp>
        <p:nvSpPr>
          <p:cNvPr id="289" name="CustomShape 9"/>
          <p:cNvSpPr/>
          <p:nvPr/>
        </p:nvSpPr>
        <p:spPr>
          <a:xfrm rot="16200000" flipH="1">
            <a:off x="3279600" y="5564160"/>
            <a:ext cx="1519200" cy="147600"/>
          </a:xfrm>
          <a:prstGeom prst="rect">
            <a:avLst/>
          </a:prstGeom>
          <a:solidFill>
            <a:srgbClr val="00EFEF"/>
          </a:solidFill>
          <a:ln w="15120">
            <a:solidFill>
              <a:srgbClr val="000000"/>
            </a:solidFill>
            <a:round/>
          </a:ln>
        </p:spPr>
        <p:style>
          <a:lnRef idx="0">
            <a:scrgbClr r="0" g="0" b="0"/>
          </a:lnRef>
          <a:fillRef idx="0">
            <a:scrgbClr r="0" g="0" b="0"/>
          </a:fillRef>
          <a:effectRef idx="0">
            <a:scrgbClr r="0" g="0" b="0"/>
          </a:effectRef>
          <a:fontRef idx="minor"/>
        </p:style>
      </p:sp>
      <p:sp>
        <p:nvSpPr>
          <p:cNvPr id="290" name="CustomShape 10"/>
          <p:cNvSpPr/>
          <p:nvPr/>
        </p:nvSpPr>
        <p:spPr>
          <a:xfrm rot="16200000" flipH="1">
            <a:off x="3903480" y="5489640"/>
            <a:ext cx="263520" cy="60480"/>
          </a:xfrm>
          <a:prstGeom prst="rect">
            <a:avLst/>
          </a:prstGeom>
          <a:noFill/>
          <a:ln>
            <a:noFill/>
          </a:ln>
        </p:spPr>
        <p:style>
          <a:lnRef idx="0">
            <a:scrgbClr r="0" g="0" b="0"/>
          </a:lnRef>
          <a:fillRef idx="0">
            <a:scrgbClr r="0" g="0" b="0"/>
          </a:fillRef>
          <a:effectRef idx="0">
            <a:scrgbClr r="0" g="0" b="0"/>
          </a:effectRef>
          <a:fontRef idx="minor"/>
        </p:style>
      </p:sp>
      <p:sp>
        <p:nvSpPr>
          <p:cNvPr id="291" name="CustomShape 11"/>
          <p:cNvSpPr/>
          <p:nvPr/>
        </p:nvSpPr>
        <p:spPr>
          <a:xfrm>
            <a:off x="765000" y="2058840"/>
            <a:ext cx="8915400" cy="19101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buFont typeface="Arial"/>
              <a:buChar char="•"/>
            </a:pPr>
            <a:r>
              <a:rPr lang="en-US" sz="2800">
                <a:solidFill>
                  <a:srgbClr val="000000"/>
                </a:solidFill>
                <a:latin typeface="Arial"/>
              </a:rPr>
              <a:t> The scale can have some special characters (&lt;,&gt;,|,T)</a:t>
            </a:r>
            <a:endParaRPr/>
          </a:p>
          <a:p>
            <a:pPr lvl="1">
              <a:lnSpc>
                <a:spcPct val="95000"/>
              </a:lnSpc>
              <a:buFont typeface="Arial"/>
              <a:buChar char="•"/>
            </a:pPr>
            <a:r>
              <a:rPr lang="en-US" sz="2400" strike="noStrike">
                <a:solidFill>
                  <a:srgbClr val="000000"/>
                </a:solidFill>
                <a:latin typeface="Arial"/>
                <a:ea typeface="SimSun"/>
              </a:rPr>
              <a:t>Some special characters overlay others if on same column</a:t>
            </a:r>
            <a:endParaRPr/>
          </a:p>
          <a:p>
            <a:pPr lvl="1">
              <a:lnSpc>
                <a:spcPct val="95000"/>
              </a:lnSpc>
              <a:buFont typeface="Arial"/>
              <a:buChar char="•"/>
            </a:pPr>
            <a:r>
              <a:rPr lang="en-US" sz="2400" b="1" strike="noStrike">
                <a:solidFill>
                  <a:srgbClr val="000000"/>
                </a:solidFill>
                <a:latin typeface="Arial"/>
                <a:ea typeface="SimSun"/>
              </a:rPr>
              <a:t>SET Trunc 41</a:t>
            </a:r>
            <a:endParaRPr/>
          </a:p>
          <a:p>
            <a:pPr lvl="1">
              <a:lnSpc>
                <a:spcPct val="95000"/>
              </a:lnSpc>
              <a:buFont typeface="Arial"/>
              <a:buChar char="•"/>
            </a:pPr>
            <a:r>
              <a:rPr lang="en-US" sz="2400" b="1" strike="noStrike">
                <a:solidFill>
                  <a:srgbClr val="000000"/>
                </a:solidFill>
                <a:latin typeface="Arial"/>
                <a:ea typeface="SimSun"/>
              </a:rPr>
              <a:t>SET Zone 1 32</a:t>
            </a:r>
            <a:endParaRPr/>
          </a:p>
          <a:p>
            <a:pPr lvl="1">
              <a:lnSpc>
                <a:spcPct val="95000"/>
              </a:lnSpc>
              <a:buFont typeface="Arial"/>
              <a:buChar char="•"/>
            </a:pPr>
            <a:r>
              <a:rPr lang="en-US" sz="2400" b="1" strike="noStrike">
                <a:solidFill>
                  <a:srgbClr val="000000"/>
                </a:solidFill>
                <a:latin typeface="Arial"/>
                <a:ea typeface="SimSun"/>
              </a:rPr>
              <a:t>CLocate</a:t>
            </a:r>
            <a:r>
              <a:rPr lang="en-US" sz="2400" strike="noStrike">
                <a:solidFill>
                  <a:srgbClr val="000000"/>
                </a:solidFill>
                <a:latin typeface="Arial"/>
                <a:ea typeface="SimSun"/>
              </a:rPr>
              <a:t> </a:t>
            </a:r>
            <a:r>
              <a:rPr lang="en-US" sz="2400" b="1" strike="noStrike">
                <a:solidFill>
                  <a:srgbClr val="000000"/>
                </a:solidFill>
                <a:latin typeface="Arial"/>
                <a:ea typeface="SimSun"/>
              </a:rPr>
              <a:t>:8</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92" name="Picture 291"/>
          <p:cNvPicPr/>
          <p:nvPr/>
        </p:nvPicPr>
        <p:blipFill>
          <a:blip r:embed="rId3"/>
          <a:stretch/>
        </p:blipFill>
        <p:spPr>
          <a:xfrm>
            <a:off x="949320" y="534960"/>
            <a:ext cx="8467560" cy="670572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3" name="CustomShape 1"/>
          <p:cNvSpPr/>
          <p:nvPr/>
        </p:nvSpPr>
        <p:spPr>
          <a:xfrm>
            <a:off x="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rPr>
              <a:t>PROFILE XEDIT</a:t>
            </a:r>
            <a:endParaRPr/>
          </a:p>
        </p:txBody>
      </p:sp>
      <p:sp>
        <p:nvSpPr>
          <p:cNvPr id="294" name="CustomShape 2"/>
          <p:cNvSpPr/>
          <p:nvPr/>
        </p:nvSpPr>
        <p:spPr>
          <a:xfrm>
            <a:off x="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93000"/>
              </a:lnSpc>
              <a:buBlip>
                <a:blip r:embed="rId3"/>
              </a:buBlip>
            </a:pPr>
            <a:r>
              <a:rPr lang="en-GB" sz="2000">
                <a:solidFill>
                  <a:srgbClr val="000000"/>
                </a:solidFill>
                <a:latin typeface="Arial"/>
              </a:rPr>
              <a:t>PROFILE  XEDIT, an XEDIT MACRO, runs every time when XEDIT is invoked unless option </a:t>
            </a:r>
            <a:r>
              <a:rPr lang="en-GB" sz="2000" b="1">
                <a:solidFill>
                  <a:srgbClr val="000000"/>
                </a:solidFill>
                <a:latin typeface="Arial"/>
              </a:rPr>
              <a:t>“(NOPROF”</a:t>
            </a:r>
            <a:r>
              <a:rPr lang="en-GB" sz="2000">
                <a:solidFill>
                  <a:srgbClr val="000000"/>
                </a:solidFill>
                <a:latin typeface="Arial"/>
              </a:rPr>
              <a:t> or </a:t>
            </a:r>
            <a:r>
              <a:rPr lang="en-GB" sz="2000" b="1">
                <a:solidFill>
                  <a:srgbClr val="000000"/>
                </a:solidFill>
                <a:latin typeface="Arial"/>
              </a:rPr>
              <a:t>“(PROF</a:t>
            </a:r>
            <a:r>
              <a:rPr lang="en-GB" sz="2000">
                <a:solidFill>
                  <a:srgbClr val="000000"/>
                </a:solidFill>
                <a:latin typeface="Arial"/>
              </a:rPr>
              <a:t> </a:t>
            </a:r>
            <a:r>
              <a:rPr lang="en-GB" sz="2000" i="1">
                <a:solidFill>
                  <a:srgbClr val="000000"/>
                </a:solidFill>
                <a:latin typeface="Arial"/>
              </a:rPr>
              <a:t>macroname</a:t>
            </a:r>
            <a:r>
              <a:rPr lang="en-GB" sz="2000" b="1">
                <a:solidFill>
                  <a:srgbClr val="000000"/>
                </a:solidFill>
                <a:latin typeface="Arial"/>
              </a:rPr>
              <a:t>”</a:t>
            </a:r>
            <a:r>
              <a:rPr lang="en-GB" sz="2000">
                <a:solidFill>
                  <a:srgbClr val="000000"/>
                </a:solidFill>
                <a:latin typeface="Arial"/>
              </a:rPr>
              <a:t> is issued </a:t>
            </a:r>
            <a:endParaRPr/>
          </a:p>
          <a:p>
            <a:pPr>
              <a:lnSpc>
                <a:spcPct val="93000"/>
              </a:lnSpc>
              <a:buBlip>
                <a:blip r:embed="rId3"/>
              </a:buBlip>
            </a:pPr>
            <a:r>
              <a:rPr lang="en-GB" sz="2000">
                <a:solidFill>
                  <a:srgbClr val="000000"/>
                </a:solidFill>
                <a:latin typeface="Arial"/>
              </a:rPr>
              <a:t>Note:  XEDIT is very tailorable !</a:t>
            </a:r>
            <a:endParaRPr/>
          </a:p>
          <a:p>
            <a:pPr>
              <a:lnSpc>
                <a:spcPct val="93000"/>
              </a:lnSpc>
            </a:pPr>
            <a:endParaRPr/>
          </a:p>
          <a:p>
            <a:pPr>
              <a:lnSpc>
                <a:spcPct val="80000"/>
              </a:lnSpc>
            </a:pPr>
            <a:r>
              <a:rPr lang="en-US">
                <a:solidFill>
                  <a:srgbClr val="000000"/>
                </a:solidFill>
                <a:latin typeface="Arial"/>
              </a:rPr>
              <a:t>	/* SAMPLE  PROFILE XEDIT, in REXX */    </a:t>
            </a:r>
            <a:endParaRPr/>
          </a:p>
          <a:p>
            <a:pPr>
              <a:lnSpc>
                <a:spcPct val="80000"/>
              </a:lnSpc>
            </a:pPr>
            <a:r>
              <a:rPr lang="en-US">
                <a:solidFill>
                  <a:srgbClr val="000000"/>
                </a:solidFill>
                <a:latin typeface="Arial"/>
              </a:rPr>
              <a:t>	'SET NUMBER ON'                       </a:t>
            </a:r>
            <a:endParaRPr/>
          </a:p>
          <a:p>
            <a:pPr>
              <a:lnSpc>
                <a:spcPct val="80000"/>
              </a:lnSpc>
            </a:pPr>
            <a:r>
              <a:rPr lang="en-US">
                <a:solidFill>
                  <a:srgbClr val="000000"/>
                </a:solidFill>
                <a:latin typeface="Arial"/>
              </a:rPr>
              <a:t>	'SET PREFIX NULL'                     </a:t>
            </a:r>
            <a:endParaRPr/>
          </a:p>
          <a:p>
            <a:pPr>
              <a:lnSpc>
                <a:spcPct val="80000"/>
              </a:lnSpc>
            </a:pPr>
            <a:r>
              <a:rPr lang="en-US">
                <a:solidFill>
                  <a:srgbClr val="000000"/>
                </a:solidFill>
                <a:latin typeface="Arial"/>
              </a:rPr>
              <a:t>	'SET CURLINE ON 4' </a:t>
            </a:r>
            <a:endParaRPr/>
          </a:p>
          <a:p>
            <a:pPr>
              <a:lnSpc>
                <a:spcPct val="80000"/>
              </a:lnSpc>
            </a:pPr>
            <a:r>
              <a:rPr lang="en-US">
                <a:solidFill>
                  <a:srgbClr val="000000"/>
                </a:solidFill>
                <a:latin typeface="Arial"/>
              </a:rPr>
              <a:t>	'SET SCALE OFF'                       </a:t>
            </a:r>
            <a:endParaRPr/>
          </a:p>
          <a:p>
            <a:pPr>
              <a:lnSpc>
                <a:spcPct val="80000"/>
              </a:lnSpc>
            </a:pPr>
            <a:r>
              <a:rPr lang="en-US">
                <a:solidFill>
                  <a:srgbClr val="000000"/>
                </a:solidFill>
                <a:latin typeface="Arial"/>
              </a:rPr>
              <a:t>	</a:t>
            </a:r>
            <a:r>
              <a:rPr lang="en-US" i="1">
                <a:solidFill>
                  <a:srgbClr val="000000"/>
                </a:solidFill>
                <a:latin typeface="Arial"/>
              </a:rPr>
              <a:t>'SET CASE MIXED IGNORE'</a:t>
            </a:r>
            <a:endParaRPr/>
          </a:p>
          <a:p>
            <a:pPr>
              <a:lnSpc>
                <a:spcPct val="80000"/>
              </a:lnSpc>
            </a:pPr>
            <a:r>
              <a:rPr lang="en-US">
                <a:solidFill>
                  <a:srgbClr val="000000"/>
                </a:solidFill>
                <a:latin typeface="Arial"/>
              </a:rPr>
              <a:t>	'SET SYNONYM QPF QUERY PF'    /* Used to change name of a subcommand */</a:t>
            </a:r>
            <a:endParaRPr/>
          </a:p>
          <a:p>
            <a:pPr>
              <a:lnSpc>
                <a:spcPct val="80000"/>
              </a:lnSpc>
            </a:pPr>
            <a:r>
              <a:rPr lang="en-US">
                <a:solidFill>
                  <a:srgbClr val="000000"/>
                </a:solidFill>
                <a:latin typeface="Arial"/>
              </a:rPr>
              <a:t>	'SET COLOR MSGLINE RED HIGH'          </a:t>
            </a:r>
            <a:endParaRPr/>
          </a:p>
          <a:p>
            <a:pPr>
              <a:lnSpc>
                <a:spcPct val="80000"/>
              </a:lnSpc>
            </a:pPr>
            <a:r>
              <a:rPr lang="en-US">
                <a:solidFill>
                  <a:srgbClr val="000000"/>
                </a:solidFill>
                <a:latin typeface="Arial"/>
              </a:rPr>
              <a:t>	'SET COLOR CMDLINE BLUE HIGH'         </a:t>
            </a:r>
            <a:endParaRPr/>
          </a:p>
          <a:p>
            <a:pPr>
              <a:lnSpc>
                <a:spcPct val="80000"/>
              </a:lnSpc>
            </a:pPr>
            <a:r>
              <a:rPr lang="en-US">
                <a:solidFill>
                  <a:srgbClr val="000000"/>
                </a:solidFill>
                <a:latin typeface="Arial"/>
              </a:rPr>
              <a:t>	'SET COLOR CURLINE PINK HIGH REVVIDEO'</a:t>
            </a:r>
            <a:endParaRPr/>
          </a:p>
          <a:p>
            <a:pPr>
              <a:lnSpc>
                <a:spcPct val="80000"/>
              </a:lnSpc>
            </a:pPr>
            <a:r>
              <a:rPr lang="en-US">
                <a:solidFill>
                  <a:srgbClr val="000000"/>
                </a:solidFill>
                <a:latin typeface="Arial"/>
              </a:rPr>
              <a:t>	'SET COLOR IDLINE YELLOW HIGH'        </a:t>
            </a:r>
            <a:endParaRPr/>
          </a:p>
          <a:p>
            <a:pPr>
              <a:lnSpc>
                <a:spcPct val="80000"/>
              </a:lnSpc>
            </a:pPr>
            <a:r>
              <a:rPr lang="en-US">
                <a:solidFill>
                  <a:srgbClr val="000000"/>
                </a:solidFill>
                <a:latin typeface="Arial"/>
              </a:rPr>
              <a:t>	'SET COLOR ARROW BLUE NOHIGH'         </a:t>
            </a:r>
            <a:endParaRPr/>
          </a:p>
          <a:p>
            <a:pPr>
              <a:lnSpc>
                <a:spcPct val="80000"/>
              </a:lnSpc>
            </a:pPr>
            <a:r>
              <a:rPr lang="en-US">
                <a:solidFill>
                  <a:srgbClr val="000000"/>
                </a:solidFill>
                <a:latin typeface="Arial"/>
              </a:rPr>
              <a:t>	'SET COLOR FILEAREA TURQUOISE'        </a:t>
            </a:r>
            <a:endParaRPr/>
          </a:p>
          <a:p>
            <a:pPr>
              <a:lnSpc>
                <a:spcPct val="80000"/>
              </a:lnSpc>
            </a:pPr>
            <a:r>
              <a:rPr lang="en-US">
                <a:solidFill>
                  <a:srgbClr val="000000"/>
                </a:solidFill>
                <a:latin typeface="Arial"/>
              </a:rPr>
              <a:t>	'SET COLOR PREFIX YELLOW'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95" name="Picture 294"/>
          <p:cNvPicPr/>
          <p:nvPr/>
        </p:nvPicPr>
        <p:blipFill>
          <a:blip r:embed="rId3"/>
          <a:stretch/>
        </p:blipFill>
        <p:spPr>
          <a:xfrm>
            <a:off x="1330200" y="39600"/>
            <a:ext cx="7705800" cy="769644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PROFILE XEDIT</a:t>
            </a:r>
            <a:endParaRPr/>
          </a:p>
        </p:txBody>
      </p:sp>
      <p:sp>
        <p:nvSpPr>
          <p:cNvPr id="297" name="CustomShape 2"/>
          <p:cNvSpPr/>
          <p:nvPr/>
        </p:nvSpPr>
        <p:spPr>
          <a:xfrm>
            <a:off x="519120" y="1814400"/>
            <a:ext cx="9313920" cy="5273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2000">
                <a:solidFill>
                  <a:srgbClr val="000000"/>
                </a:solidFill>
                <a:latin typeface="Arial"/>
                <a:ea typeface="Arial"/>
              </a:rPr>
              <a:t>Need to know if PROFILE XEDIT is in </a:t>
            </a:r>
            <a:r>
              <a:rPr lang="en-US" sz="2000" b="1">
                <a:solidFill>
                  <a:srgbClr val="000000"/>
                </a:solidFill>
                <a:latin typeface="Arial"/>
                <a:ea typeface="Arial"/>
              </a:rPr>
              <a:t>REXX</a:t>
            </a:r>
            <a:r>
              <a:rPr lang="en-US" sz="2000">
                <a:solidFill>
                  <a:srgbClr val="000000"/>
                </a:solidFill>
                <a:latin typeface="Arial"/>
                <a:ea typeface="Arial"/>
              </a:rPr>
              <a:t> or </a:t>
            </a:r>
            <a:r>
              <a:rPr lang="en-US" sz="2000" b="1">
                <a:solidFill>
                  <a:srgbClr val="000000"/>
                </a:solidFill>
                <a:latin typeface="Arial"/>
                <a:ea typeface="Arial"/>
              </a:rPr>
              <a:t>EXEC2</a:t>
            </a:r>
            <a:r>
              <a:rPr lang="en-US" sz="2000">
                <a:solidFill>
                  <a:srgbClr val="000000"/>
                </a:solidFill>
                <a:latin typeface="Arial"/>
                <a:ea typeface="Arial"/>
              </a:rPr>
              <a:t>.</a:t>
            </a:r>
            <a:endParaRPr/>
          </a:p>
          <a:p>
            <a:pPr lvl="1">
              <a:lnSpc>
                <a:spcPct val="80000"/>
              </a:lnSpc>
              <a:buFont typeface="Arial"/>
              <a:buChar char="–"/>
            </a:pPr>
            <a:r>
              <a:rPr lang="en-US" strike="noStrike">
                <a:solidFill>
                  <a:srgbClr val="000000"/>
                </a:solidFill>
                <a:latin typeface="Arial"/>
                <a:ea typeface="Arial"/>
              </a:rPr>
              <a:t>If first line starts with ‘/*’ then it’s in REXX, otherwise it’s </a:t>
            </a:r>
            <a:r>
              <a:rPr lang="en-US" b="1" strike="noStrike">
                <a:solidFill>
                  <a:srgbClr val="000000"/>
                </a:solidFill>
                <a:latin typeface="Arial"/>
                <a:ea typeface="Arial"/>
              </a:rPr>
              <a:t>EXEC</a:t>
            </a:r>
            <a:r>
              <a:rPr lang="en-US" strike="noStrike">
                <a:solidFill>
                  <a:srgbClr val="000000"/>
                </a:solidFill>
                <a:latin typeface="Arial"/>
                <a:ea typeface="Arial"/>
              </a:rPr>
              <a:t> or </a:t>
            </a:r>
            <a:r>
              <a:rPr lang="en-US" b="1" strike="noStrike">
                <a:solidFill>
                  <a:srgbClr val="000000"/>
                </a:solidFill>
                <a:latin typeface="Arial"/>
                <a:ea typeface="Arial"/>
              </a:rPr>
              <a:t>EXEC2</a:t>
            </a:r>
            <a:endParaRPr/>
          </a:p>
          <a:p>
            <a:pPr lvl="1">
              <a:lnSpc>
                <a:spcPct val="80000"/>
              </a:lnSpc>
              <a:buFont typeface="Arial"/>
              <a:buChar char="–"/>
            </a:pPr>
            <a:r>
              <a:rPr lang="en-US" strike="noStrike">
                <a:solidFill>
                  <a:srgbClr val="000000"/>
                </a:solidFill>
                <a:latin typeface="Arial"/>
                <a:ea typeface="Arial"/>
              </a:rPr>
              <a:t>For more versatility, it’s best to convert PROFILE XEDIT to </a:t>
            </a:r>
            <a:r>
              <a:rPr lang="en-US" b="1" strike="noStrike">
                <a:solidFill>
                  <a:srgbClr val="000000"/>
                </a:solidFill>
                <a:latin typeface="Arial"/>
                <a:ea typeface="Arial"/>
              </a:rPr>
              <a:t>REXX</a:t>
            </a:r>
            <a:endParaRPr/>
          </a:p>
          <a:p>
            <a:pPr>
              <a:lnSpc>
                <a:spcPct val="80000"/>
              </a:lnSpc>
              <a:buFont typeface="Arial"/>
              <a:buChar char="•"/>
            </a:pPr>
            <a:r>
              <a:rPr lang="en-US" sz="2000" b="1">
                <a:solidFill>
                  <a:srgbClr val="000000"/>
                </a:solidFill>
                <a:latin typeface="Arial"/>
                <a:ea typeface="Arial"/>
              </a:rPr>
              <a:t>SET CASE Mixed Ignore</a:t>
            </a:r>
            <a:r>
              <a:rPr lang="en-US" sz="2000">
                <a:solidFill>
                  <a:srgbClr val="000000"/>
                </a:solidFill>
                <a:latin typeface="Arial"/>
                <a:ea typeface="Arial"/>
              </a:rPr>
              <a:t>  …do not translate uppercase or lowercase, and 	in </a:t>
            </a:r>
            <a:r>
              <a:rPr lang="en-US" sz="2000" b="1">
                <a:solidFill>
                  <a:srgbClr val="000000"/>
                </a:solidFill>
                <a:latin typeface="Arial"/>
                <a:ea typeface="Arial"/>
              </a:rPr>
              <a:t>XEDIT</a:t>
            </a:r>
            <a:r>
              <a:rPr lang="en-US" sz="2000">
                <a:solidFill>
                  <a:srgbClr val="000000"/>
                </a:solidFill>
                <a:latin typeface="Arial"/>
                <a:ea typeface="Arial"/>
              </a:rPr>
              <a:t> searches, either case match</a:t>
            </a:r>
            <a:endParaRPr/>
          </a:p>
          <a:p>
            <a:pPr>
              <a:lnSpc>
                <a:spcPct val="80000"/>
              </a:lnSpc>
              <a:buFont typeface="Arial"/>
              <a:buChar char="•"/>
            </a:pPr>
            <a:r>
              <a:rPr lang="en-US" sz="2000" b="1">
                <a:solidFill>
                  <a:srgbClr val="000000"/>
                </a:solidFill>
                <a:latin typeface="Arial"/>
                <a:ea typeface="Arial"/>
              </a:rPr>
              <a:t>SET AUtosave 3</a:t>
            </a:r>
            <a:r>
              <a:rPr lang="en-US" sz="2000">
                <a:solidFill>
                  <a:srgbClr val="000000"/>
                </a:solidFill>
                <a:latin typeface="Arial"/>
                <a:ea typeface="Arial"/>
              </a:rPr>
              <a:t> …creates a numbered</a:t>
            </a:r>
            <a:r>
              <a:rPr lang="en-US">
                <a:solidFill>
                  <a:srgbClr val="000000"/>
                </a:solidFill>
                <a:latin typeface="Arial"/>
                <a:ea typeface="Arial"/>
              </a:rPr>
              <a:t> </a:t>
            </a:r>
            <a:r>
              <a:rPr lang="en-US" sz="2000">
                <a:solidFill>
                  <a:srgbClr val="000000"/>
                </a:solidFill>
                <a:latin typeface="Arial"/>
                <a:ea typeface="Arial"/>
              </a:rPr>
              <a:t>file, rnnnnn AUTOSAVE after 	every 3 changes, to protect against lost changes or if want to undo </a:t>
            </a:r>
            <a:endParaRPr/>
          </a:p>
          <a:p>
            <a:pPr lvl="2">
              <a:lnSpc>
                <a:spcPct val="80000"/>
              </a:lnSpc>
            </a:pPr>
            <a:r>
              <a:rPr lang="en-US" sz="2000" strike="noStrike">
                <a:solidFill>
                  <a:srgbClr val="000000"/>
                </a:solidFill>
                <a:latin typeface="Arial"/>
                <a:ea typeface="Arial"/>
              </a:rPr>
              <a:t>(Ex. 100001 AUTOSAVE)</a:t>
            </a:r>
            <a:endParaRPr/>
          </a:p>
          <a:p>
            <a:pPr>
              <a:lnSpc>
                <a:spcPct val="80000"/>
              </a:lnSpc>
              <a:buFont typeface="Arial"/>
              <a:buChar char="•"/>
            </a:pPr>
            <a:r>
              <a:rPr lang="en-US" sz="2000" b="1">
                <a:solidFill>
                  <a:srgbClr val="000000"/>
                </a:solidFill>
                <a:latin typeface="Arial"/>
                <a:ea typeface="Arial"/>
              </a:rPr>
              <a:t>SET NUMber ON</a:t>
            </a:r>
            <a:r>
              <a:rPr lang="en-US" sz="2000">
                <a:solidFill>
                  <a:srgbClr val="000000"/>
                </a:solidFill>
                <a:latin typeface="Arial"/>
                <a:ea typeface="Arial"/>
              </a:rPr>
              <a:t> …display line numbers in prefix area</a:t>
            </a:r>
            <a:endParaRPr/>
          </a:p>
          <a:p>
            <a:pPr>
              <a:lnSpc>
                <a:spcPct val="80000"/>
              </a:lnSpc>
              <a:buFont typeface="Arial"/>
              <a:buChar char="•"/>
            </a:pPr>
            <a:r>
              <a:rPr lang="en-US" sz="2000" b="1">
                <a:solidFill>
                  <a:srgbClr val="000000"/>
                </a:solidFill>
                <a:latin typeface="Arial"/>
                <a:ea typeface="Arial"/>
              </a:rPr>
              <a:t>SET PREfix Nulls</a:t>
            </a:r>
            <a:r>
              <a:rPr lang="en-US" sz="2000">
                <a:solidFill>
                  <a:srgbClr val="000000"/>
                </a:solidFill>
                <a:latin typeface="Arial"/>
                <a:ea typeface="Arial"/>
              </a:rPr>
              <a:t> …displays nulls in prefix area (enabling the insert key)</a:t>
            </a:r>
            <a:endParaRPr/>
          </a:p>
          <a:p>
            <a:pPr>
              <a:lnSpc>
                <a:spcPct val="80000"/>
              </a:lnSpc>
              <a:buFont typeface="Arial"/>
              <a:buChar char="•"/>
            </a:pPr>
            <a:r>
              <a:rPr lang="en-US" sz="2000" b="1">
                <a:solidFill>
                  <a:srgbClr val="000000"/>
                </a:solidFill>
                <a:latin typeface="Arial"/>
                <a:ea typeface="Arial"/>
              </a:rPr>
              <a:t>SET NULLS ON</a:t>
            </a:r>
            <a:r>
              <a:rPr lang="en-US" sz="2000">
                <a:solidFill>
                  <a:srgbClr val="000000"/>
                </a:solidFill>
                <a:latin typeface="Arial"/>
                <a:ea typeface="Arial"/>
              </a:rPr>
              <a:t> …trailing blanks replaced with nulls (enabling the insert 	key)</a:t>
            </a:r>
            <a:endParaRPr/>
          </a:p>
          <a:p>
            <a:pPr>
              <a:lnSpc>
                <a:spcPct val="80000"/>
              </a:lnSpc>
              <a:buFont typeface="Arial"/>
              <a:buChar char="•"/>
            </a:pPr>
            <a:r>
              <a:rPr lang="en-US" sz="2000" b="1">
                <a:solidFill>
                  <a:srgbClr val="000000"/>
                </a:solidFill>
                <a:latin typeface="Arial"/>
                <a:ea typeface="Arial"/>
              </a:rPr>
              <a:t>SET FULLread ON</a:t>
            </a:r>
            <a:r>
              <a:rPr lang="en-US" sz="2000">
                <a:solidFill>
                  <a:srgbClr val="000000"/>
                </a:solidFill>
                <a:latin typeface="Arial"/>
                <a:ea typeface="Arial"/>
              </a:rPr>
              <a:t> …allows null characters in the middle of screen lines 	without worrying about being crushed to the left</a:t>
            </a:r>
            <a:endParaRPr/>
          </a:p>
          <a:p>
            <a:pPr>
              <a:lnSpc>
                <a:spcPct val="80000"/>
              </a:lnSpc>
              <a:buFont typeface="Arial"/>
              <a:buChar char="•"/>
            </a:pPr>
            <a:r>
              <a:rPr lang="en-US" sz="2000" b="1">
                <a:solidFill>
                  <a:srgbClr val="000000"/>
                </a:solidFill>
                <a:latin typeface="Arial"/>
                <a:ea typeface="Arial"/>
              </a:rPr>
              <a:t>SET WRap ON</a:t>
            </a:r>
            <a:r>
              <a:rPr lang="en-US" sz="2000">
                <a:solidFill>
                  <a:srgbClr val="000000"/>
                </a:solidFill>
                <a:latin typeface="Arial"/>
                <a:ea typeface="Arial"/>
              </a:rPr>
              <a:t>  …allows wrap around file if EOF is reached</a:t>
            </a:r>
            <a:endParaRPr/>
          </a:p>
          <a:p>
            <a:pPr>
              <a:lnSpc>
                <a:spcPct val="80000"/>
              </a:lnSpc>
              <a:buFont typeface="Arial"/>
              <a:buChar char="•"/>
            </a:pPr>
            <a:r>
              <a:rPr lang="en-US" sz="2000" b="1">
                <a:solidFill>
                  <a:srgbClr val="000000"/>
                </a:solidFill>
                <a:latin typeface="Arial"/>
                <a:ea typeface="Arial"/>
              </a:rPr>
              <a:t>SET STAY ON</a:t>
            </a:r>
            <a:r>
              <a:rPr lang="en-US" sz="2000">
                <a:solidFill>
                  <a:srgbClr val="000000"/>
                </a:solidFill>
                <a:latin typeface="Arial"/>
                <a:ea typeface="Arial"/>
              </a:rPr>
              <a:t>  ...stay at location of last find vs bottom of file</a:t>
            </a:r>
            <a:endParaRPr/>
          </a:p>
          <a:p>
            <a:pPr>
              <a:lnSpc>
                <a:spcPct val="80000"/>
              </a:lnSpc>
              <a:buFont typeface="Arial"/>
              <a:buChar char="•"/>
            </a:pPr>
            <a:r>
              <a:rPr lang="en-US" sz="2000" b="1">
                <a:solidFill>
                  <a:srgbClr val="000000"/>
                </a:solidFill>
                <a:latin typeface="Arial"/>
                <a:ea typeface="Arial"/>
              </a:rPr>
              <a:t>SET SERial OFF</a:t>
            </a:r>
            <a:r>
              <a:rPr lang="en-US" sz="2000">
                <a:solidFill>
                  <a:srgbClr val="000000"/>
                </a:solidFill>
                <a:latin typeface="Arial"/>
                <a:ea typeface="Arial"/>
              </a:rPr>
              <a:t>  …serialization area not to be touched (used for update 	mode)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8"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rPr>
              <a:t>Comparing XEDIT with BROWSE
</a:t>
            </a:r>
            <a:r>
              <a:rPr lang="en-US" sz="2000">
                <a:solidFill>
                  <a:srgbClr val="000000"/>
                </a:solidFill>
                <a:latin typeface="Arial"/>
              </a:rPr>
              <a:t>Both can be used to view and search files, however:</a:t>
            </a:r>
            <a:endParaRPr/>
          </a:p>
        </p:txBody>
      </p:sp>
      <p:sp>
        <p:nvSpPr>
          <p:cNvPr id="299" name="CustomShape 2"/>
          <p:cNvSpPr/>
          <p:nvPr/>
        </p:nvSpPr>
        <p:spPr>
          <a:xfrm>
            <a:off x="519120" y="1814400"/>
            <a:ext cx="458784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100000"/>
              </a:lnSpc>
            </a:pPr>
            <a:r>
              <a:rPr lang="en-US" sz="3200" b="1">
                <a:solidFill>
                  <a:srgbClr val="000000"/>
                </a:solidFill>
                <a:latin typeface="Arial"/>
              </a:rPr>
              <a:t>XEDIT</a:t>
            </a:r>
            <a:endParaRPr/>
          </a:p>
          <a:p>
            <a:pPr lvl="1">
              <a:lnSpc>
                <a:spcPct val="100000"/>
              </a:lnSpc>
              <a:buFont typeface="Arial"/>
              <a:buChar char="–"/>
            </a:pPr>
            <a:r>
              <a:rPr lang="en-US" sz="2700" strike="noStrike">
                <a:solidFill>
                  <a:srgbClr val="000000"/>
                </a:solidFill>
                <a:latin typeface="Arial"/>
                <a:ea typeface="SimSun"/>
              </a:rPr>
              <a:t>Edits or changes files</a:t>
            </a:r>
            <a:endParaRPr/>
          </a:p>
          <a:p>
            <a:pPr lvl="1">
              <a:lnSpc>
                <a:spcPct val="100000"/>
              </a:lnSpc>
              <a:buFont typeface="Arial"/>
              <a:buChar char="–"/>
            </a:pPr>
            <a:r>
              <a:rPr lang="en-US" sz="2700" strike="noStrike">
                <a:solidFill>
                  <a:srgbClr val="000000"/>
                </a:solidFill>
                <a:latin typeface="Arial"/>
                <a:ea typeface="SimSun"/>
              </a:rPr>
              <a:t>Slower on large files</a:t>
            </a:r>
            <a:endParaRPr/>
          </a:p>
          <a:p>
            <a:pPr lvl="1">
              <a:lnSpc>
                <a:spcPct val="100000"/>
              </a:lnSpc>
              <a:buFont typeface="Arial"/>
              <a:buChar char="–"/>
            </a:pPr>
            <a:r>
              <a:rPr lang="en-US" sz="2700" strike="noStrike">
                <a:solidFill>
                  <a:srgbClr val="000000"/>
                </a:solidFill>
                <a:latin typeface="Arial"/>
                <a:ea typeface="SimSun"/>
              </a:rPr>
              <a:t>Uses any screen size</a:t>
            </a:r>
            <a:endParaRPr/>
          </a:p>
          <a:p>
            <a:pPr lvl="1">
              <a:lnSpc>
                <a:spcPct val="100000"/>
              </a:lnSpc>
              <a:buFont typeface="Arial"/>
              <a:buChar char="–"/>
            </a:pPr>
            <a:r>
              <a:rPr lang="en-US" sz="2700" strike="noStrike">
                <a:solidFill>
                  <a:srgbClr val="000000"/>
                </a:solidFill>
                <a:latin typeface="Arial"/>
                <a:ea typeface="SimSun"/>
              </a:rPr>
              <a:t>Many subcommands</a:t>
            </a:r>
            <a:endParaRPr/>
          </a:p>
          <a:p>
            <a:pPr lvl="1">
              <a:lnSpc>
                <a:spcPct val="100000"/>
              </a:lnSpc>
              <a:buFont typeface="Arial"/>
              <a:buChar char="–"/>
            </a:pPr>
            <a:r>
              <a:rPr lang="en-US" sz="2700" strike="noStrike">
                <a:solidFill>
                  <a:srgbClr val="000000"/>
                </a:solidFill>
                <a:latin typeface="Arial"/>
                <a:ea typeface="SimSun"/>
              </a:rPr>
              <a:t>File may be too large (not enough storage)	</a:t>
            </a:r>
            <a:endParaRPr/>
          </a:p>
          <a:p>
            <a:pPr lvl="1">
              <a:lnSpc>
                <a:spcPct val="100000"/>
              </a:lnSpc>
            </a:pPr>
            <a:endParaRPr/>
          </a:p>
        </p:txBody>
      </p:sp>
      <p:sp>
        <p:nvSpPr>
          <p:cNvPr id="300" name="CustomShape 3"/>
          <p:cNvSpPr/>
          <p:nvPr/>
        </p:nvSpPr>
        <p:spPr>
          <a:xfrm>
            <a:off x="5259240" y="1814400"/>
            <a:ext cx="458964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100000"/>
              </a:lnSpc>
            </a:pPr>
            <a:r>
              <a:rPr lang="en-US" sz="3200" b="1">
                <a:solidFill>
                  <a:srgbClr val="000000"/>
                </a:solidFill>
                <a:latin typeface="Arial"/>
              </a:rPr>
              <a:t>BROWSE</a:t>
            </a:r>
            <a:endParaRPr/>
          </a:p>
          <a:p>
            <a:pPr lvl="1">
              <a:lnSpc>
                <a:spcPct val="100000"/>
              </a:lnSpc>
              <a:buFont typeface="Arial"/>
              <a:buChar char="–"/>
            </a:pPr>
            <a:r>
              <a:rPr lang="en-US" sz="2700" strike="noStrike">
                <a:solidFill>
                  <a:srgbClr val="000000"/>
                </a:solidFill>
                <a:latin typeface="Arial"/>
                <a:ea typeface="SimSun"/>
              </a:rPr>
              <a:t>Only scans a file</a:t>
            </a:r>
            <a:endParaRPr/>
          </a:p>
          <a:p>
            <a:pPr lvl="1">
              <a:lnSpc>
                <a:spcPct val="100000"/>
              </a:lnSpc>
              <a:buFont typeface="Arial"/>
              <a:buChar char="–"/>
            </a:pPr>
            <a:r>
              <a:rPr lang="en-US" sz="2700" strike="noStrike">
                <a:solidFill>
                  <a:srgbClr val="000000"/>
                </a:solidFill>
                <a:latin typeface="Arial"/>
                <a:ea typeface="SimSun"/>
              </a:rPr>
              <a:t>Faster on large files</a:t>
            </a:r>
            <a:endParaRPr/>
          </a:p>
          <a:p>
            <a:pPr lvl="1">
              <a:lnSpc>
                <a:spcPct val="100000"/>
              </a:lnSpc>
              <a:buFont typeface="Arial"/>
              <a:buChar char="–"/>
            </a:pPr>
            <a:r>
              <a:rPr lang="en-US" sz="2700" strike="noStrike">
                <a:solidFill>
                  <a:srgbClr val="000000"/>
                </a:solidFill>
                <a:latin typeface="Arial"/>
                <a:ea typeface="SimSun"/>
              </a:rPr>
              <a:t>Forces certain sizes</a:t>
            </a:r>
            <a:endParaRPr/>
          </a:p>
          <a:p>
            <a:pPr lvl="1">
              <a:lnSpc>
                <a:spcPct val="100000"/>
              </a:lnSpc>
              <a:buFont typeface="Arial"/>
              <a:buChar char="–"/>
            </a:pPr>
            <a:r>
              <a:rPr lang="en-US" sz="2700" strike="noStrike">
                <a:solidFill>
                  <a:srgbClr val="000000"/>
                </a:solidFill>
                <a:latin typeface="Arial"/>
                <a:ea typeface="SimSun"/>
              </a:rPr>
              <a:t>Limited subcommands</a:t>
            </a:r>
            <a:endParaRPr/>
          </a:p>
          <a:p>
            <a:pPr lvl="1">
              <a:lnSpc>
                <a:spcPct val="100000"/>
              </a:lnSpc>
              <a:buFont typeface="Arial"/>
              <a:buChar char="–"/>
            </a:pPr>
            <a:r>
              <a:rPr lang="en-US" sz="2700" strike="noStrike">
                <a:solidFill>
                  <a:srgbClr val="000000"/>
                </a:solidFill>
                <a:latin typeface="Arial"/>
                <a:ea typeface="SimSun"/>
              </a:rPr>
              <a:t>File never too large to BROWSE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1"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Attributes of a File</a:t>
            </a:r>
            <a:endParaRPr/>
          </a:p>
        </p:txBody>
      </p:sp>
      <p:sp>
        <p:nvSpPr>
          <p:cNvPr id="302"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90000"/>
              </a:lnSpc>
              <a:buFont typeface="Arial"/>
              <a:buChar char="•"/>
            </a:pPr>
            <a:r>
              <a:rPr lang="en-US" sz="3200">
                <a:solidFill>
                  <a:srgbClr val="000000"/>
                </a:solidFill>
                <a:latin typeface="Arial"/>
                <a:ea typeface="Arial"/>
              </a:rPr>
              <a:t>Includes:</a:t>
            </a:r>
            <a:endParaRPr/>
          </a:p>
          <a:p>
            <a:pPr lvl="1">
              <a:lnSpc>
                <a:spcPct val="90000"/>
              </a:lnSpc>
              <a:buFont typeface="Arial"/>
              <a:buChar char="–"/>
            </a:pPr>
            <a:r>
              <a:rPr lang="en-US" sz="2800" b="1" strike="noStrike">
                <a:solidFill>
                  <a:srgbClr val="000000"/>
                </a:solidFill>
                <a:latin typeface="Arial"/>
                <a:ea typeface="Arial"/>
              </a:rPr>
              <a:t>LRecl</a:t>
            </a:r>
            <a:r>
              <a:rPr lang="en-US" sz="2800" strike="noStrike">
                <a:solidFill>
                  <a:srgbClr val="000000"/>
                </a:solidFill>
                <a:latin typeface="Arial"/>
                <a:ea typeface="Arial"/>
              </a:rPr>
              <a:t>  </a:t>
            </a:r>
            <a:r>
              <a:rPr lang="en-US" sz="2400" strike="noStrike">
                <a:solidFill>
                  <a:srgbClr val="000000"/>
                </a:solidFill>
                <a:latin typeface="Arial"/>
                <a:ea typeface="Arial"/>
              </a:rPr>
              <a:t>logical record length</a:t>
            </a:r>
            <a:endParaRPr/>
          </a:p>
          <a:p>
            <a:pPr lvl="1">
              <a:lnSpc>
                <a:spcPct val="90000"/>
              </a:lnSpc>
              <a:buFont typeface="Arial"/>
              <a:buChar char="–"/>
            </a:pPr>
            <a:r>
              <a:rPr lang="en-US" sz="2800" b="1" strike="noStrike">
                <a:solidFill>
                  <a:srgbClr val="000000"/>
                </a:solidFill>
                <a:latin typeface="Arial"/>
                <a:ea typeface="Arial"/>
              </a:rPr>
              <a:t>RECFm</a:t>
            </a:r>
            <a:r>
              <a:rPr lang="en-US" sz="2800" strike="noStrike">
                <a:solidFill>
                  <a:srgbClr val="000000"/>
                </a:solidFill>
                <a:latin typeface="Arial"/>
                <a:ea typeface="Arial"/>
              </a:rPr>
              <a:t>  </a:t>
            </a:r>
            <a:r>
              <a:rPr lang="en-US" sz="2400" strike="noStrike">
                <a:solidFill>
                  <a:srgbClr val="000000"/>
                </a:solidFill>
                <a:latin typeface="Arial"/>
                <a:ea typeface="Arial"/>
              </a:rPr>
              <a:t>record format, variable or fixed</a:t>
            </a:r>
            <a:endParaRPr/>
          </a:p>
          <a:p>
            <a:pPr lvl="1">
              <a:lnSpc>
                <a:spcPct val="90000"/>
              </a:lnSpc>
              <a:buFont typeface="Arial"/>
              <a:buChar char="–"/>
            </a:pPr>
            <a:r>
              <a:rPr lang="en-US" sz="2800" b="1" strike="noStrike">
                <a:solidFill>
                  <a:srgbClr val="000000"/>
                </a:solidFill>
                <a:latin typeface="Arial"/>
                <a:ea typeface="Arial"/>
              </a:rPr>
              <a:t>TRunc</a:t>
            </a:r>
            <a:r>
              <a:rPr lang="en-US" sz="2800" strike="noStrike">
                <a:solidFill>
                  <a:srgbClr val="000000"/>
                </a:solidFill>
                <a:latin typeface="Arial"/>
                <a:ea typeface="Arial"/>
              </a:rPr>
              <a:t>  </a:t>
            </a:r>
            <a:r>
              <a:rPr lang="en-US" sz="2400" strike="noStrike">
                <a:solidFill>
                  <a:srgbClr val="000000"/>
                </a:solidFill>
                <a:latin typeface="Arial"/>
                <a:ea typeface="Arial"/>
              </a:rPr>
              <a:t>truncation column</a:t>
            </a:r>
            <a:endParaRPr/>
          </a:p>
          <a:p>
            <a:pPr lvl="1">
              <a:lnSpc>
                <a:spcPct val="90000"/>
              </a:lnSpc>
              <a:buFont typeface="Arial"/>
              <a:buChar char="–"/>
            </a:pPr>
            <a:r>
              <a:rPr lang="en-US" sz="2800" b="1" strike="noStrike">
                <a:solidFill>
                  <a:srgbClr val="000000"/>
                </a:solidFill>
                <a:latin typeface="Arial"/>
                <a:ea typeface="Arial"/>
              </a:rPr>
              <a:t>Verify</a:t>
            </a:r>
            <a:endParaRPr/>
          </a:p>
          <a:p>
            <a:pPr lvl="2">
              <a:lnSpc>
                <a:spcPct val="90000"/>
              </a:lnSpc>
              <a:buFont typeface="Arial"/>
              <a:buChar char="•"/>
            </a:pPr>
            <a:r>
              <a:rPr lang="en-US" sz="2500" strike="noStrike">
                <a:solidFill>
                  <a:srgbClr val="000000"/>
                </a:solidFill>
                <a:latin typeface="Arial"/>
                <a:ea typeface="Arial"/>
              </a:rPr>
              <a:t>Defines the columns that are to be displayed</a:t>
            </a:r>
            <a:endParaRPr/>
          </a:p>
          <a:p>
            <a:pPr lvl="2">
              <a:lnSpc>
                <a:spcPct val="90000"/>
              </a:lnSpc>
              <a:buFont typeface="Arial"/>
              <a:buChar char="•"/>
            </a:pPr>
            <a:r>
              <a:rPr lang="en-US" sz="2500" strike="noStrike">
                <a:solidFill>
                  <a:srgbClr val="000000"/>
                </a:solidFill>
                <a:latin typeface="Arial"/>
                <a:ea typeface="Arial"/>
              </a:rPr>
              <a:t>Controls whether lines changed are to be displayed in the message area</a:t>
            </a:r>
            <a:endParaRPr/>
          </a:p>
          <a:p>
            <a:pPr>
              <a:lnSpc>
                <a:spcPct val="90000"/>
              </a:lnSpc>
              <a:buFont typeface="Arial"/>
              <a:buChar char="•"/>
            </a:pPr>
            <a:r>
              <a:rPr lang="en-US" sz="3200">
                <a:solidFill>
                  <a:srgbClr val="000000"/>
                </a:solidFill>
                <a:latin typeface="Arial"/>
                <a:ea typeface="Arial"/>
              </a:rPr>
              <a:t>All changed by the </a:t>
            </a:r>
            <a:r>
              <a:rPr lang="en-US" sz="3200" b="1">
                <a:solidFill>
                  <a:srgbClr val="000000"/>
                </a:solidFill>
                <a:latin typeface="Arial"/>
                <a:ea typeface="Arial"/>
              </a:rPr>
              <a:t>SET</a:t>
            </a:r>
            <a:r>
              <a:rPr lang="en-US" sz="3200">
                <a:solidFill>
                  <a:srgbClr val="000000"/>
                </a:solidFill>
                <a:latin typeface="Arial"/>
                <a:ea typeface="Arial"/>
              </a:rPr>
              <a:t> subcommand</a:t>
            </a:r>
            <a:endParaRPr/>
          </a:p>
          <a:p>
            <a:pPr>
              <a:lnSpc>
                <a:spcPct val="90000"/>
              </a:lnSpc>
              <a:buFont typeface="Arial"/>
              <a:buChar char="•"/>
            </a:pPr>
            <a:r>
              <a:rPr lang="en-US" sz="3200">
                <a:solidFill>
                  <a:srgbClr val="000000"/>
                </a:solidFill>
                <a:latin typeface="Arial"/>
                <a:ea typeface="Arial"/>
              </a:rPr>
              <a:t>View all attributes by </a:t>
            </a:r>
            <a:r>
              <a:rPr lang="en-US" sz="3200" b="1">
                <a:solidFill>
                  <a:srgbClr val="000000"/>
                </a:solidFill>
                <a:latin typeface="Arial"/>
                <a:ea typeface="Arial"/>
              </a:rPr>
              <a:t>STATUS</a:t>
            </a:r>
            <a:r>
              <a:rPr lang="en-US" sz="3200">
                <a:solidFill>
                  <a:srgbClr val="000000"/>
                </a:solidFill>
                <a:latin typeface="Arial"/>
                <a:ea typeface="Arial"/>
              </a:rPr>
              <a:t> macro or </a:t>
            </a:r>
            <a:r>
              <a:rPr lang="en-US" sz="3200" b="1">
                <a:solidFill>
                  <a:srgbClr val="000000"/>
                </a:solidFill>
                <a:latin typeface="Arial"/>
                <a:ea typeface="Arial"/>
              </a:rPr>
              <a:t>QUERY </a:t>
            </a:r>
            <a:r>
              <a:rPr lang="en-US" sz="3200">
                <a:solidFill>
                  <a:srgbClr val="000000"/>
                </a:solidFill>
                <a:latin typeface="Arial"/>
                <a:ea typeface="Arial"/>
              </a:rPr>
              <a:t>one at a time (e.g. </a:t>
            </a:r>
            <a:r>
              <a:rPr lang="en-US" sz="3200" b="1">
                <a:solidFill>
                  <a:srgbClr val="000000"/>
                </a:solidFill>
                <a:latin typeface="Arial"/>
                <a:ea typeface="Arial"/>
              </a:rPr>
              <a:t>Query LRecl</a:t>
            </a:r>
            <a:r>
              <a:rPr lang="en-US" sz="3200">
                <a:solidFill>
                  <a:srgbClr val="000000"/>
                </a:solidFill>
                <a:latin typeface="Arial"/>
                <a:ea typeface="Arial"/>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3"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XEDIT Attributes File Type Defaults</a:t>
            </a:r>
            <a:endParaRPr/>
          </a:p>
        </p:txBody>
      </p:sp>
      <p:sp>
        <p:nvSpPr>
          <p:cNvPr id="304" name="CustomShape 2"/>
          <p:cNvSpPr/>
          <p:nvPr/>
        </p:nvSpPr>
        <p:spPr>
          <a:xfrm>
            <a:off x="1146240" y="1830240"/>
            <a:ext cx="8686800" cy="51152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pPr>
            <a:r>
              <a:rPr lang="en-US" sz="1600">
                <a:solidFill>
                  <a:srgbClr val="000000"/>
                </a:solidFill>
                <a:latin typeface="Arial"/>
                <a:ea typeface="Arial"/>
              </a:rPr>
              <a:t>FILETYPE		SERIAL	TRUNC	LRECL	RECFM	VERIFY	CASE</a:t>
            </a:r>
            <a:endParaRPr/>
          </a:p>
          <a:p>
            <a:pPr>
              <a:lnSpc>
                <a:spcPct val="80000"/>
              </a:lnSpc>
            </a:pPr>
            <a:r>
              <a:rPr lang="en-US" sz="1400">
                <a:solidFill>
                  <a:srgbClr val="000000"/>
                </a:solidFill>
                <a:latin typeface="Arial"/>
                <a:ea typeface="Arial"/>
              </a:rPr>
              <a:t>$EXEC		ON	72	80	F	72	    M   </a:t>
            </a:r>
            <a:endParaRPr/>
          </a:p>
          <a:p>
            <a:pPr>
              <a:lnSpc>
                <a:spcPct val="80000"/>
              </a:lnSpc>
            </a:pPr>
            <a:r>
              <a:rPr lang="en-US" sz="1400">
                <a:solidFill>
                  <a:srgbClr val="000000"/>
                </a:solidFill>
                <a:latin typeface="Arial"/>
                <a:ea typeface="Arial"/>
              </a:rPr>
              <a:t>$XEDIT		ON	72	80	F	72	    M</a:t>
            </a:r>
            <a:endParaRPr/>
          </a:p>
          <a:p>
            <a:pPr>
              <a:lnSpc>
                <a:spcPct val="80000"/>
              </a:lnSpc>
            </a:pPr>
            <a:r>
              <a:rPr lang="en-US" sz="1400">
                <a:solidFill>
                  <a:srgbClr val="000000"/>
                </a:solidFill>
                <a:latin typeface="Arial"/>
                <a:ea typeface="Arial"/>
              </a:rPr>
              <a:t>ASSEMBLE		ON	71	80	F	72	    U</a:t>
            </a:r>
            <a:endParaRPr/>
          </a:p>
          <a:p>
            <a:pPr>
              <a:lnSpc>
                <a:spcPct val="80000"/>
              </a:lnSpc>
            </a:pPr>
            <a:r>
              <a:rPr lang="en-US" sz="1400">
                <a:solidFill>
                  <a:srgbClr val="000000"/>
                </a:solidFill>
                <a:latin typeface="Arial"/>
                <a:ea typeface="Arial"/>
              </a:rPr>
              <a:t>BASIC		OFF	156	156	V	T	    M</a:t>
            </a:r>
            <a:endParaRPr/>
          </a:p>
          <a:p>
            <a:pPr>
              <a:lnSpc>
                <a:spcPct val="80000"/>
              </a:lnSpc>
            </a:pPr>
            <a:r>
              <a:rPr lang="en-US" sz="1400">
                <a:solidFill>
                  <a:srgbClr val="000000"/>
                </a:solidFill>
                <a:latin typeface="Arial"/>
                <a:ea typeface="Arial"/>
              </a:rPr>
              <a:t>EXEC		OFF	130	130	V	T	    U</a:t>
            </a:r>
            <a:endParaRPr/>
          </a:p>
          <a:p>
            <a:pPr>
              <a:lnSpc>
                <a:spcPct val="80000"/>
              </a:lnSpc>
            </a:pPr>
            <a:r>
              <a:rPr lang="en-US" sz="1400">
                <a:solidFill>
                  <a:srgbClr val="000000"/>
                </a:solidFill>
                <a:latin typeface="Arial"/>
                <a:ea typeface="Arial"/>
              </a:rPr>
              <a:t>FORTRAN		ON	72	80	F	T	    U</a:t>
            </a:r>
            <a:endParaRPr/>
          </a:p>
          <a:p>
            <a:pPr>
              <a:lnSpc>
                <a:spcPct val="80000"/>
              </a:lnSpc>
            </a:pPr>
            <a:r>
              <a:rPr lang="en-US" sz="1400">
                <a:solidFill>
                  <a:srgbClr val="000000"/>
                </a:solidFill>
                <a:latin typeface="Arial"/>
                <a:ea typeface="Arial"/>
              </a:rPr>
              <a:t>JOB			OFF	80	80	F	T	    U</a:t>
            </a:r>
            <a:endParaRPr/>
          </a:p>
          <a:p>
            <a:pPr>
              <a:lnSpc>
                <a:spcPct val="80000"/>
              </a:lnSpc>
            </a:pPr>
            <a:r>
              <a:rPr lang="en-US" sz="1400">
                <a:solidFill>
                  <a:srgbClr val="000000"/>
                </a:solidFill>
                <a:latin typeface="Arial"/>
                <a:ea typeface="Arial"/>
              </a:rPr>
              <a:t>LISTING		OFF	121	121	V	T	    U</a:t>
            </a:r>
            <a:endParaRPr/>
          </a:p>
          <a:p>
            <a:pPr>
              <a:lnSpc>
                <a:spcPct val="80000"/>
              </a:lnSpc>
            </a:pPr>
            <a:r>
              <a:rPr lang="en-US" sz="1400">
                <a:solidFill>
                  <a:srgbClr val="000000"/>
                </a:solidFill>
                <a:latin typeface="Arial"/>
                <a:ea typeface="Arial"/>
              </a:rPr>
              <a:t>MACLIB		OFF	71	80	F	72	    U</a:t>
            </a:r>
            <a:endParaRPr/>
          </a:p>
          <a:p>
            <a:pPr>
              <a:lnSpc>
                <a:spcPct val="80000"/>
              </a:lnSpc>
            </a:pPr>
            <a:r>
              <a:rPr lang="en-US" sz="1400">
                <a:solidFill>
                  <a:srgbClr val="000000"/>
                </a:solidFill>
                <a:latin typeface="Arial"/>
                <a:ea typeface="Arial"/>
              </a:rPr>
              <a:t>MACRO		ON	71	80	F	72	    U</a:t>
            </a:r>
            <a:endParaRPr/>
          </a:p>
          <a:p>
            <a:pPr>
              <a:lnSpc>
                <a:spcPct val="80000"/>
              </a:lnSpc>
            </a:pPr>
            <a:r>
              <a:rPr lang="en-US" sz="1400">
                <a:solidFill>
                  <a:srgbClr val="000000"/>
                </a:solidFill>
                <a:latin typeface="Arial"/>
                <a:ea typeface="Arial"/>
              </a:rPr>
              <a:t>NAMES		OFF	255	255	V	T	    M</a:t>
            </a:r>
            <a:endParaRPr/>
          </a:p>
          <a:p>
            <a:pPr>
              <a:lnSpc>
                <a:spcPct val="80000"/>
              </a:lnSpc>
            </a:pPr>
            <a:r>
              <a:rPr lang="en-US" sz="1400">
                <a:solidFill>
                  <a:srgbClr val="000000"/>
                </a:solidFill>
                <a:latin typeface="Arial"/>
                <a:ea typeface="Arial"/>
              </a:rPr>
              <a:t>NETLOG		OFF	255	255	V	T	    M</a:t>
            </a:r>
            <a:endParaRPr/>
          </a:p>
          <a:p>
            <a:pPr>
              <a:lnSpc>
                <a:spcPct val="80000"/>
              </a:lnSpc>
            </a:pPr>
            <a:r>
              <a:rPr lang="en-US" sz="1400">
                <a:solidFill>
                  <a:srgbClr val="000000"/>
                </a:solidFill>
                <a:latin typeface="Arial"/>
                <a:ea typeface="Arial"/>
              </a:rPr>
              <a:t>NOTE		OFF	132	132	V	T	    M</a:t>
            </a:r>
            <a:endParaRPr/>
          </a:p>
          <a:p>
            <a:pPr>
              <a:lnSpc>
                <a:spcPct val="80000"/>
              </a:lnSpc>
            </a:pPr>
            <a:r>
              <a:rPr lang="en-US" sz="1400">
                <a:solidFill>
                  <a:srgbClr val="000000"/>
                </a:solidFill>
                <a:latin typeface="Arial"/>
                <a:ea typeface="Arial"/>
              </a:rPr>
              <a:t>REXX		OFF	255	255	V	T	    U</a:t>
            </a:r>
            <a:endParaRPr/>
          </a:p>
          <a:p>
            <a:pPr>
              <a:lnSpc>
                <a:spcPct val="80000"/>
              </a:lnSpc>
            </a:pPr>
            <a:r>
              <a:rPr lang="en-US" sz="1400">
                <a:solidFill>
                  <a:srgbClr val="000000"/>
                </a:solidFill>
                <a:latin typeface="Arial"/>
                <a:ea typeface="Arial"/>
              </a:rPr>
              <a:t>SCRIPT		OFF	132	132	V	T	    M</a:t>
            </a:r>
            <a:endParaRPr/>
          </a:p>
          <a:p>
            <a:pPr>
              <a:lnSpc>
                <a:spcPct val="80000"/>
              </a:lnSpc>
            </a:pPr>
            <a:r>
              <a:rPr lang="en-US" sz="1400">
                <a:solidFill>
                  <a:srgbClr val="000000"/>
                </a:solidFill>
                <a:latin typeface="Arial"/>
                <a:ea typeface="Arial"/>
              </a:rPr>
              <a:t>TEXT		OFF	80	80	F	72	    M</a:t>
            </a:r>
            <a:endParaRPr/>
          </a:p>
          <a:p>
            <a:pPr>
              <a:lnSpc>
                <a:spcPct val="80000"/>
              </a:lnSpc>
            </a:pPr>
            <a:r>
              <a:rPr lang="en-US" sz="1400">
                <a:solidFill>
                  <a:srgbClr val="000000"/>
                </a:solidFill>
                <a:latin typeface="Arial"/>
                <a:ea typeface="Arial"/>
              </a:rPr>
              <a:t>UPDATE		ON	71	80	F	72	    U</a:t>
            </a:r>
            <a:endParaRPr/>
          </a:p>
          <a:p>
            <a:pPr>
              <a:lnSpc>
                <a:spcPct val="80000"/>
              </a:lnSpc>
            </a:pPr>
            <a:r>
              <a:rPr lang="en-US" sz="1400">
                <a:solidFill>
                  <a:srgbClr val="000000"/>
                </a:solidFill>
                <a:latin typeface="Arial"/>
                <a:ea typeface="Arial"/>
              </a:rPr>
              <a:t>XEDIT		OFF	255	255	V	T	    U</a:t>
            </a:r>
            <a:endParaRPr/>
          </a:p>
          <a:p>
            <a:pPr>
              <a:lnSpc>
                <a:spcPct val="80000"/>
              </a:lnSpc>
            </a:pPr>
            <a:r>
              <a:rPr lang="en-US">
                <a:solidFill>
                  <a:srgbClr val="000000"/>
                </a:solidFill>
                <a:latin typeface="Arial"/>
                <a:ea typeface="Arial"/>
              </a:rPr>
              <a:t>Others</a:t>
            </a:r>
            <a:r>
              <a:rPr lang="en-US" sz="1600">
                <a:solidFill>
                  <a:srgbClr val="000000"/>
                </a:solidFill>
                <a:latin typeface="Arial"/>
                <a:ea typeface="Arial"/>
              </a:rPr>
              <a:t>		OFF	80	80	F	**	    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77875" y="1209675"/>
            <a:ext cx="8812213" cy="5270500"/>
          </a:xfrm>
        </p:spPr>
        <p:txBody>
          <a:bodyPr/>
          <a:lstStyle/>
          <a:p>
            <a:r>
              <a:rPr lang="en-US" sz="4600" b="1" smtClean="0">
                <a:solidFill>
                  <a:schemeClr val="tx1"/>
                </a:solidFill>
              </a:rPr>
              <a:t>Binghamton University</a:t>
            </a:r>
            <a:br>
              <a:rPr lang="en-US" sz="4600" b="1" smtClean="0">
                <a:solidFill>
                  <a:schemeClr val="tx1"/>
                </a:solidFill>
              </a:rPr>
            </a:br>
            <a:r>
              <a:rPr lang="en-US" sz="4200" b="1" smtClean="0">
                <a:solidFill>
                  <a:schemeClr val="tx1"/>
                </a:solidFill>
              </a:rPr>
              <a:t/>
            </a:r>
            <a:br>
              <a:rPr lang="en-US" sz="4200" b="1" smtClean="0">
                <a:solidFill>
                  <a:schemeClr val="tx1"/>
                </a:solidFill>
              </a:rPr>
            </a:br>
            <a:r>
              <a:rPr lang="en-US" sz="4600" b="1" smtClean="0"/>
              <a:t>EngiNet™</a:t>
            </a:r>
            <a:br>
              <a:rPr lang="en-US" sz="4600" b="1" smtClean="0"/>
            </a:br>
            <a:r>
              <a:rPr lang="en-US" sz="4200" b="1" smtClean="0"/>
              <a:t/>
            </a:r>
            <a:br>
              <a:rPr lang="en-US" sz="4200" b="1" smtClean="0"/>
            </a:br>
            <a:r>
              <a:rPr lang="en-US" sz="4200" b="1" smtClean="0">
                <a:solidFill>
                  <a:schemeClr val="tx1"/>
                </a:solidFill>
              </a:rPr>
              <a:t>State University of New York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5"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XEDIT Attributes File Type Defaults</a:t>
            </a:r>
            <a:endParaRPr/>
          </a:p>
        </p:txBody>
      </p:sp>
      <p:sp>
        <p:nvSpPr>
          <p:cNvPr id="306"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1400" b="1">
                <a:solidFill>
                  <a:srgbClr val="000000"/>
                </a:solidFill>
                <a:latin typeface="Arial"/>
                <a:ea typeface="Arial"/>
              </a:rPr>
              <a:t>FILE TYPE  TAB SETTINGS</a:t>
            </a:r>
            <a:r>
              <a:rPr lang="en-US" sz="1400">
                <a:solidFill>
                  <a:srgbClr val="000000"/>
                </a:solidFill>
                <a:latin typeface="Arial"/>
                <a:ea typeface="Arial"/>
              </a:rPr>
              <a:t>                                                                 </a:t>
            </a:r>
            <a:endParaRPr/>
          </a:p>
          <a:p>
            <a:pPr>
              <a:lnSpc>
                <a:spcPct val="80000"/>
              </a:lnSpc>
              <a:buFont typeface="Arial"/>
              <a:buChar char="•"/>
            </a:pPr>
            <a:r>
              <a:rPr lang="en-US" sz="1400">
                <a:solidFill>
                  <a:srgbClr val="000000"/>
                </a:solidFill>
                <a:latin typeface="Arial"/>
                <a:ea typeface="Arial"/>
              </a:rPr>
              <a:t>$EXEC         1 4 7 10 13 16 19 22 25 31 37 43 49 55 79 80                                 </a:t>
            </a:r>
            <a:endParaRPr/>
          </a:p>
          <a:p>
            <a:pPr>
              <a:lnSpc>
                <a:spcPct val="80000"/>
              </a:lnSpc>
              <a:buFont typeface="Arial"/>
              <a:buChar char="•"/>
            </a:pPr>
            <a:r>
              <a:rPr lang="en-US" sz="1400">
                <a:solidFill>
                  <a:srgbClr val="000000"/>
                </a:solidFill>
                <a:latin typeface="Arial"/>
                <a:ea typeface="Arial"/>
              </a:rPr>
              <a:t>$REXX         1 4 7 10 13 16 19 22 25 31 37 43 49 55 79 80                                 </a:t>
            </a:r>
            <a:endParaRPr/>
          </a:p>
          <a:p>
            <a:pPr>
              <a:lnSpc>
                <a:spcPct val="80000"/>
              </a:lnSpc>
              <a:buFont typeface="Arial"/>
              <a:buChar char="•"/>
            </a:pPr>
            <a:r>
              <a:rPr lang="en-US" sz="1400">
                <a:solidFill>
                  <a:srgbClr val="000000"/>
                </a:solidFill>
                <a:latin typeface="Arial"/>
                <a:ea typeface="Arial"/>
              </a:rPr>
              <a:t>$XEDIT        1 4 7 10 13 16 19 22 25 31 37 43 49 55 79 80                                 </a:t>
            </a:r>
            <a:endParaRPr/>
          </a:p>
          <a:p>
            <a:pPr>
              <a:lnSpc>
                <a:spcPct val="80000"/>
              </a:lnSpc>
              <a:buFont typeface="Arial"/>
              <a:buChar char="•"/>
            </a:pPr>
            <a:r>
              <a:rPr lang="en-US" sz="1400">
                <a:solidFill>
                  <a:srgbClr val="000000"/>
                </a:solidFill>
                <a:latin typeface="Arial"/>
                <a:ea typeface="Arial"/>
              </a:rPr>
              <a:t>ASSEMBLE  1 10 16 30 35 40 45 50 55 60 65 70                                           </a:t>
            </a:r>
            <a:endParaRPr/>
          </a:p>
          <a:p>
            <a:pPr>
              <a:lnSpc>
                <a:spcPct val="80000"/>
              </a:lnSpc>
              <a:buFont typeface="Arial"/>
              <a:buChar char="•"/>
            </a:pPr>
            <a:r>
              <a:rPr lang="en-US" sz="1400">
                <a:solidFill>
                  <a:srgbClr val="000000"/>
                </a:solidFill>
                <a:latin typeface="Arial"/>
                <a:ea typeface="Arial"/>
              </a:rPr>
              <a:t>BASIC          1 7 10 15 20 25 30 35 40 45 50 55 60 65 70 75 80 85 90 95 100 105 110 115 120</a:t>
            </a:r>
            <a:endParaRPr/>
          </a:p>
          <a:p>
            <a:pPr>
              <a:lnSpc>
                <a:spcPct val="80000"/>
              </a:lnSpc>
              <a:buFont typeface="Arial"/>
              <a:buChar char="•"/>
            </a:pPr>
            <a:r>
              <a:rPr lang="en-US" sz="1400">
                <a:solidFill>
                  <a:srgbClr val="000000"/>
                </a:solidFill>
                <a:latin typeface="Arial"/>
                <a:ea typeface="Arial"/>
              </a:rPr>
              <a:t>CNTRL         1 5 8 17 27 31                                                               </a:t>
            </a:r>
            <a:endParaRPr/>
          </a:p>
          <a:p>
            <a:pPr>
              <a:lnSpc>
                <a:spcPct val="80000"/>
              </a:lnSpc>
              <a:buFont typeface="Arial"/>
              <a:buChar char="•"/>
            </a:pPr>
            <a:r>
              <a:rPr lang="en-US" sz="1400">
                <a:solidFill>
                  <a:srgbClr val="000000"/>
                </a:solidFill>
                <a:latin typeface="Arial"/>
                <a:ea typeface="Arial"/>
              </a:rPr>
              <a:t>COPY           1 10 16 30 35 40 45 50 55 60 65 70                                           </a:t>
            </a:r>
            <a:endParaRPr/>
          </a:p>
          <a:p>
            <a:pPr>
              <a:lnSpc>
                <a:spcPct val="80000"/>
              </a:lnSpc>
              <a:buFont typeface="Arial"/>
              <a:buChar char="•"/>
            </a:pPr>
            <a:r>
              <a:rPr lang="en-US" sz="1400">
                <a:solidFill>
                  <a:srgbClr val="000000"/>
                </a:solidFill>
                <a:latin typeface="Arial"/>
                <a:ea typeface="Arial"/>
              </a:rPr>
              <a:t>EXEC           1 4 7 10 13 16 19 22 25 31 37 43 49 55 79 80                                 </a:t>
            </a:r>
            <a:endParaRPr/>
          </a:p>
          <a:p>
            <a:pPr>
              <a:lnSpc>
                <a:spcPct val="80000"/>
              </a:lnSpc>
              <a:buFont typeface="Arial"/>
              <a:buChar char="•"/>
            </a:pPr>
            <a:r>
              <a:rPr lang="en-US" sz="1400">
                <a:solidFill>
                  <a:srgbClr val="000000"/>
                </a:solidFill>
                <a:latin typeface="Arial"/>
                <a:ea typeface="Arial"/>
              </a:rPr>
              <a:t>LISTING       1 5 10 15 20 25 30 35 40 45 50 55 60 65 70 75 80 85 90 95 100 105 110 115 120</a:t>
            </a:r>
            <a:endParaRPr/>
          </a:p>
          <a:p>
            <a:pPr>
              <a:lnSpc>
                <a:spcPct val="80000"/>
              </a:lnSpc>
              <a:buFont typeface="Arial"/>
              <a:buChar char="•"/>
            </a:pPr>
            <a:r>
              <a:rPr lang="en-US" sz="1400">
                <a:solidFill>
                  <a:srgbClr val="000000"/>
                </a:solidFill>
                <a:latin typeface="Arial"/>
                <a:ea typeface="Arial"/>
              </a:rPr>
              <a:t>MACRO        1 10 16 30 35 40 45 50 55 60 65 70                                           </a:t>
            </a:r>
            <a:endParaRPr/>
          </a:p>
          <a:p>
            <a:pPr>
              <a:lnSpc>
                <a:spcPct val="80000"/>
              </a:lnSpc>
              <a:buFont typeface="Arial"/>
              <a:buChar char="•"/>
            </a:pPr>
            <a:r>
              <a:rPr lang="en-US" sz="1400">
                <a:solidFill>
                  <a:srgbClr val="000000"/>
                </a:solidFill>
                <a:latin typeface="Arial"/>
                <a:ea typeface="Arial"/>
              </a:rPr>
              <a:t>MEMO          1 10 16 30 35 40 45 50 55 60 65 70                                           </a:t>
            </a:r>
            <a:endParaRPr/>
          </a:p>
          <a:p>
            <a:pPr>
              <a:lnSpc>
                <a:spcPct val="80000"/>
              </a:lnSpc>
              <a:buFont typeface="Arial"/>
              <a:buChar char="•"/>
            </a:pPr>
            <a:r>
              <a:rPr lang="en-US" sz="1400">
                <a:solidFill>
                  <a:srgbClr val="000000"/>
                </a:solidFill>
                <a:latin typeface="Arial"/>
                <a:ea typeface="Arial"/>
              </a:rPr>
              <a:t>NAMES         1 5 10 15 20 25 30 35 40 45 50 55 60 65 70 75 80 85 90 95 100 105 110 115 120</a:t>
            </a:r>
            <a:endParaRPr/>
          </a:p>
          <a:p>
            <a:pPr>
              <a:lnSpc>
                <a:spcPct val="80000"/>
              </a:lnSpc>
              <a:buFont typeface="Arial"/>
              <a:buChar char="•"/>
            </a:pPr>
            <a:r>
              <a:rPr lang="en-US" sz="1400">
                <a:solidFill>
                  <a:srgbClr val="000000"/>
                </a:solidFill>
                <a:latin typeface="Arial"/>
                <a:ea typeface="Arial"/>
              </a:rPr>
              <a:t>NETLOG       1 5 10 15 20 25 30 35 40 45 50 55 60 65 70 75 80 85 90 95 100 105 110 115 120</a:t>
            </a:r>
            <a:endParaRPr/>
          </a:p>
          <a:p>
            <a:pPr>
              <a:lnSpc>
                <a:spcPct val="80000"/>
              </a:lnSpc>
              <a:buFont typeface="Arial"/>
              <a:buChar char="•"/>
            </a:pPr>
            <a:r>
              <a:rPr lang="en-US" sz="1400">
                <a:solidFill>
                  <a:srgbClr val="000000"/>
                </a:solidFill>
                <a:latin typeface="Arial"/>
                <a:ea typeface="Arial"/>
              </a:rPr>
              <a:t>NOTE            1 5 10 15 20 25 30 35 40 45 50 55 60 65 70 75 80 85 90 95 100 105 110 115 120</a:t>
            </a:r>
            <a:endParaRPr/>
          </a:p>
          <a:p>
            <a:pPr>
              <a:lnSpc>
                <a:spcPct val="80000"/>
              </a:lnSpc>
              <a:buFont typeface="Arial"/>
              <a:buChar char="•"/>
            </a:pPr>
            <a:r>
              <a:rPr lang="en-US" sz="1400">
                <a:solidFill>
                  <a:srgbClr val="000000"/>
                </a:solidFill>
                <a:latin typeface="Arial"/>
                <a:ea typeface="Arial"/>
              </a:rPr>
              <a:t>NOTEBOOK  1 5 10 15 20 25 30 35 40 45 50 55 60 65 70 75 80 85 90 95 100 105 110 115 120</a:t>
            </a:r>
            <a:endParaRPr/>
          </a:p>
          <a:p>
            <a:pPr>
              <a:lnSpc>
                <a:spcPct val="80000"/>
              </a:lnSpc>
              <a:buFont typeface="Arial"/>
              <a:buChar char="•"/>
            </a:pPr>
            <a:r>
              <a:rPr lang="en-US" sz="1400">
                <a:solidFill>
                  <a:srgbClr val="000000"/>
                </a:solidFill>
                <a:latin typeface="Arial"/>
                <a:ea typeface="Arial"/>
              </a:rPr>
              <a:t>PASCAL        1 5 10 15 20 25 30 35 40 45 50 55 60 65 70 75                                </a:t>
            </a:r>
            <a:endParaRPr/>
          </a:p>
          <a:p>
            <a:pPr>
              <a:lnSpc>
                <a:spcPct val="80000"/>
              </a:lnSpc>
              <a:buFont typeface="Arial"/>
              <a:buChar char="•"/>
            </a:pPr>
            <a:r>
              <a:rPr lang="en-US" sz="1400">
                <a:solidFill>
                  <a:srgbClr val="000000"/>
                </a:solidFill>
                <a:latin typeface="Arial"/>
                <a:ea typeface="Arial"/>
              </a:rPr>
              <a:t>PLI                 1 4 7 10 13 16 19 22 25 31 37 43 49 55 79 80                                 </a:t>
            </a:r>
            <a:endParaRPr/>
          </a:p>
          <a:p>
            <a:pPr>
              <a:lnSpc>
                <a:spcPct val="80000"/>
              </a:lnSpc>
              <a:buFont typeface="Arial"/>
              <a:buChar char="•"/>
            </a:pPr>
            <a:r>
              <a:rPr lang="en-US" sz="1400">
                <a:solidFill>
                  <a:srgbClr val="000000"/>
                </a:solidFill>
                <a:latin typeface="Arial"/>
                <a:ea typeface="Arial"/>
              </a:rPr>
              <a:t>REXX             1 4 7 10 13 16 19 22 25 31 37 43 49 55 79 80                                 </a:t>
            </a:r>
            <a:endParaRPr/>
          </a:p>
          <a:p>
            <a:pPr>
              <a:lnSpc>
                <a:spcPct val="80000"/>
              </a:lnSpc>
              <a:buFont typeface="Arial"/>
              <a:buChar char="•"/>
            </a:pPr>
            <a:r>
              <a:rPr lang="en-US" sz="1400">
                <a:solidFill>
                  <a:srgbClr val="000000"/>
                </a:solidFill>
                <a:latin typeface="Arial"/>
                <a:ea typeface="Arial"/>
              </a:rPr>
              <a:t>SCRIPT         1 5 10 15 20 25 30 35 40 45 50 55 60 65 70 75 80 85 90 95 100 105 110 115 120</a:t>
            </a:r>
            <a:endParaRPr/>
          </a:p>
          <a:p>
            <a:pPr>
              <a:lnSpc>
                <a:spcPct val="80000"/>
              </a:lnSpc>
              <a:buFont typeface="Arial"/>
              <a:buChar char="•"/>
            </a:pPr>
            <a:r>
              <a:rPr lang="en-US" sz="1400">
                <a:solidFill>
                  <a:srgbClr val="000000"/>
                </a:solidFill>
                <a:latin typeface="Arial"/>
                <a:ea typeface="Arial"/>
              </a:rPr>
              <a:t>TEXT             1 5 10 15 20 25 30 35 40 45 50 55 60 65 70 75 80                             </a:t>
            </a:r>
            <a:endParaRPr/>
          </a:p>
          <a:p>
            <a:pPr>
              <a:lnSpc>
                <a:spcPct val="80000"/>
              </a:lnSpc>
              <a:buFont typeface="Arial"/>
              <a:buChar char="•"/>
            </a:pPr>
            <a:r>
              <a:rPr lang="en-US" sz="1400">
                <a:solidFill>
                  <a:srgbClr val="000000"/>
                </a:solidFill>
                <a:latin typeface="Arial"/>
                <a:ea typeface="Arial"/>
              </a:rPr>
              <a:t>UPDATE        1 10 16 30 35 40 45 50 55 60 65 70                                           </a:t>
            </a:r>
            <a:endParaRPr/>
          </a:p>
          <a:p>
            <a:pPr>
              <a:lnSpc>
                <a:spcPct val="80000"/>
              </a:lnSpc>
              <a:buFont typeface="Arial"/>
              <a:buChar char="•"/>
            </a:pPr>
            <a:r>
              <a:rPr lang="en-US" sz="1400">
                <a:solidFill>
                  <a:srgbClr val="000000"/>
                </a:solidFill>
                <a:latin typeface="Arial"/>
                <a:ea typeface="Arial"/>
              </a:rPr>
              <a:t>XEDIT            1 4 7 10 13 16 19 22 25 31 37 43 49 55 79 80                                 </a:t>
            </a:r>
            <a:endParaRPr/>
          </a:p>
          <a:p>
            <a:pPr>
              <a:lnSpc>
                <a:spcPct val="80000"/>
              </a:lnSpc>
              <a:buFont typeface="Arial"/>
              <a:buChar char="•"/>
            </a:pPr>
            <a:r>
              <a:rPr lang="en-US" sz="1400" b="1">
                <a:solidFill>
                  <a:srgbClr val="000000"/>
                </a:solidFill>
                <a:latin typeface="Arial"/>
                <a:ea typeface="Arial"/>
              </a:rPr>
              <a:t>Others   </a:t>
            </a:r>
            <a:r>
              <a:rPr lang="en-US" sz="1400">
                <a:solidFill>
                  <a:srgbClr val="000000"/>
                </a:solidFill>
                <a:latin typeface="Arial"/>
                <a:ea typeface="Arial"/>
              </a:rPr>
              <a:t>        1 5 10 15 20 25 30 35 40 45 50 55 60 65 70 75 80 85 90 95 100 105 110 115 120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Attributes of a File</a:t>
            </a:r>
            <a:endParaRPr/>
          </a:p>
        </p:txBody>
      </p:sp>
      <p:sp>
        <p:nvSpPr>
          <p:cNvPr id="308"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100000"/>
              </a:lnSpc>
              <a:buFont typeface="Arial"/>
              <a:buChar char="•"/>
            </a:pPr>
            <a:r>
              <a:rPr lang="en-US" sz="3600">
                <a:solidFill>
                  <a:srgbClr val="000000"/>
                </a:solidFill>
                <a:latin typeface="Arial"/>
                <a:ea typeface="Arial"/>
              </a:rPr>
              <a:t>To change the width of a file:</a:t>
            </a:r>
            <a:endParaRPr/>
          </a:p>
          <a:p>
            <a:pPr lvl="1">
              <a:lnSpc>
                <a:spcPct val="100000"/>
              </a:lnSpc>
              <a:buFont typeface="Arial"/>
              <a:buChar char="–"/>
            </a:pPr>
            <a:r>
              <a:rPr lang="en-US" sz="3200" b="1" strike="noStrike">
                <a:solidFill>
                  <a:srgbClr val="000000"/>
                </a:solidFill>
                <a:latin typeface="Arial"/>
                <a:ea typeface="Arial"/>
              </a:rPr>
              <a:t>XEDIT</a:t>
            </a:r>
            <a:r>
              <a:rPr lang="en-US" sz="3200" strike="noStrike">
                <a:solidFill>
                  <a:srgbClr val="000000"/>
                </a:solidFill>
                <a:latin typeface="Arial"/>
                <a:ea typeface="Arial"/>
              </a:rPr>
              <a:t> </a:t>
            </a:r>
            <a:r>
              <a:rPr lang="en-US" sz="3200" i="1" strike="noStrike">
                <a:solidFill>
                  <a:srgbClr val="000000"/>
                </a:solidFill>
                <a:latin typeface="Arial"/>
                <a:ea typeface="Arial"/>
              </a:rPr>
              <a:t>Fn  Ft  Fm</a:t>
            </a:r>
            <a:r>
              <a:rPr lang="en-US" sz="3200" strike="noStrike">
                <a:solidFill>
                  <a:srgbClr val="000000"/>
                </a:solidFill>
                <a:latin typeface="Arial"/>
                <a:ea typeface="Arial"/>
              </a:rPr>
              <a:t> </a:t>
            </a:r>
            <a:r>
              <a:rPr lang="en-US" sz="3200" b="1" strike="noStrike">
                <a:solidFill>
                  <a:srgbClr val="000000"/>
                </a:solidFill>
                <a:latin typeface="Arial"/>
                <a:ea typeface="Arial"/>
              </a:rPr>
              <a:t>(Width</a:t>
            </a:r>
            <a:r>
              <a:rPr lang="en-US" sz="3200" strike="noStrike">
                <a:solidFill>
                  <a:srgbClr val="000000"/>
                </a:solidFill>
                <a:latin typeface="Arial"/>
                <a:ea typeface="Arial"/>
              </a:rPr>
              <a:t> </a:t>
            </a:r>
            <a:r>
              <a:rPr lang="en-US" sz="3200" i="1" strike="noStrike">
                <a:solidFill>
                  <a:srgbClr val="000000"/>
                </a:solidFill>
                <a:latin typeface="Arial"/>
                <a:ea typeface="Arial"/>
              </a:rPr>
              <a:t>num</a:t>
            </a:r>
            <a:endParaRPr/>
          </a:p>
          <a:p>
            <a:pPr lvl="1">
              <a:lnSpc>
                <a:spcPct val="100000"/>
              </a:lnSpc>
              <a:buFont typeface="Arial"/>
              <a:buChar char="–"/>
            </a:pPr>
            <a:r>
              <a:rPr lang="en-US" sz="3200" strike="noStrike">
                <a:solidFill>
                  <a:srgbClr val="000000"/>
                </a:solidFill>
                <a:latin typeface="Arial"/>
                <a:ea typeface="Arial"/>
              </a:rPr>
              <a:t>For Fixed Format files, may need to issue:</a:t>
            </a:r>
            <a:endParaRPr/>
          </a:p>
          <a:p>
            <a:pPr lvl="2">
              <a:lnSpc>
                <a:spcPct val="100000"/>
              </a:lnSpc>
              <a:buFont typeface="Arial"/>
              <a:buChar char="•"/>
            </a:pPr>
            <a:r>
              <a:rPr lang="en-US" sz="2700" b="1" strike="noStrike">
                <a:solidFill>
                  <a:srgbClr val="000000"/>
                </a:solidFill>
                <a:latin typeface="Arial"/>
                <a:ea typeface="Arial"/>
              </a:rPr>
              <a:t>SET LRecl</a:t>
            </a:r>
            <a:r>
              <a:rPr lang="en-US" sz="2700" strike="noStrike">
                <a:solidFill>
                  <a:srgbClr val="000000"/>
                </a:solidFill>
                <a:latin typeface="Arial"/>
                <a:ea typeface="Arial"/>
              </a:rPr>
              <a:t> </a:t>
            </a:r>
            <a:r>
              <a:rPr lang="en-US" sz="2700" i="1" strike="noStrike">
                <a:solidFill>
                  <a:srgbClr val="000000"/>
                </a:solidFill>
                <a:latin typeface="Arial"/>
                <a:ea typeface="Arial"/>
              </a:rPr>
              <a:t>num</a:t>
            </a:r>
            <a:endParaRPr/>
          </a:p>
          <a:p>
            <a:pPr lvl="2">
              <a:lnSpc>
                <a:spcPct val="100000"/>
              </a:lnSpc>
              <a:buFont typeface="Arial"/>
              <a:buChar char="•"/>
            </a:pPr>
            <a:r>
              <a:rPr lang="en-US" sz="2700" b="1" strike="noStrike">
                <a:solidFill>
                  <a:srgbClr val="000000"/>
                </a:solidFill>
                <a:latin typeface="Arial"/>
                <a:ea typeface="Arial"/>
              </a:rPr>
              <a:t>SET Trunc</a:t>
            </a:r>
            <a:r>
              <a:rPr lang="en-US" sz="2700" strike="noStrike">
                <a:solidFill>
                  <a:srgbClr val="000000"/>
                </a:solidFill>
                <a:latin typeface="Arial"/>
                <a:ea typeface="Arial"/>
              </a:rPr>
              <a:t> </a:t>
            </a:r>
            <a:r>
              <a:rPr lang="en-US" sz="2700" i="1" strike="noStrike">
                <a:solidFill>
                  <a:srgbClr val="000000"/>
                </a:solidFill>
                <a:latin typeface="Arial"/>
                <a:ea typeface="Arial"/>
              </a:rPr>
              <a:t>num</a:t>
            </a:r>
            <a:endParaRPr/>
          </a:p>
          <a:p>
            <a:pPr lvl="1">
              <a:lnSpc>
                <a:spcPct val="100000"/>
              </a:lnSpc>
              <a:buFont typeface="Arial"/>
              <a:buChar char="–"/>
            </a:pPr>
            <a:r>
              <a:rPr lang="en-US" sz="3200" strike="noStrike">
                <a:solidFill>
                  <a:srgbClr val="000000"/>
                </a:solidFill>
                <a:latin typeface="Arial"/>
                <a:ea typeface="Arial"/>
              </a:rPr>
              <a:t>Also, </a:t>
            </a:r>
            <a:r>
              <a:rPr lang="en-US" sz="3200" b="1" strike="noStrike">
                <a:solidFill>
                  <a:srgbClr val="000000"/>
                </a:solidFill>
                <a:latin typeface="Arial"/>
                <a:ea typeface="Arial"/>
              </a:rPr>
              <a:t>CMS</a:t>
            </a:r>
            <a:r>
              <a:rPr lang="en-US" sz="3200" strike="noStrike">
                <a:solidFill>
                  <a:srgbClr val="000000"/>
                </a:solidFill>
                <a:latin typeface="Arial"/>
                <a:ea typeface="Arial"/>
              </a:rPr>
              <a:t> </a:t>
            </a:r>
            <a:r>
              <a:rPr lang="en-US" sz="3200" b="1" strike="noStrike">
                <a:solidFill>
                  <a:srgbClr val="000000"/>
                </a:solidFill>
                <a:latin typeface="Arial"/>
                <a:ea typeface="Arial"/>
              </a:rPr>
              <a:t>COPYFILE</a:t>
            </a:r>
            <a:r>
              <a:rPr lang="en-US" sz="3200" strike="noStrike">
                <a:solidFill>
                  <a:srgbClr val="000000"/>
                </a:solidFill>
                <a:latin typeface="Arial"/>
                <a:ea typeface="Arial"/>
              </a:rPr>
              <a:t> can be used to change the width and a few other attributes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9"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Full-Screen Text Processing</a:t>
            </a:r>
            <a:endParaRPr/>
          </a:p>
        </p:txBody>
      </p:sp>
      <p:sp>
        <p:nvSpPr>
          <p:cNvPr id="310"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90000"/>
              </a:lnSpc>
              <a:buFont typeface="Arial"/>
              <a:buChar char="•"/>
            </a:pPr>
            <a:r>
              <a:rPr lang="en-US" sz="2400">
                <a:solidFill>
                  <a:srgbClr val="000000"/>
                </a:solidFill>
                <a:latin typeface="Arial"/>
                <a:ea typeface="Arial"/>
              </a:rPr>
              <a:t>Default </a:t>
            </a:r>
            <a:r>
              <a:rPr lang="en-US" sz="2400" b="1">
                <a:solidFill>
                  <a:srgbClr val="000000"/>
                </a:solidFill>
                <a:latin typeface="Arial"/>
                <a:ea typeface="Arial"/>
              </a:rPr>
              <a:t>XEDIT</a:t>
            </a:r>
            <a:r>
              <a:rPr lang="en-US" sz="2400">
                <a:solidFill>
                  <a:srgbClr val="000000"/>
                </a:solidFill>
                <a:latin typeface="Arial"/>
                <a:ea typeface="Arial"/>
              </a:rPr>
              <a:t> PF keys 1-6</a:t>
            </a:r>
            <a:endParaRPr/>
          </a:p>
          <a:p>
            <a:pPr lvl="1">
              <a:lnSpc>
                <a:spcPct val="90000"/>
              </a:lnSpc>
              <a:buFont typeface="Arial"/>
              <a:buChar char="–"/>
            </a:pPr>
            <a:r>
              <a:rPr lang="en-US" sz="2000" b="1" strike="noStrike">
                <a:solidFill>
                  <a:srgbClr val="000000"/>
                </a:solidFill>
                <a:latin typeface="Arial"/>
                <a:ea typeface="Arial"/>
              </a:rPr>
              <a:t>PF1      BEFORE  HELP MENU</a:t>
            </a:r>
            <a:endParaRPr/>
          </a:p>
          <a:p>
            <a:pPr lvl="2">
              <a:lnSpc>
                <a:spcPct val="90000"/>
              </a:lnSpc>
              <a:buFont typeface="Arial"/>
              <a:buChar char="•"/>
            </a:pPr>
            <a:r>
              <a:rPr lang="en-US" sz="1700" b="1" strike="noStrike">
                <a:solidFill>
                  <a:srgbClr val="000000"/>
                </a:solidFill>
                <a:latin typeface="Arial"/>
                <a:ea typeface="Arial"/>
              </a:rPr>
              <a:t>BEFORE</a:t>
            </a:r>
            <a:r>
              <a:rPr lang="en-US" sz="1700" strike="noStrike">
                <a:solidFill>
                  <a:srgbClr val="000000"/>
                </a:solidFill>
                <a:latin typeface="Arial"/>
                <a:ea typeface="Arial"/>
              </a:rPr>
              <a:t> specifies executing PF before contents of command line</a:t>
            </a:r>
            <a:endParaRPr/>
          </a:p>
          <a:p>
            <a:pPr lvl="1">
              <a:lnSpc>
                <a:spcPct val="90000"/>
              </a:lnSpc>
              <a:buFont typeface="Arial"/>
              <a:buChar char="–"/>
            </a:pPr>
            <a:r>
              <a:rPr lang="en-US" sz="2000" b="1" strike="noStrike">
                <a:solidFill>
                  <a:srgbClr val="000000"/>
                </a:solidFill>
                <a:latin typeface="Arial"/>
                <a:ea typeface="Arial"/>
              </a:rPr>
              <a:t>PF2      BEFORE  SOS LINEADD</a:t>
            </a:r>
            <a:endParaRPr/>
          </a:p>
          <a:p>
            <a:pPr lvl="2">
              <a:lnSpc>
                <a:spcPct val="90000"/>
              </a:lnSpc>
              <a:buFont typeface="Arial"/>
              <a:buChar char="•"/>
            </a:pPr>
            <a:r>
              <a:rPr lang="en-US" sz="1700" u="sng" strike="noStrike">
                <a:solidFill>
                  <a:srgbClr val="000000"/>
                </a:solidFill>
                <a:latin typeface="Arial"/>
                <a:ea typeface="Arial"/>
              </a:rPr>
              <a:t>S</a:t>
            </a:r>
            <a:r>
              <a:rPr lang="en-US" sz="1700" strike="noStrike">
                <a:solidFill>
                  <a:srgbClr val="000000"/>
                </a:solidFill>
                <a:latin typeface="Arial"/>
                <a:ea typeface="Arial"/>
              </a:rPr>
              <a:t>creen </a:t>
            </a:r>
            <a:r>
              <a:rPr lang="en-US" sz="1700" u="sng" strike="noStrike">
                <a:solidFill>
                  <a:srgbClr val="000000"/>
                </a:solidFill>
                <a:latin typeface="Arial"/>
                <a:ea typeface="Arial"/>
              </a:rPr>
              <a:t>O</a:t>
            </a:r>
            <a:r>
              <a:rPr lang="en-US" sz="1700" strike="noStrike">
                <a:solidFill>
                  <a:srgbClr val="000000"/>
                </a:solidFill>
                <a:latin typeface="Arial"/>
                <a:ea typeface="Arial"/>
              </a:rPr>
              <a:t>peration </a:t>
            </a:r>
            <a:r>
              <a:rPr lang="en-US" sz="1700" u="sng" strike="noStrike">
                <a:solidFill>
                  <a:srgbClr val="000000"/>
                </a:solidFill>
                <a:latin typeface="Arial"/>
                <a:ea typeface="Arial"/>
              </a:rPr>
              <a:t>S</a:t>
            </a:r>
            <a:r>
              <a:rPr lang="en-US" sz="1700" strike="noStrike">
                <a:solidFill>
                  <a:srgbClr val="000000"/>
                </a:solidFill>
                <a:latin typeface="Arial"/>
                <a:ea typeface="Arial"/>
              </a:rPr>
              <a:t>imulation set of functions for macros or PF keys</a:t>
            </a:r>
            <a:endParaRPr/>
          </a:p>
          <a:p>
            <a:pPr lvl="2">
              <a:lnSpc>
                <a:spcPct val="90000"/>
              </a:lnSpc>
              <a:buFont typeface="Arial"/>
              <a:buChar char="•"/>
            </a:pPr>
            <a:r>
              <a:rPr lang="en-US" sz="1700" b="1" strike="noStrike">
                <a:solidFill>
                  <a:srgbClr val="000000"/>
                </a:solidFill>
                <a:latin typeface="Arial"/>
                <a:ea typeface="Arial"/>
              </a:rPr>
              <a:t>LINEADD</a:t>
            </a:r>
            <a:r>
              <a:rPr lang="en-US" sz="1700" strike="noStrike">
                <a:solidFill>
                  <a:srgbClr val="000000"/>
                </a:solidFill>
                <a:latin typeface="Arial"/>
                <a:ea typeface="Arial"/>
              </a:rPr>
              <a:t> adds a blank line after the line the cursor points to.</a:t>
            </a:r>
            <a:endParaRPr/>
          </a:p>
          <a:p>
            <a:pPr lvl="1">
              <a:lnSpc>
                <a:spcPct val="90000"/>
              </a:lnSpc>
              <a:buFont typeface="Arial"/>
              <a:buChar char="–"/>
            </a:pPr>
            <a:r>
              <a:rPr lang="en-US" sz="2000" b="1" strike="noStrike">
                <a:solidFill>
                  <a:srgbClr val="000000"/>
                </a:solidFill>
                <a:latin typeface="Arial"/>
                <a:ea typeface="Arial"/>
              </a:rPr>
              <a:t>PF3      BEFORE  QUIT</a:t>
            </a:r>
            <a:endParaRPr/>
          </a:p>
          <a:p>
            <a:pPr lvl="2">
              <a:lnSpc>
                <a:spcPct val="90000"/>
              </a:lnSpc>
              <a:buFont typeface="Arial"/>
              <a:buChar char="•"/>
            </a:pPr>
            <a:r>
              <a:rPr lang="en-US" strike="noStrike">
                <a:solidFill>
                  <a:srgbClr val="000000"/>
                </a:solidFill>
                <a:latin typeface="Arial"/>
                <a:ea typeface="Arial"/>
              </a:rPr>
              <a:t>Quits out of a file it there were no changes made</a:t>
            </a:r>
            <a:endParaRPr/>
          </a:p>
          <a:p>
            <a:pPr lvl="1">
              <a:lnSpc>
                <a:spcPct val="90000"/>
              </a:lnSpc>
              <a:buFont typeface="Arial"/>
              <a:buChar char="–"/>
            </a:pPr>
            <a:r>
              <a:rPr lang="en-US" sz="2000" b="1" strike="noStrike">
                <a:solidFill>
                  <a:srgbClr val="000000"/>
                </a:solidFill>
                <a:latin typeface="Arial"/>
                <a:ea typeface="Arial"/>
              </a:rPr>
              <a:t>PF4      BEFORE  TABKEY</a:t>
            </a:r>
            <a:endParaRPr/>
          </a:p>
          <a:p>
            <a:pPr lvl="2">
              <a:lnSpc>
                <a:spcPct val="90000"/>
              </a:lnSpc>
              <a:buFont typeface="Arial"/>
              <a:buChar char="•"/>
            </a:pPr>
            <a:r>
              <a:rPr lang="en-US" sz="1700" strike="noStrike">
                <a:solidFill>
                  <a:srgbClr val="000000"/>
                </a:solidFill>
                <a:latin typeface="Arial"/>
                <a:ea typeface="Arial"/>
              </a:rPr>
              <a:t>Cursor is moved to next tab column, defined by </a:t>
            </a:r>
            <a:r>
              <a:rPr lang="en-US" sz="1700" b="1" strike="noStrike">
                <a:solidFill>
                  <a:srgbClr val="000000"/>
                </a:solidFill>
                <a:latin typeface="Arial"/>
                <a:ea typeface="Arial"/>
              </a:rPr>
              <a:t>SET TABS</a:t>
            </a:r>
            <a:endParaRPr/>
          </a:p>
          <a:p>
            <a:pPr lvl="1">
              <a:lnSpc>
                <a:spcPct val="90000"/>
              </a:lnSpc>
              <a:buFont typeface="Arial"/>
              <a:buChar char="–"/>
            </a:pPr>
            <a:r>
              <a:rPr lang="en-US" sz="2000" b="1" strike="noStrike">
                <a:solidFill>
                  <a:srgbClr val="000000"/>
                </a:solidFill>
                <a:latin typeface="Arial"/>
                <a:ea typeface="Arial"/>
              </a:rPr>
              <a:t>PF5      BEFORE  SCHANGE </a:t>
            </a:r>
            <a:r>
              <a:rPr lang="en-US" sz="2000" b="1" u="sng" strike="noStrike">
                <a:solidFill>
                  <a:srgbClr val="000000"/>
                </a:solidFill>
                <a:latin typeface="Arial"/>
                <a:ea typeface="Arial"/>
              </a:rPr>
              <a:t>6</a:t>
            </a:r>
            <a:endParaRPr/>
          </a:p>
          <a:p>
            <a:pPr lvl="2">
              <a:lnSpc>
                <a:spcPct val="90000"/>
              </a:lnSpc>
              <a:buFont typeface="Arial"/>
              <a:buChar char="•"/>
            </a:pPr>
            <a:r>
              <a:rPr lang="en-US" sz="1700" strike="noStrike">
                <a:solidFill>
                  <a:srgbClr val="000000"/>
                </a:solidFill>
                <a:latin typeface="Arial"/>
                <a:ea typeface="Arial"/>
              </a:rPr>
              <a:t>Selective Change macro to locate a string and change, if choose to</a:t>
            </a:r>
            <a:endParaRPr/>
          </a:p>
          <a:p>
            <a:pPr lvl="2">
              <a:lnSpc>
                <a:spcPct val="90000"/>
              </a:lnSpc>
              <a:buFont typeface="Arial"/>
              <a:buChar char="•"/>
            </a:pPr>
            <a:r>
              <a:rPr lang="en-US" sz="1700" strike="noStrike">
                <a:solidFill>
                  <a:srgbClr val="000000"/>
                </a:solidFill>
                <a:latin typeface="Arial"/>
                <a:ea typeface="Arial"/>
              </a:rPr>
              <a:t>Works with a PF key, default PF</a:t>
            </a:r>
            <a:r>
              <a:rPr lang="en-US" sz="1700" u="sng" strike="noStrike">
                <a:solidFill>
                  <a:srgbClr val="000000"/>
                </a:solidFill>
                <a:latin typeface="Arial"/>
                <a:ea typeface="Arial"/>
              </a:rPr>
              <a:t>6</a:t>
            </a:r>
            <a:r>
              <a:rPr lang="en-US" sz="1700" strike="noStrike">
                <a:solidFill>
                  <a:srgbClr val="000000"/>
                </a:solidFill>
                <a:latin typeface="Arial"/>
                <a:ea typeface="Arial"/>
              </a:rPr>
              <a:t>, that causes </a:t>
            </a:r>
            <a:r>
              <a:rPr lang="en-US" sz="1700" b="1" strike="noStrike">
                <a:solidFill>
                  <a:srgbClr val="000000"/>
                </a:solidFill>
                <a:latin typeface="Arial"/>
                <a:ea typeface="Arial"/>
              </a:rPr>
              <a:t>CHANGE</a:t>
            </a:r>
            <a:r>
              <a:rPr lang="en-US" sz="1700" strike="noStrike">
                <a:solidFill>
                  <a:srgbClr val="000000"/>
                </a:solidFill>
                <a:latin typeface="Arial"/>
                <a:ea typeface="Arial"/>
              </a:rPr>
              <a:t> to execute</a:t>
            </a:r>
            <a:endParaRPr/>
          </a:p>
          <a:p>
            <a:pPr lvl="1">
              <a:lnSpc>
                <a:spcPct val="90000"/>
              </a:lnSpc>
              <a:buFont typeface="Arial"/>
              <a:buChar char="–"/>
            </a:pPr>
            <a:r>
              <a:rPr lang="en-US" sz="2000" b="1" strike="noStrike">
                <a:solidFill>
                  <a:srgbClr val="000000"/>
                </a:solidFill>
                <a:latin typeface="Arial"/>
                <a:ea typeface="Arial"/>
              </a:rPr>
              <a:t>PF6      ONLY    ?</a:t>
            </a:r>
            <a:endParaRPr/>
          </a:p>
          <a:p>
            <a:pPr lvl="2">
              <a:lnSpc>
                <a:spcPct val="90000"/>
              </a:lnSpc>
              <a:buFont typeface="Arial"/>
              <a:buChar char="•"/>
            </a:pPr>
            <a:r>
              <a:rPr lang="en-US" sz="1700" b="1" strike="noStrike">
                <a:solidFill>
                  <a:srgbClr val="000000"/>
                </a:solidFill>
                <a:latin typeface="Arial"/>
                <a:ea typeface="Arial"/>
              </a:rPr>
              <a:t>ONLY</a:t>
            </a:r>
            <a:r>
              <a:rPr lang="en-US" sz="1700" strike="noStrike">
                <a:solidFill>
                  <a:srgbClr val="000000"/>
                </a:solidFill>
                <a:latin typeface="Arial"/>
                <a:ea typeface="Arial"/>
              </a:rPr>
              <a:t> specifies executing only the PF, ignoring the command line</a:t>
            </a:r>
            <a:endParaRPr/>
          </a:p>
          <a:p>
            <a:pPr lvl="2">
              <a:lnSpc>
                <a:spcPct val="90000"/>
              </a:lnSpc>
              <a:buFont typeface="Arial"/>
              <a:buChar char="•"/>
            </a:pPr>
            <a:r>
              <a:rPr lang="en-US" sz="1700" strike="noStrike">
                <a:solidFill>
                  <a:srgbClr val="000000"/>
                </a:solidFill>
                <a:latin typeface="Arial"/>
                <a:ea typeface="Arial"/>
              </a:rPr>
              <a:t>This displays the last command executed (like </a:t>
            </a:r>
            <a:r>
              <a:rPr lang="en-US" sz="1700" b="1" strike="noStrike">
                <a:solidFill>
                  <a:srgbClr val="000000"/>
                </a:solidFill>
                <a:latin typeface="Arial"/>
                <a:ea typeface="Arial"/>
              </a:rPr>
              <a:t>RETRIEVE</a:t>
            </a:r>
            <a:r>
              <a:rPr lang="en-US" sz="1700" strike="noStrike">
                <a:solidFill>
                  <a:srgbClr val="000000"/>
                </a:solidFill>
                <a:latin typeface="Arial"/>
                <a:ea typeface="Arial"/>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1"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Full-Screen Text Processing</a:t>
            </a:r>
            <a:endParaRPr/>
          </a:p>
        </p:txBody>
      </p:sp>
      <p:sp>
        <p:nvSpPr>
          <p:cNvPr id="312"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2800">
                <a:solidFill>
                  <a:srgbClr val="000000"/>
                </a:solidFill>
                <a:latin typeface="Arial"/>
                <a:ea typeface="Arial"/>
              </a:rPr>
              <a:t>Default </a:t>
            </a:r>
            <a:r>
              <a:rPr lang="en-US" sz="2800" b="1">
                <a:solidFill>
                  <a:srgbClr val="000000"/>
                </a:solidFill>
                <a:latin typeface="Arial"/>
                <a:ea typeface="Arial"/>
              </a:rPr>
              <a:t>XEDIT</a:t>
            </a:r>
            <a:r>
              <a:rPr lang="en-US" sz="2800">
                <a:solidFill>
                  <a:srgbClr val="000000"/>
                </a:solidFill>
                <a:latin typeface="Arial"/>
                <a:ea typeface="Arial"/>
              </a:rPr>
              <a:t> PF keys 7-12</a:t>
            </a:r>
            <a:endParaRPr/>
          </a:p>
          <a:p>
            <a:pPr lvl="1">
              <a:lnSpc>
                <a:spcPct val="80000"/>
              </a:lnSpc>
              <a:buFont typeface="Arial"/>
              <a:buChar char="–"/>
            </a:pPr>
            <a:r>
              <a:rPr lang="en-US" sz="2400" b="1" strike="noStrike">
                <a:solidFill>
                  <a:srgbClr val="000000"/>
                </a:solidFill>
                <a:latin typeface="Arial"/>
                <a:ea typeface="Arial"/>
              </a:rPr>
              <a:t>PF7      BEFORE  BACKWARD</a:t>
            </a:r>
            <a:endParaRPr/>
          </a:p>
          <a:p>
            <a:pPr lvl="2">
              <a:lnSpc>
                <a:spcPct val="80000"/>
              </a:lnSpc>
              <a:buFont typeface="Arial"/>
              <a:buChar char="•"/>
            </a:pPr>
            <a:r>
              <a:rPr lang="en-US" sz="2000" strike="noStrike">
                <a:solidFill>
                  <a:srgbClr val="000000"/>
                </a:solidFill>
                <a:latin typeface="Arial"/>
                <a:ea typeface="Arial"/>
              </a:rPr>
              <a:t>Page backward, or wrap to bottom of file if at top of file</a:t>
            </a:r>
            <a:endParaRPr/>
          </a:p>
          <a:p>
            <a:pPr lvl="1">
              <a:lnSpc>
                <a:spcPct val="80000"/>
              </a:lnSpc>
              <a:buFont typeface="Arial"/>
              <a:buChar char="–"/>
            </a:pPr>
            <a:r>
              <a:rPr lang="en-US" sz="2400" b="1" strike="noStrike">
                <a:solidFill>
                  <a:srgbClr val="000000"/>
                </a:solidFill>
                <a:latin typeface="Arial"/>
                <a:ea typeface="Arial"/>
              </a:rPr>
              <a:t>PF8      BEFORE  FORWARD</a:t>
            </a:r>
            <a:endParaRPr/>
          </a:p>
          <a:p>
            <a:pPr lvl="2">
              <a:lnSpc>
                <a:spcPct val="80000"/>
              </a:lnSpc>
              <a:buFont typeface="Arial"/>
              <a:buChar char="•"/>
            </a:pPr>
            <a:r>
              <a:rPr lang="en-US" sz="2000" strike="noStrike">
                <a:solidFill>
                  <a:srgbClr val="000000"/>
                </a:solidFill>
                <a:latin typeface="Arial"/>
                <a:ea typeface="Arial"/>
              </a:rPr>
              <a:t>Page forward, or wrap to top of file if at bottom of file</a:t>
            </a:r>
            <a:endParaRPr/>
          </a:p>
          <a:p>
            <a:pPr lvl="1">
              <a:lnSpc>
                <a:spcPct val="80000"/>
              </a:lnSpc>
              <a:buFont typeface="Arial"/>
              <a:buChar char="–"/>
            </a:pPr>
            <a:r>
              <a:rPr lang="en-US" sz="2400" b="1" strike="noStrike">
                <a:solidFill>
                  <a:srgbClr val="000000"/>
                </a:solidFill>
                <a:latin typeface="Arial"/>
                <a:ea typeface="Arial"/>
              </a:rPr>
              <a:t>PF9      ONLY    =</a:t>
            </a:r>
            <a:endParaRPr/>
          </a:p>
          <a:p>
            <a:pPr lvl="2">
              <a:lnSpc>
                <a:spcPct val="80000"/>
              </a:lnSpc>
              <a:buFont typeface="Arial"/>
              <a:buChar char="•"/>
            </a:pPr>
            <a:r>
              <a:rPr lang="en-US" sz="2200" strike="noStrike">
                <a:solidFill>
                  <a:srgbClr val="000000"/>
                </a:solidFill>
                <a:latin typeface="Arial"/>
                <a:ea typeface="Arial"/>
              </a:rPr>
              <a:t>Used to re-execute the last command entered</a:t>
            </a:r>
            <a:endParaRPr/>
          </a:p>
          <a:p>
            <a:pPr lvl="1">
              <a:lnSpc>
                <a:spcPct val="80000"/>
              </a:lnSpc>
              <a:buFont typeface="Arial"/>
              <a:buChar char="–"/>
            </a:pPr>
            <a:r>
              <a:rPr lang="en-US" sz="2400" b="1" strike="noStrike">
                <a:solidFill>
                  <a:srgbClr val="000000"/>
                </a:solidFill>
                <a:latin typeface="Arial"/>
                <a:ea typeface="Arial"/>
              </a:rPr>
              <a:t>PF10     BEFORE  RGTLEFT</a:t>
            </a:r>
            <a:endParaRPr/>
          </a:p>
          <a:p>
            <a:pPr lvl="2">
              <a:lnSpc>
                <a:spcPct val="80000"/>
              </a:lnSpc>
              <a:buFont typeface="Arial"/>
              <a:buChar char="•"/>
            </a:pPr>
            <a:r>
              <a:rPr lang="en-US" sz="2200" strike="noStrike">
                <a:solidFill>
                  <a:srgbClr val="000000"/>
                </a:solidFill>
                <a:latin typeface="Arial"/>
                <a:ea typeface="Arial"/>
              </a:rPr>
              <a:t>Used to view columns of data not currently visible on screen</a:t>
            </a:r>
            <a:endParaRPr/>
          </a:p>
          <a:p>
            <a:pPr lvl="1">
              <a:lnSpc>
                <a:spcPct val="80000"/>
              </a:lnSpc>
              <a:buFont typeface="Arial"/>
              <a:buChar char="–"/>
            </a:pPr>
            <a:r>
              <a:rPr lang="en-US" sz="2400" b="1" strike="noStrike">
                <a:solidFill>
                  <a:srgbClr val="000000"/>
                </a:solidFill>
                <a:latin typeface="Arial"/>
                <a:ea typeface="Arial"/>
              </a:rPr>
              <a:t>PF11     BEFORE  SPLTJOIN</a:t>
            </a:r>
            <a:endParaRPr/>
          </a:p>
          <a:p>
            <a:pPr lvl="2">
              <a:lnSpc>
                <a:spcPct val="80000"/>
              </a:lnSpc>
              <a:buFont typeface="Arial"/>
              <a:buChar char="•"/>
            </a:pPr>
            <a:r>
              <a:rPr lang="en-US" sz="2200" strike="noStrike">
                <a:solidFill>
                  <a:srgbClr val="000000"/>
                </a:solidFill>
                <a:latin typeface="Arial"/>
                <a:ea typeface="Arial"/>
              </a:rPr>
              <a:t>With cursor in position, used to split a line if data comes after the cursor, or join two lines (the following line) if no data after cursor</a:t>
            </a:r>
            <a:endParaRPr/>
          </a:p>
          <a:p>
            <a:pPr lvl="1">
              <a:lnSpc>
                <a:spcPct val="80000"/>
              </a:lnSpc>
              <a:buFont typeface="Arial"/>
              <a:buChar char="–"/>
            </a:pPr>
            <a:r>
              <a:rPr lang="en-US" sz="2400" b="1" strike="noStrike">
                <a:solidFill>
                  <a:srgbClr val="000000"/>
                </a:solidFill>
                <a:latin typeface="Arial"/>
                <a:ea typeface="Arial"/>
              </a:rPr>
              <a:t>PF12     BEFORE  CURSOR HOME</a:t>
            </a:r>
            <a:endParaRPr/>
          </a:p>
          <a:p>
            <a:pPr lvl="2">
              <a:lnSpc>
                <a:spcPct val="80000"/>
              </a:lnSpc>
              <a:buFont typeface="Arial"/>
              <a:buChar char="•"/>
            </a:pPr>
            <a:r>
              <a:rPr lang="en-US" sz="2200" strike="noStrike">
                <a:solidFill>
                  <a:srgbClr val="000000"/>
                </a:solidFill>
                <a:latin typeface="Arial"/>
                <a:ea typeface="Arial"/>
              </a:rPr>
              <a:t>Moves cursor form command line to the screen or from the screen to the command line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3"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Full-Screen Text Processing</a:t>
            </a:r>
            <a:endParaRPr/>
          </a:p>
        </p:txBody>
      </p:sp>
      <p:sp>
        <p:nvSpPr>
          <p:cNvPr id="314"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100000"/>
              </a:lnSpc>
              <a:buFont typeface="Arial"/>
              <a:buChar char="•"/>
            </a:pPr>
            <a:r>
              <a:rPr lang="en-US" sz="3600">
                <a:solidFill>
                  <a:srgbClr val="000000"/>
                </a:solidFill>
                <a:latin typeface="Arial"/>
                <a:ea typeface="Arial"/>
              </a:rPr>
              <a:t>Some additional prefix subcommands:</a:t>
            </a:r>
            <a:endParaRPr/>
          </a:p>
          <a:p>
            <a:pPr lvl="1">
              <a:lnSpc>
                <a:spcPct val="100000"/>
              </a:lnSpc>
              <a:buFont typeface="Arial"/>
              <a:buChar char="–"/>
            </a:pPr>
            <a:r>
              <a:rPr lang="en-US" sz="3200" strike="noStrike">
                <a:solidFill>
                  <a:srgbClr val="000000"/>
                </a:solidFill>
                <a:latin typeface="Arial"/>
                <a:ea typeface="Arial"/>
              </a:rPr>
              <a:t>Use </a:t>
            </a:r>
            <a:r>
              <a:rPr lang="en-US" sz="3200" b="1" strike="noStrike">
                <a:solidFill>
                  <a:srgbClr val="000000"/>
                </a:solidFill>
                <a:latin typeface="Arial"/>
                <a:ea typeface="Arial"/>
              </a:rPr>
              <a:t>E</a:t>
            </a:r>
            <a:r>
              <a:rPr lang="en-US" sz="3200" strike="noStrike">
                <a:solidFill>
                  <a:srgbClr val="000000"/>
                </a:solidFill>
                <a:latin typeface="Arial"/>
                <a:ea typeface="Arial"/>
              </a:rPr>
              <a:t> prefix subcommand to extend logical line by one more screen line (If prefix </a:t>
            </a:r>
            <a:r>
              <a:rPr lang="en-US" sz="3200" b="1" strike="noStrike">
                <a:solidFill>
                  <a:srgbClr val="000000"/>
                </a:solidFill>
                <a:latin typeface="Arial"/>
                <a:ea typeface="Arial"/>
              </a:rPr>
              <a:t>E</a:t>
            </a:r>
            <a:r>
              <a:rPr lang="en-US" sz="3200" strike="noStrike">
                <a:solidFill>
                  <a:srgbClr val="000000"/>
                </a:solidFill>
                <a:latin typeface="Arial"/>
                <a:ea typeface="Arial"/>
              </a:rPr>
              <a:t> is invalid for the line, then need to extend the endcol of </a:t>
            </a:r>
            <a:r>
              <a:rPr lang="en-US" sz="3200" b="1" strike="noStrike">
                <a:solidFill>
                  <a:srgbClr val="000000"/>
                </a:solidFill>
                <a:latin typeface="Arial"/>
                <a:ea typeface="Arial"/>
              </a:rPr>
              <a:t>SET VERIFY</a:t>
            </a:r>
            <a:r>
              <a:rPr lang="en-US" sz="3200" strike="noStrike">
                <a:solidFill>
                  <a:srgbClr val="000000"/>
                </a:solidFill>
                <a:latin typeface="Arial"/>
                <a:ea typeface="Arial"/>
              </a:rPr>
              <a:t>)</a:t>
            </a:r>
            <a:endParaRPr/>
          </a:p>
          <a:p>
            <a:pPr lvl="1">
              <a:lnSpc>
                <a:spcPct val="100000"/>
              </a:lnSpc>
              <a:buFont typeface="Arial"/>
              <a:buChar char="–"/>
            </a:pPr>
            <a:r>
              <a:rPr lang="en-US" sz="3200" strike="noStrike">
                <a:solidFill>
                  <a:srgbClr val="000000"/>
                </a:solidFill>
                <a:latin typeface="Arial"/>
                <a:ea typeface="Arial"/>
              </a:rPr>
              <a:t>Use </a:t>
            </a:r>
            <a:r>
              <a:rPr lang="en-US" sz="3200" b="1" strike="noStrike">
                <a:solidFill>
                  <a:srgbClr val="000000"/>
                </a:solidFill>
                <a:latin typeface="Arial"/>
                <a:ea typeface="Arial"/>
              </a:rPr>
              <a:t>SI</a:t>
            </a:r>
            <a:r>
              <a:rPr lang="en-US" sz="3200" strike="noStrike">
                <a:solidFill>
                  <a:srgbClr val="000000"/>
                </a:solidFill>
                <a:latin typeface="Arial"/>
                <a:ea typeface="Arial"/>
              </a:rPr>
              <a:t> prefix subcommand to continuously add a new line and position the cursor at the same column as previous line</a:t>
            </a:r>
            <a:endParaRPr/>
          </a:p>
          <a:p>
            <a:pPr>
              <a:lnSpc>
                <a:spcPct val="100000"/>
              </a:lnSpc>
              <a:buFont typeface="Arial"/>
              <a:buChar char="•"/>
            </a:pPr>
            <a:r>
              <a:rPr lang="en-US" sz="3600" b="1">
                <a:solidFill>
                  <a:srgbClr val="000000"/>
                </a:solidFill>
                <a:latin typeface="Arial"/>
                <a:ea typeface="Arial"/>
              </a:rPr>
              <a:t>RESET</a:t>
            </a:r>
            <a:r>
              <a:rPr lang="en-US" sz="3600">
                <a:solidFill>
                  <a:srgbClr val="000000"/>
                </a:solidFill>
                <a:latin typeface="Arial"/>
                <a:ea typeface="Arial"/>
              </a:rPr>
              <a:t> cancels all prefix subcommands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5"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Full-Screen Text Processing
</a:t>
            </a:r>
            <a:r>
              <a:rPr lang="en-US" sz="2400" b="1">
                <a:solidFill>
                  <a:srgbClr val="000000"/>
                </a:solidFill>
                <a:latin typeface="Arial"/>
                <a:ea typeface="Arial"/>
              </a:rPr>
              <a:t>Prefix subcommand (HELP PREFIX)</a:t>
            </a:r>
            <a:endParaRPr/>
          </a:p>
        </p:txBody>
      </p:sp>
      <p:sp>
        <p:nvSpPr>
          <p:cNvPr id="316" name="CustomShape 2"/>
          <p:cNvSpPr/>
          <p:nvPr/>
        </p:nvSpPr>
        <p:spPr>
          <a:xfrm>
            <a:off x="519120" y="1814400"/>
            <a:ext cx="458784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100000"/>
              </a:lnSpc>
              <a:buFont typeface="Arial"/>
              <a:buChar char="•"/>
            </a:pPr>
            <a:r>
              <a:rPr lang="en-US" sz="2800">
                <a:solidFill>
                  <a:srgbClr val="000000"/>
                </a:solidFill>
                <a:latin typeface="Arial"/>
                <a:ea typeface="Arial"/>
              </a:rPr>
              <a:t>.  = Set symbolic name</a:t>
            </a:r>
            <a:endParaRPr/>
          </a:p>
          <a:p>
            <a:pPr>
              <a:lnSpc>
                <a:spcPct val="100000"/>
              </a:lnSpc>
              <a:buFont typeface="Arial"/>
              <a:buChar char="•"/>
            </a:pPr>
            <a:r>
              <a:rPr lang="en-US" sz="2800">
                <a:solidFill>
                  <a:srgbClr val="000000"/>
                </a:solidFill>
                <a:latin typeface="Arial"/>
                <a:ea typeface="Arial"/>
              </a:rPr>
              <a:t>&lt; = Shift left       </a:t>
            </a:r>
            <a:endParaRPr/>
          </a:p>
          <a:p>
            <a:pPr>
              <a:lnSpc>
                <a:spcPct val="100000"/>
              </a:lnSpc>
              <a:buFont typeface="Arial"/>
              <a:buChar char="•"/>
            </a:pPr>
            <a:r>
              <a:rPr lang="en-US" sz="2800">
                <a:solidFill>
                  <a:srgbClr val="000000"/>
                </a:solidFill>
                <a:latin typeface="Arial"/>
                <a:ea typeface="Arial"/>
              </a:rPr>
              <a:t>/  = Set current line </a:t>
            </a:r>
            <a:endParaRPr/>
          </a:p>
          <a:p>
            <a:pPr>
              <a:lnSpc>
                <a:spcPct val="100000"/>
              </a:lnSpc>
              <a:buFont typeface="Arial"/>
              <a:buChar char="•"/>
            </a:pPr>
            <a:r>
              <a:rPr lang="en-US" sz="2800">
                <a:solidFill>
                  <a:srgbClr val="000000"/>
                </a:solidFill>
                <a:latin typeface="Arial"/>
                <a:ea typeface="Arial"/>
              </a:rPr>
              <a:t>&gt; = Shift right      </a:t>
            </a:r>
            <a:endParaRPr/>
          </a:p>
          <a:p>
            <a:pPr>
              <a:lnSpc>
                <a:spcPct val="100000"/>
              </a:lnSpc>
              <a:buFont typeface="Arial"/>
              <a:buChar char="•"/>
            </a:pPr>
            <a:r>
              <a:rPr lang="en-US" sz="2800">
                <a:solidFill>
                  <a:srgbClr val="000000"/>
                </a:solidFill>
                <a:latin typeface="Arial"/>
                <a:ea typeface="Arial"/>
              </a:rPr>
              <a:t>"  = Duplicate        </a:t>
            </a:r>
            <a:endParaRPr/>
          </a:p>
          <a:p>
            <a:pPr>
              <a:lnSpc>
                <a:spcPct val="100000"/>
              </a:lnSpc>
              <a:buFont typeface="Arial"/>
              <a:buChar char="•"/>
            </a:pPr>
            <a:r>
              <a:rPr lang="en-US" sz="2800">
                <a:solidFill>
                  <a:srgbClr val="000000"/>
                </a:solidFill>
                <a:latin typeface="Arial"/>
                <a:ea typeface="Arial"/>
              </a:rPr>
              <a:t>A = Add </a:t>
            </a:r>
            <a:endParaRPr/>
          </a:p>
          <a:p>
            <a:pPr>
              <a:lnSpc>
                <a:spcPct val="100000"/>
              </a:lnSpc>
              <a:buFont typeface="Arial"/>
              <a:buChar char="•"/>
            </a:pPr>
            <a:r>
              <a:rPr lang="en-US" sz="2800">
                <a:solidFill>
                  <a:srgbClr val="000000"/>
                </a:solidFill>
                <a:latin typeface="Arial"/>
                <a:ea typeface="Arial"/>
              </a:rPr>
              <a:t>C = Copy     </a:t>
            </a:r>
            <a:endParaRPr/>
          </a:p>
          <a:p>
            <a:pPr>
              <a:lnSpc>
                <a:spcPct val="100000"/>
              </a:lnSpc>
              <a:buFont typeface="Arial"/>
              <a:buChar char="•"/>
            </a:pPr>
            <a:r>
              <a:rPr lang="en-US" sz="2800">
                <a:solidFill>
                  <a:srgbClr val="000000"/>
                </a:solidFill>
                <a:latin typeface="Arial"/>
                <a:ea typeface="Arial"/>
              </a:rPr>
              <a:t>D = Delete   </a:t>
            </a:r>
            <a:endParaRPr/>
          </a:p>
          <a:p>
            <a:pPr>
              <a:lnSpc>
                <a:spcPct val="100000"/>
              </a:lnSpc>
              <a:buFont typeface="Arial"/>
              <a:buChar char="•"/>
            </a:pPr>
            <a:r>
              <a:rPr lang="en-US" sz="2800">
                <a:solidFill>
                  <a:srgbClr val="000000"/>
                </a:solidFill>
                <a:latin typeface="Arial"/>
                <a:ea typeface="Arial"/>
              </a:rPr>
              <a:t>E = Extend   </a:t>
            </a:r>
            <a:endParaRPr/>
          </a:p>
          <a:p>
            <a:pPr>
              <a:lnSpc>
                <a:spcPct val="100000"/>
              </a:lnSpc>
            </a:pPr>
            <a:endParaRPr/>
          </a:p>
        </p:txBody>
      </p:sp>
      <p:sp>
        <p:nvSpPr>
          <p:cNvPr id="317" name="CustomShape 3"/>
          <p:cNvSpPr/>
          <p:nvPr/>
        </p:nvSpPr>
        <p:spPr>
          <a:xfrm>
            <a:off x="5259240" y="1814400"/>
            <a:ext cx="458964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100000"/>
              </a:lnSpc>
              <a:buFont typeface="Arial"/>
              <a:buChar char="•"/>
            </a:pPr>
            <a:r>
              <a:rPr lang="en-US" sz="2800">
                <a:solidFill>
                  <a:srgbClr val="000000"/>
                </a:solidFill>
                <a:latin typeface="Arial"/>
                <a:ea typeface="Arial"/>
              </a:rPr>
              <a:t>F  = Following</a:t>
            </a:r>
            <a:endParaRPr/>
          </a:p>
          <a:p>
            <a:pPr>
              <a:lnSpc>
                <a:spcPct val="100000"/>
              </a:lnSpc>
              <a:buFont typeface="Arial"/>
              <a:buChar char="•"/>
            </a:pPr>
            <a:r>
              <a:rPr lang="en-US" sz="2800">
                <a:solidFill>
                  <a:srgbClr val="000000"/>
                </a:solidFill>
                <a:latin typeface="Arial"/>
                <a:ea typeface="Arial"/>
              </a:rPr>
              <a:t>I   = Insert   </a:t>
            </a:r>
            <a:endParaRPr/>
          </a:p>
          <a:p>
            <a:pPr>
              <a:lnSpc>
                <a:spcPct val="100000"/>
              </a:lnSpc>
              <a:buFont typeface="Arial"/>
              <a:buChar char="•"/>
            </a:pPr>
            <a:r>
              <a:rPr lang="en-US" sz="2800">
                <a:solidFill>
                  <a:srgbClr val="000000"/>
                </a:solidFill>
                <a:latin typeface="Arial"/>
                <a:ea typeface="Arial"/>
              </a:rPr>
              <a:t>M = Move </a:t>
            </a:r>
            <a:endParaRPr/>
          </a:p>
          <a:p>
            <a:pPr>
              <a:lnSpc>
                <a:spcPct val="100000"/>
              </a:lnSpc>
              <a:buFont typeface="Arial"/>
              <a:buChar char="•"/>
            </a:pPr>
            <a:r>
              <a:rPr lang="en-US" sz="2800">
                <a:solidFill>
                  <a:srgbClr val="000000"/>
                </a:solidFill>
                <a:latin typeface="Arial"/>
                <a:ea typeface="Arial"/>
              </a:rPr>
              <a:t>P  = Preceding       </a:t>
            </a:r>
            <a:endParaRPr/>
          </a:p>
          <a:p>
            <a:pPr>
              <a:lnSpc>
                <a:spcPct val="100000"/>
              </a:lnSpc>
              <a:buFont typeface="Arial"/>
              <a:buChar char="•"/>
            </a:pPr>
            <a:r>
              <a:rPr lang="en-US" sz="2800">
                <a:solidFill>
                  <a:srgbClr val="000000"/>
                </a:solidFill>
                <a:latin typeface="Arial"/>
                <a:ea typeface="Arial"/>
              </a:rPr>
              <a:t>S  = Show            </a:t>
            </a:r>
            <a:endParaRPr/>
          </a:p>
          <a:p>
            <a:pPr>
              <a:lnSpc>
                <a:spcPct val="100000"/>
              </a:lnSpc>
              <a:buFont typeface="Arial"/>
              <a:buChar char="•"/>
            </a:pPr>
            <a:r>
              <a:rPr lang="en-US" sz="2800">
                <a:solidFill>
                  <a:srgbClr val="000000"/>
                </a:solidFill>
                <a:latin typeface="Arial"/>
                <a:ea typeface="Arial"/>
              </a:rPr>
              <a:t>SCALE = Display scale   </a:t>
            </a:r>
            <a:endParaRPr/>
          </a:p>
          <a:p>
            <a:pPr>
              <a:lnSpc>
                <a:spcPct val="100000"/>
              </a:lnSpc>
              <a:buFont typeface="Arial"/>
              <a:buChar char="•"/>
            </a:pPr>
            <a:r>
              <a:rPr lang="en-US" sz="2800">
                <a:solidFill>
                  <a:srgbClr val="000000"/>
                </a:solidFill>
                <a:latin typeface="Arial"/>
                <a:ea typeface="Arial"/>
              </a:rPr>
              <a:t>SI = Structured input</a:t>
            </a:r>
            <a:endParaRPr/>
          </a:p>
          <a:p>
            <a:pPr>
              <a:lnSpc>
                <a:spcPct val="100000"/>
              </a:lnSpc>
              <a:buFont typeface="Arial"/>
              <a:buChar char="•"/>
            </a:pPr>
            <a:r>
              <a:rPr lang="en-US" sz="2800">
                <a:solidFill>
                  <a:srgbClr val="000000"/>
                </a:solidFill>
                <a:latin typeface="Arial"/>
                <a:ea typeface="Arial"/>
              </a:rPr>
              <a:t>TABL = Set tab line    </a:t>
            </a:r>
            <a:endParaRPr/>
          </a:p>
          <a:p>
            <a:pPr>
              <a:lnSpc>
                <a:spcPct val="100000"/>
              </a:lnSpc>
              <a:buFont typeface="Arial"/>
              <a:buChar char="•"/>
            </a:pPr>
            <a:r>
              <a:rPr lang="en-US" sz="2800">
                <a:solidFill>
                  <a:srgbClr val="000000"/>
                </a:solidFill>
                <a:latin typeface="Arial"/>
                <a:ea typeface="Arial"/>
              </a:rPr>
              <a:t>X  = Exclude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8"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Full-Screen Text Processing</a:t>
            </a:r>
            <a:endParaRPr/>
          </a:p>
        </p:txBody>
      </p:sp>
      <p:sp>
        <p:nvSpPr>
          <p:cNvPr id="319"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3200">
                <a:solidFill>
                  <a:srgbClr val="000000"/>
                </a:solidFill>
                <a:latin typeface="Arial"/>
                <a:ea typeface="Arial"/>
              </a:rPr>
              <a:t>Putting or getting lines or files</a:t>
            </a:r>
            <a:endParaRPr/>
          </a:p>
          <a:p>
            <a:pPr lvl="1">
              <a:lnSpc>
                <a:spcPct val="80000"/>
              </a:lnSpc>
              <a:buFont typeface="Arial"/>
              <a:buChar char="–"/>
            </a:pPr>
            <a:r>
              <a:rPr lang="en-US" sz="2800" b="1" strike="noStrike">
                <a:solidFill>
                  <a:srgbClr val="000000"/>
                </a:solidFill>
                <a:latin typeface="Arial"/>
                <a:ea typeface="Arial"/>
              </a:rPr>
              <a:t>PUT</a:t>
            </a:r>
            <a:r>
              <a:rPr lang="en-US" sz="2800" strike="noStrike">
                <a:solidFill>
                  <a:srgbClr val="000000"/>
                </a:solidFill>
                <a:latin typeface="Arial"/>
                <a:ea typeface="Arial"/>
              </a:rPr>
              <a:t> </a:t>
            </a:r>
            <a:r>
              <a:rPr lang="en-US" sz="2800" i="1" strike="noStrike">
                <a:solidFill>
                  <a:srgbClr val="000000"/>
                </a:solidFill>
                <a:latin typeface="Arial"/>
                <a:ea typeface="Arial"/>
              </a:rPr>
              <a:t>target/* Fn  Ft  Fm</a:t>
            </a:r>
            <a:endParaRPr/>
          </a:p>
          <a:p>
            <a:pPr lvl="2">
              <a:lnSpc>
                <a:spcPct val="80000"/>
              </a:lnSpc>
              <a:buFont typeface="Arial"/>
              <a:buChar char="•"/>
            </a:pPr>
            <a:r>
              <a:rPr lang="en-US" sz="2500" strike="noStrike">
                <a:solidFill>
                  <a:srgbClr val="000000"/>
                </a:solidFill>
                <a:latin typeface="Arial"/>
                <a:ea typeface="Arial"/>
              </a:rPr>
              <a:t>Puts one or more lines into file </a:t>
            </a:r>
            <a:r>
              <a:rPr lang="en-US" sz="2500" i="1" strike="noStrike">
                <a:solidFill>
                  <a:srgbClr val="000000"/>
                </a:solidFill>
                <a:latin typeface="Arial"/>
                <a:ea typeface="Arial"/>
              </a:rPr>
              <a:t>Fn  Ft  Fm</a:t>
            </a:r>
            <a:endParaRPr/>
          </a:p>
          <a:p>
            <a:pPr lvl="2">
              <a:lnSpc>
                <a:spcPct val="80000"/>
              </a:lnSpc>
              <a:buFont typeface="Arial"/>
              <a:buChar char="•"/>
            </a:pPr>
            <a:r>
              <a:rPr lang="en-US" sz="2500" strike="noStrike">
                <a:solidFill>
                  <a:srgbClr val="000000"/>
                </a:solidFill>
                <a:latin typeface="Arial"/>
                <a:ea typeface="Arial"/>
              </a:rPr>
              <a:t>If no file specified, </a:t>
            </a:r>
            <a:r>
              <a:rPr lang="en-US" sz="2500" b="1" strike="noStrike">
                <a:solidFill>
                  <a:srgbClr val="000000"/>
                </a:solidFill>
                <a:latin typeface="Arial"/>
                <a:ea typeface="Arial"/>
              </a:rPr>
              <a:t>XEDIT</a:t>
            </a:r>
            <a:r>
              <a:rPr lang="en-US" sz="2500" strike="noStrike">
                <a:solidFill>
                  <a:srgbClr val="000000"/>
                </a:solidFill>
                <a:latin typeface="Arial"/>
                <a:ea typeface="Arial"/>
              </a:rPr>
              <a:t> puts in a temporary file, available to </a:t>
            </a:r>
            <a:r>
              <a:rPr lang="en-US" sz="2500" b="1" strike="noStrike">
                <a:solidFill>
                  <a:srgbClr val="000000"/>
                </a:solidFill>
                <a:latin typeface="Arial"/>
                <a:ea typeface="Arial"/>
              </a:rPr>
              <a:t>GET</a:t>
            </a:r>
            <a:r>
              <a:rPr lang="en-US" sz="2500" strike="noStrike">
                <a:solidFill>
                  <a:srgbClr val="000000"/>
                </a:solidFill>
                <a:latin typeface="Arial"/>
                <a:ea typeface="Arial"/>
              </a:rPr>
              <a:t> subcommand, but only while </a:t>
            </a:r>
            <a:r>
              <a:rPr lang="en-US" sz="2500" b="1" strike="noStrike">
                <a:solidFill>
                  <a:srgbClr val="000000"/>
                </a:solidFill>
                <a:latin typeface="Arial"/>
                <a:ea typeface="Arial"/>
              </a:rPr>
              <a:t>XEDIT</a:t>
            </a:r>
            <a:r>
              <a:rPr lang="en-US" sz="2500" strike="noStrike">
                <a:solidFill>
                  <a:srgbClr val="000000"/>
                </a:solidFill>
                <a:latin typeface="Arial"/>
                <a:ea typeface="Arial"/>
              </a:rPr>
              <a:t> session is still open (similar to clipboard)</a:t>
            </a:r>
            <a:endParaRPr/>
          </a:p>
          <a:p>
            <a:pPr lvl="1">
              <a:lnSpc>
                <a:spcPct val="80000"/>
              </a:lnSpc>
              <a:buFont typeface="Arial"/>
              <a:buChar char="–"/>
            </a:pPr>
            <a:r>
              <a:rPr lang="en-US" sz="2800" b="1" strike="noStrike">
                <a:solidFill>
                  <a:srgbClr val="000000"/>
                </a:solidFill>
                <a:latin typeface="Arial"/>
                <a:ea typeface="Arial"/>
              </a:rPr>
              <a:t>PUTD </a:t>
            </a:r>
            <a:r>
              <a:rPr lang="en-US" sz="2800" i="1" strike="noStrike">
                <a:solidFill>
                  <a:srgbClr val="000000"/>
                </a:solidFill>
                <a:latin typeface="Arial"/>
                <a:ea typeface="Arial"/>
              </a:rPr>
              <a:t>target/* Fn  Ft  Fm</a:t>
            </a:r>
            <a:endParaRPr/>
          </a:p>
          <a:p>
            <a:pPr lvl="2">
              <a:lnSpc>
                <a:spcPct val="80000"/>
              </a:lnSpc>
              <a:buFont typeface="Arial"/>
              <a:buChar char="•"/>
            </a:pPr>
            <a:r>
              <a:rPr lang="en-US" sz="2500" strike="noStrike">
                <a:solidFill>
                  <a:srgbClr val="000000"/>
                </a:solidFill>
                <a:latin typeface="Arial"/>
                <a:ea typeface="Arial"/>
              </a:rPr>
              <a:t>Same as </a:t>
            </a:r>
            <a:r>
              <a:rPr lang="en-US" sz="2500" b="1" strike="noStrike">
                <a:solidFill>
                  <a:srgbClr val="000000"/>
                </a:solidFill>
                <a:latin typeface="Arial"/>
                <a:ea typeface="Arial"/>
              </a:rPr>
              <a:t>PUT</a:t>
            </a:r>
            <a:r>
              <a:rPr lang="en-US" sz="2500" strike="noStrike">
                <a:solidFill>
                  <a:srgbClr val="000000"/>
                </a:solidFill>
                <a:latin typeface="Arial"/>
                <a:ea typeface="Arial"/>
              </a:rPr>
              <a:t> but also deletes original lines from the editing file</a:t>
            </a:r>
            <a:endParaRPr/>
          </a:p>
          <a:p>
            <a:pPr lvl="1">
              <a:lnSpc>
                <a:spcPct val="80000"/>
              </a:lnSpc>
              <a:buFont typeface="Arial"/>
              <a:buChar char="–"/>
            </a:pPr>
            <a:r>
              <a:rPr lang="en-US" sz="2800" b="1" strike="noStrike">
                <a:solidFill>
                  <a:srgbClr val="000000"/>
                </a:solidFill>
                <a:latin typeface="Arial"/>
                <a:ea typeface="Arial"/>
              </a:rPr>
              <a:t>GET </a:t>
            </a:r>
            <a:r>
              <a:rPr lang="en-US" sz="2800" i="1" strike="noStrike">
                <a:solidFill>
                  <a:srgbClr val="000000"/>
                </a:solidFill>
                <a:latin typeface="Arial"/>
                <a:ea typeface="Arial"/>
              </a:rPr>
              <a:t>Fn  Ft  Fm  firstrec  numrec</a:t>
            </a:r>
            <a:endParaRPr/>
          </a:p>
          <a:p>
            <a:pPr lvl="2">
              <a:lnSpc>
                <a:spcPct val="80000"/>
              </a:lnSpc>
              <a:buFont typeface="Arial"/>
              <a:buChar char="•"/>
            </a:pPr>
            <a:r>
              <a:rPr lang="en-US" sz="2500" strike="noStrike">
                <a:solidFill>
                  <a:srgbClr val="000000"/>
                </a:solidFill>
                <a:latin typeface="Arial"/>
                <a:ea typeface="Arial"/>
              </a:rPr>
              <a:t>Inserts all or part of a specified file after current line</a:t>
            </a:r>
            <a:endParaRPr/>
          </a:p>
          <a:p>
            <a:pPr lvl="2">
              <a:lnSpc>
                <a:spcPct val="80000"/>
              </a:lnSpc>
              <a:buFont typeface="Arial"/>
              <a:buChar char="•"/>
            </a:pPr>
            <a:r>
              <a:rPr lang="en-US" sz="2500" strike="noStrike">
                <a:solidFill>
                  <a:srgbClr val="000000"/>
                </a:solidFill>
                <a:latin typeface="Arial"/>
                <a:ea typeface="Arial"/>
              </a:rPr>
              <a:t>If no file specified, </a:t>
            </a:r>
            <a:r>
              <a:rPr lang="en-US" sz="2500" b="1" strike="noStrike">
                <a:solidFill>
                  <a:srgbClr val="000000"/>
                </a:solidFill>
                <a:latin typeface="Arial"/>
                <a:ea typeface="Arial"/>
              </a:rPr>
              <a:t>XEDIT</a:t>
            </a:r>
            <a:r>
              <a:rPr lang="en-US" sz="2500" strike="noStrike">
                <a:solidFill>
                  <a:srgbClr val="000000"/>
                </a:solidFill>
                <a:latin typeface="Arial"/>
                <a:ea typeface="Arial"/>
              </a:rPr>
              <a:t> gets temporary file from </a:t>
            </a:r>
            <a:r>
              <a:rPr lang="en-US" sz="2500" b="1" strike="noStrike">
                <a:solidFill>
                  <a:srgbClr val="000000"/>
                </a:solidFill>
                <a:latin typeface="Arial"/>
                <a:ea typeface="Arial"/>
              </a:rPr>
              <a:t>PUT</a:t>
            </a:r>
            <a:r>
              <a:rPr lang="en-US" sz="2500" strike="noStrike">
                <a:solidFill>
                  <a:srgbClr val="000000"/>
                </a:solidFill>
                <a:latin typeface="Arial"/>
                <a:ea typeface="Arial"/>
              </a:rPr>
              <a:t> or </a:t>
            </a:r>
            <a:r>
              <a:rPr lang="en-US" sz="2500" b="1" strike="noStrike">
                <a:solidFill>
                  <a:srgbClr val="000000"/>
                </a:solidFill>
                <a:latin typeface="Arial"/>
                <a:ea typeface="Arial"/>
              </a:rPr>
              <a:t>PUTD</a:t>
            </a:r>
            <a:endParaRPr/>
          </a:p>
          <a:p>
            <a:pPr lvl="2">
              <a:lnSpc>
                <a:spcPct val="80000"/>
              </a:lnSpc>
            </a:pPr>
            <a:endParaRPr/>
          </a:p>
          <a:p>
            <a:pPr>
              <a:lnSpc>
                <a:spcPct val="80000"/>
              </a:lnSpc>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0"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Full-Screen Text Processing</a:t>
            </a:r>
            <a:endParaRPr/>
          </a:p>
        </p:txBody>
      </p:sp>
      <p:sp>
        <p:nvSpPr>
          <p:cNvPr id="321"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3200">
                <a:solidFill>
                  <a:srgbClr val="000000"/>
                </a:solidFill>
                <a:latin typeface="Arial"/>
                <a:ea typeface="Arial"/>
              </a:rPr>
              <a:t>Another useful trick is to use cut or copy and paste</a:t>
            </a:r>
            <a:endParaRPr/>
          </a:p>
          <a:p>
            <a:pPr>
              <a:lnSpc>
                <a:spcPct val="80000"/>
              </a:lnSpc>
              <a:buFont typeface="Arial"/>
              <a:buChar char="•"/>
            </a:pPr>
            <a:r>
              <a:rPr lang="en-US" sz="3200">
                <a:solidFill>
                  <a:srgbClr val="000000"/>
                </a:solidFill>
                <a:latin typeface="Arial"/>
                <a:ea typeface="Arial"/>
              </a:rPr>
              <a:t>Use the </a:t>
            </a:r>
            <a:r>
              <a:rPr lang="en-US" sz="3200" b="1">
                <a:solidFill>
                  <a:srgbClr val="000000"/>
                </a:solidFill>
                <a:latin typeface="Arial"/>
                <a:ea typeface="Arial"/>
              </a:rPr>
              <a:t>Esc</a:t>
            </a:r>
            <a:r>
              <a:rPr lang="en-US" sz="3200">
                <a:solidFill>
                  <a:srgbClr val="000000"/>
                </a:solidFill>
                <a:latin typeface="Arial"/>
                <a:ea typeface="Arial"/>
              </a:rPr>
              <a:t> key to undo any changes made since the last </a:t>
            </a:r>
            <a:r>
              <a:rPr lang="en-US" sz="3200" b="1">
                <a:solidFill>
                  <a:srgbClr val="000000"/>
                </a:solidFill>
                <a:latin typeface="Arial"/>
                <a:ea typeface="Arial"/>
              </a:rPr>
              <a:t>Enter</a:t>
            </a:r>
            <a:r>
              <a:rPr lang="en-US" sz="3200">
                <a:solidFill>
                  <a:srgbClr val="000000"/>
                </a:solidFill>
                <a:latin typeface="Arial"/>
                <a:ea typeface="Arial"/>
              </a:rPr>
              <a:t> key was hit</a:t>
            </a:r>
            <a:endParaRPr/>
          </a:p>
          <a:p>
            <a:pPr>
              <a:lnSpc>
                <a:spcPct val="80000"/>
              </a:lnSpc>
              <a:buFont typeface="Arial"/>
              <a:buChar char="•"/>
            </a:pPr>
            <a:r>
              <a:rPr lang="en-US" sz="3200">
                <a:solidFill>
                  <a:srgbClr val="000000"/>
                </a:solidFill>
                <a:latin typeface="Arial"/>
                <a:ea typeface="Arial"/>
              </a:rPr>
              <a:t>Recovering deleted lines from an </a:t>
            </a:r>
            <a:r>
              <a:rPr lang="en-US" sz="3200" b="1">
                <a:solidFill>
                  <a:srgbClr val="000000"/>
                </a:solidFill>
                <a:latin typeface="Arial"/>
                <a:ea typeface="Arial"/>
              </a:rPr>
              <a:t>XEDIT</a:t>
            </a:r>
            <a:r>
              <a:rPr lang="en-US" sz="3200">
                <a:solidFill>
                  <a:srgbClr val="000000"/>
                </a:solidFill>
                <a:latin typeface="Arial"/>
                <a:ea typeface="Arial"/>
              </a:rPr>
              <a:t> session</a:t>
            </a:r>
            <a:endParaRPr/>
          </a:p>
          <a:p>
            <a:pPr lvl="1">
              <a:lnSpc>
                <a:spcPct val="80000"/>
              </a:lnSpc>
              <a:buFont typeface="Arial"/>
              <a:buChar char="–"/>
            </a:pPr>
            <a:r>
              <a:rPr lang="en-US" sz="2800" b="1" strike="noStrike">
                <a:solidFill>
                  <a:srgbClr val="000000"/>
                </a:solidFill>
                <a:latin typeface="Arial"/>
                <a:ea typeface="Arial"/>
              </a:rPr>
              <a:t>RECOVER </a:t>
            </a:r>
            <a:r>
              <a:rPr lang="en-US" sz="2800" i="1" strike="noStrike">
                <a:solidFill>
                  <a:srgbClr val="000000"/>
                </a:solidFill>
                <a:latin typeface="Arial"/>
                <a:ea typeface="Arial"/>
              </a:rPr>
              <a:t>num</a:t>
            </a:r>
            <a:endParaRPr/>
          </a:p>
          <a:p>
            <a:pPr lvl="1">
              <a:lnSpc>
                <a:spcPct val="80000"/>
              </a:lnSpc>
              <a:buFont typeface="Arial"/>
              <a:buChar char="–"/>
            </a:pPr>
            <a:r>
              <a:rPr lang="en-US" sz="2800" strike="noStrike">
                <a:solidFill>
                  <a:srgbClr val="000000"/>
                </a:solidFill>
                <a:latin typeface="Arial"/>
                <a:ea typeface="Arial"/>
              </a:rPr>
              <a:t>Where </a:t>
            </a:r>
            <a:r>
              <a:rPr lang="en-US" sz="2800" i="1" strike="noStrike">
                <a:solidFill>
                  <a:srgbClr val="000000"/>
                </a:solidFill>
                <a:latin typeface="Arial"/>
                <a:ea typeface="Arial"/>
              </a:rPr>
              <a:t>num</a:t>
            </a:r>
            <a:r>
              <a:rPr lang="en-US" sz="2800" strike="noStrike">
                <a:solidFill>
                  <a:srgbClr val="000000"/>
                </a:solidFill>
                <a:latin typeface="Arial"/>
                <a:ea typeface="Arial"/>
              </a:rPr>
              <a:t> is the number of lines to recover or </a:t>
            </a:r>
            <a:r>
              <a:rPr lang="en-US" sz="2800" i="1" strike="noStrike">
                <a:solidFill>
                  <a:srgbClr val="000000"/>
                </a:solidFill>
                <a:latin typeface="Arial"/>
                <a:ea typeface="Arial"/>
              </a:rPr>
              <a:t>*</a:t>
            </a:r>
            <a:r>
              <a:rPr lang="en-US" sz="2800" strike="noStrike">
                <a:solidFill>
                  <a:srgbClr val="000000"/>
                </a:solidFill>
                <a:latin typeface="Arial"/>
                <a:ea typeface="Arial"/>
              </a:rPr>
              <a:t> to recover all deleted lines</a:t>
            </a:r>
            <a:endParaRPr/>
          </a:p>
          <a:p>
            <a:pPr lvl="1">
              <a:lnSpc>
                <a:spcPct val="80000"/>
              </a:lnSpc>
              <a:buFont typeface="Arial"/>
              <a:buChar char="–"/>
            </a:pPr>
            <a:r>
              <a:rPr lang="en-US" sz="2800" strike="noStrike">
                <a:solidFill>
                  <a:srgbClr val="000000"/>
                </a:solidFill>
                <a:latin typeface="Arial"/>
                <a:ea typeface="Arial"/>
              </a:rPr>
              <a:t>Default is to recover just the last line removed</a:t>
            </a:r>
            <a:endParaRPr/>
          </a:p>
          <a:p>
            <a:pPr lvl="1">
              <a:lnSpc>
                <a:spcPct val="80000"/>
              </a:lnSpc>
              <a:buFont typeface="Arial"/>
              <a:buChar char="–"/>
            </a:pPr>
            <a:r>
              <a:rPr lang="en-US" sz="2800" strike="noStrike">
                <a:solidFill>
                  <a:srgbClr val="000000"/>
                </a:solidFill>
                <a:latin typeface="Arial"/>
                <a:ea typeface="Arial"/>
              </a:rPr>
              <a:t>Lines removed by a </a:t>
            </a:r>
            <a:r>
              <a:rPr lang="en-US" sz="2800" b="1" strike="noStrike">
                <a:solidFill>
                  <a:srgbClr val="000000"/>
                </a:solidFill>
                <a:latin typeface="Arial"/>
                <a:ea typeface="Arial"/>
              </a:rPr>
              <a:t>DELETE</a:t>
            </a:r>
            <a:r>
              <a:rPr lang="en-US" sz="2800" strike="noStrike">
                <a:solidFill>
                  <a:srgbClr val="000000"/>
                </a:solidFill>
                <a:latin typeface="Arial"/>
                <a:ea typeface="Arial"/>
              </a:rPr>
              <a:t>, a </a:t>
            </a:r>
            <a:r>
              <a:rPr lang="en-US" sz="2800" b="1" strike="noStrike">
                <a:solidFill>
                  <a:srgbClr val="000000"/>
                </a:solidFill>
                <a:latin typeface="Arial"/>
                <a:ea typeface="Arial"/>
              </a:rPr>
              <a:t>MERGE</a:t>
            </a:r>
            <a:r>
              <a:rPr lang="en-US" sz="2800" strike="noStrike">
                <a:solidFill>
                  <a:srgbClr val="000000"/>
                </a:solidFill>
                <a:latin typeface="Arial"/>
                <a:ea typeface="Arial"/>
              </a:rPr>
              <a:t>, a </a:t>
            </a:r>
            <a:r>
              <a:rPr lang="en-US" sz="2800" b="1" strike="noStrike">
                <a:solidFill>
                  <a:srgbClr val="000000"/>
                </a:solidFill>
                <a:latin typeface="Arial"/>
                <a:ea typeface="Arial"/>
              </a:rPr>
              <a:t>PUTD</a:t>
            </a:r>
            <a:r>
              <a:rPr lang="en-US" sz="2800" strike="noStrike">
                <a:solidFill>
                  <a:srgbClr val="000000"/>
                </a:solidFill>
                <a:latin typeface="Arial"/>
                <a:ea typeface="Arial"/>
              </a:rPr>
              <a:t>, or a </a:t>
            </a:r>
            <a:r>
              <a:rPr lang="en-US" sz="2800" b="1" strike="noStrike">
                <a:solidFill>
                  <a:srgbClr val="000000"/>
                </a:solidFill>
                <a:latin typeface="Arial"/>
                <a:ea typeface="Arial"/>
              </a:rPr>
              <a:t>D</a:t>
            </a:r>
            <a:r>
              <a:rPr lang="en-US" sz="2800" strike="noStrike">
                <a:solidFill>
                  <a:srgbClr val="000000"/>
                </a:solidFill>
                <a:latin typeface="Arial"/>
                <a:ea typeface="Arial"/>
              </a:rPr>
              <a:t> prefix subcommand can be restored</a:t>
            </a:r>
            <a:endParaRPr/>
          </a:p>
          <a:p>
            <a:pPr>
              <a:lnSpc>
                <a:spcPct val="80000"/>
              </a:lnSpc>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2"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Using Targets</a:t>
            </a:r>
            <a:endParaRPr/>
          </a:p>
        </p:txBody>
      </p:sp>
      <p:sp>
        <p:nvSpPr>
          <p:cNvPr id="323"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90000"/>
              </a:lnSpc>
              <a:buFont typeface="Arial"/>
              <a:buChar char="•"/>
            </a:pPr>
            <a:r>
              <a:rPr lang="en-US" sz="2800">
                <a:solidFill>
                  <a:srgbClr val="000000"/>
                </a:solidFill>
                <a:latin typeface="Arial"/>
                <a:ea typeface="Arial"/>
              </a:rPr>
              <a:t>A way to identify a line to the editor</a:t>
            </a:r>
            <a:endParaRPr/>
          </a:p>
          <a:p>
            <a:pPr>
              <a:lnSpc>
                <a:spcPct val="90000"/>
              </a:lnSpc>
              <a:buFont typeface="Arial"/>
              <a:buChar char="•"/>
            </a:pPr>
            <a:r>
              <a:rPr lang="en-US" sz="2800">
                <a:solidFill>
                  <a:srgbClr val="000000"/>
                </a:solidFill>
                <a:latin typeface="Arial"/>
                <a:ea typeface="Arial"/>
              </a:rPr>
              <a:t>Can express a target in the following ways:</a:t>
            </a:r>
            <a:endParaRPr/>
          </a:p>
          <a:p>
            <a:pPr lvl="1">
              <a:lnSpc>
                <a:spcPct val="90000"/>
              </a:lnSpc>
              <a:buFont typeface="Arial"/>
              <a:buChar char="–"/>
            </a:pPr>
            <a:r>
              <a:rPr lang="en-US" sz="2400" strike="noStrike">
                <a:solidFill>
                  <a:srgbClr val="000000"/>
                </a:solidFill>
                <a:latin typeface="Arial"/>
                <a:ea typeface="Arial"/>
              </a:rPr>
              <a:t>An absolute line number (:6)</a:t>
            </a:r>
            <a:endParaRPr/>
          </a:p>
          <a:p>
            <a:pPr lvl="1">
              <a:lnSpc>
                <a:spcPct val="90000"/>
              </a:lnSpc>
              <a:buFont typeface="Arial"/>
              <a:buChar char="–"/>
            </a:pPr>
            <a:r>
              <a:rPr lang="en-US" sz="2400" strike="noStrike">
                <a:solidFill>
                  <a:srgbClr val="000000"/>
                </a:solidFill>
                <a:latin typeface="Arial"/>
                <a:ea typeface="Arial"/>
              </a:rPr>
              <a:t>A relative displacement from current line (6 or -6)</a:t>
            </a:r>
            <a:endParaRPr/>
          </a:p>
          <a:p>
            <a:pPr lvl="1">
              <a:lnSpc>
                <a:spcPct val="90000"/>
              </a:lnSpc>
              <a:buFont typeface="Arial"/>
              <a:buChar char="–"/>
            </a:pPr>
            <a:r>
              <a:rPr lang="en-US" sz="2400" strike="noStrike">
                <a:solidFill>
                  <a:srgbClr val="000000"/>
                </a:solidFill>
                <a:latin typeface="Arial"/>
                <a:ea typeface="Arial"/>
              </a:rPr>
              <a:t>A line name</a:t>
            </a:r>
            <a:endParaRPr/>
          </a:p>
          <a:p>
            <a:pPr lvl="2">
              <a:lnSpc>
                <a:spcPct val="90000"/>
              </a:lnSpc>
              <a:buFont typeface="Arial"/>
              <a:buChar char="•"/>
            </a:pPr>
            <a:r>
              <a:rPr lang="en-US" sz="2200" strike="noStrike">
                <a:solidFill>
                  <a:srgbClr val="000000"/>
                </a:solidFill>
                <a:latin typeface="Arial"/>
                <a:ea typeface="Arial"/>
              </a:rPr>
              <a:t>To set current line, issue</a:t>
            </a:r>
            <a:r>
              <a:rPr lang="en-US" sz="2200" b="1" strike="noStrike">
                <a:solidFill>
                  <a:srgbClr val="000000"/>
                </a:solidFill>
                <a:latin typeface="Arial"/>
                <a:ea typeface="Arial"/>
              </a:rPr>
              <a:t> SET POINT</a:t>
            </a:r>
            <a:r>
              <a:rPr lang="en-US" sz="2200" strike="noStrike">
                <a:solidFill>
                  <a:srgbClr val="000000"/>
                </a:solidFill>
                <a:latin typeface="Arial"/>
                <a:ea typeface="Arial"/>
              </a:rPr>
              <a:t> </a:t>
            </a:r>
            <a:r>
              <a:rPr lang="en-US" sz="2200" i="1" strike="noStrike">
                <a:solidFill>
                  <a:srgbClr val="000000"/>
                </a:solidFill>
                <a:latin typeface="Arial"/>
                <a:ea typeface="Arial"/>
              </a:rPr>
              <a:t>.symbol</a:t>
            </a:r>
            <a:endParaRPr/>
          </a:p>
          <a:p>
            <a:pPr lvl="2">
              <a:lnSpc>
                <a:spcPct val="90000"/>
              </a:lnSpc>
              <a:buFont typeface="Arial"/>
              <a:buChar char="•"/>
            </a:pPr>
            <a:r>
              <a:rPr lang="en-US" sz="2200" strike="noStrike">
                <a:solidFill>
                  <a:srgbClr val="000000"/>
                </a:solidFill>
                <a:latin typeface="Arial"/>
                <a:ea typeface="Arial"/>
              </a:rPr>
              <a:t>Or put </a:t>
            </a:r>
            <a:r>
              <a:rPr lang="en-US" sz="2200" i="1" strike="noStrike">
                <a:solidFill>
                  <a:srgbClr val="000000"/>
                </a:solidFill>
                <a:latin typeface="Arial"/>
                <a:ea typeface="Arial"/>
              </a:rPr>
              <a:t>.symbol</a:t>
            </a:r>
            <a:r>
              <a:rPr lang="en-US" sz="2200" strike="noStrike">
                <a:solidFill>
                  <a:srgbClr val="000000"/>
                </a:solidFill>
                <a:latin typeface="Arial"/>
                <a:ea typeface="Arial"/>
              </a:rPr>
              <a:t> on prefix line to assign (limit to 4 char) </a:t>
            </a:r>
            <a:endParaRPr/>
          </a:p>
          <a:p>
            <a:pPr lvl="2">
              <a:lnSpc>
                <a:spcPct val="90000"/>
              </a:lnSpc>
              <a:buFont typeface="Arial"/>
              <a:buChar char="•"/>
            </a:pPr>
            <a:r>
              <a:rPr lang="en-US" sz="2200" strike="noStrike">
                <a:solidFill>
                  <a:srgbClr val="000000"/>
                </a:solidFill>
                <a:latin typeface="Arial"/>
                <a:ea typeface="Arial"/>
              </a:rPr>
              <a:t>Then can reference that line by the name </a:t>
            </a:r>
            <a:r>
              <a:rPr lang="en-US" sz="2200" i="1" strike="noStrike">
                <a:solidFill>
                  <a:srgbClr val="000000"/>
                </a:solidFill>
                <a:latin typeface="Arial"/>
                <a:ea typeface="Arial"/>
              </a:rPr>
              <a:t>.symbol</a:t>
            </a:r>
            <a:endParaRPr/>
          </a:p>
          <a:p>
            <a:pPr lvl="1">
              <a:lnSpc>
                <a:spcPct val="90000"/>
              </a:lnSpc>
              <a:buFont typeface="Arial"/>
              <a:buChar char="–"/>
            </a:pPr>
            <a:r>
              <a:rPr lang="en-US" sz="2400" strike="noStrike">
                <a:solidFill>
                  <a:srgbClr val="000000"/>
                </a:solidFill>
                <a:latin typeface="Arial"/>
                <a:ea typeface="Arial"/>
              </a:rPr>
              <a:t>A simple or complex string expression (/</a:t>
            </a:r>
            <a:r>
              <a:rPr lang="en-US" sz="2400" i="1" strike="noStrike">
                <a:solidFill>
                  <a:srgbClr val="000000"/>
                </a:solidFill>
                <a:latin typeface="Arial"/>
                <a:ea typeface="Arial"/>
              </a:rPr>
              <a:t>string</a:t>
            </a:r>
            <a:r>
              <a:rPr lang="en-US" sz="2400" strike="noStrike">
                <a:solidFill>
                  <a:srgbClr val="000000"/>
                </a:solidFill>
                <a:latin typeface="Arial"/>
                <a:ea typeface="Arial"/>
              </a:rPr>
              <a:t>/)</a:t>
            </a:r>
            <a:endParaRPr/>
          </a:p>
          <a:p>
            <a:pPr lvl="2">
              <a:lnSpc>
                <a:spcPct val="90000"/>
              </a:lnSpc>
              <a:buFont typeface="Arial"/>
              <a:buChar char="•"/>
            </a:pPr>
            <a:r>
              <a:rPr lang="en-US" sz="2200" strike="noStrike">
                <a:solidFill>
                  <a:srgbClr val="000000"/>
                </a:solidFill>
                <a:latin typeface="Arial"/>
                <a:ea typeface="Arial"/>
              </a:rPr>
              <a:t>+ or -, NOT symbol (</a:t>
            </a:r>
            <a:r>
              <a:rPr lang="en-US" sz="2500" strike="noStrike">
                <a:solidFill>
                  <a:srgbClr val="000000"/>
                </a:solidFill>
                <a:latin typeface="Arial"/>
                <a:ea typeface="Arial"/>
              </a:rPr>
              <a:t>¬)</a:t>
            </a:r>
            <a:r>
              <a:rPr lang="en-US" sz="2200" strike="noStrike">
                <a:solidFill>
                  <a:srgbClr val="000000"/>
                </a:solidFill>
                <a:latin typeface="Arial"/>
                <a:ea typeface="Arial"/>
              </a:rPr>
              <a:t>, OR symbol (|), AND symbol(&amp;)</a:t>
            </a:r>
            <a:endParaRPr/>
          </a:p>
          <a:p>
            <a:pPr lvl="2">
              <a:lnSpc>
                <a:spcPct val="90000"/>
              </a:lnSpc>
              <a:buFont typeface="Arial"/>
              <a:buChar char="•"/>
            </a:pPr>
            <a:r>
              <a:rPr lang="en-US" sz="2200" strike="noStrike">
                <a:solidFill>
                  <a:srgbClr val="000000"/>
                </a:solidFill>
                <a:latin typeface="Arial"/>
                <a:ea typeface="Arial"/>
              </a:rPr>
              <a:t>/this/ &amp; /that/ | /</a:t>
            </a:r>
            <a:r>
              <a:rPr lang="en-US" sz="2400" strike="noStrike">
                <a:solidFill>
                  <a:srgbClr val="000000"/>
                </a:solidFill>
                <a:latin typeface="Arial"/>
                <a:ea typeface="Arial"/>
              </a:rPr>
              <a:t>those/ &amp; ¬/these/</a:t>
            </a:r>
            <a:endParaRPr/>
          </a:p>
          <a:p>
            <a:pPr>
              <a:lnSpc>
                <a:spcPct val="90000"/>
              </a:lnSpc>
              <a:buFont typeface="Arial"/>
              <a:buChar char="•"/>
            </a:pPr>
            <a:r>
              <a:rPr lang="en-US" sz="2800">
                <a:solidFill>
                  <a:srgbClr val="000000"/>
                </a:solidFill>
                <a:latin typeface="Arial"/>
                <a:ea typeface="Arial"/>
              </a:rPr>
              <a:t>A target by itself implies the </a:t>
            </a:r>
            <a:r>
              <a:rPr lang="en-US" sz="2800" b="1">
                <a:solidFill>
                  <a:srgbClr val="000000"/>
                </a:solidFill>
                <a:latin typeface="Arial"/>
                <a:ea typeface="Arial"/>
              </a:rPr>
              <a:t>LOCATE</a:t>
            </a:r>
            <a:r>
              <a:rPr lang="en-US" sz="2800">
                <a:solidFill>
                  <a:srgbClr val="000000"/>
                </a:solidFill>
                <a:latin typeface="Arial"/>
                <a:ea typeface="Arial"/>
              </a:rPr>
              <a:t> command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4"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Using Targets</a:t>
            </a:r>
            <a:endParaRPr/>
          </a:p>
        </p:txBody>
      </p:sp>
      <p:sp>
        <p:nvSpPr>
          <p:cNvPr id="325"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2400" b="1">
                <a:solidFill>
                  <a:srgbClr val="000000"/>
                </a:solidFill>
                <a:latin typeface="Arial"/>
                <a:ea typeface="Arial"/>
              </a:rPr>
              <a:t>ALL</a:t>
            </a:r>
            <a:r>
              <a:rPr lang="en-US" sz="2400">
                <a:solidFill>
                  <a:srgbClr val="000000"/>
                </a:solidFill>
                <a:latin typeface="Arial"/>
                <a:ea typeface="Arial"/>
              </a:rPr>
              <a:t> </a:t>
            </a:r>
            <a:r>
              <a:rPr lang="en-US" sz="2400" i="1">
                <a:solidFill>
                  <a:srgbClr val="000000"/>
                </a:solidFill>
                <a:latin typeface="Arial"/>
                <a:ea typeface="Arial"/>
              </a:rPr>
              <a:t>target</a:t>
            </a:r>
            <a:r>
              <a:rPr lang="en-US" sz="2800">
                <a:solidFill>
                  <a:srgbClr val="000000"/>
                </a:solidFill>
                <a:latin typeface="Arial"/>
                <a:ea typeface="Arial"/>
              </a:rPr>
              <a:t>  …</a:t>
            </a:r>
            <a:r>
              <a:rPr lang="en-US">
                <a:solidFill>
                  <a:srgbClr val="000000"/>
                </a:solidFill>
                <a:latin typeface="Arial"/>
                <a:ea typeface="Arial"/>
              </a:rPr>
              <a:t>to display specified lines</a:t>
            </a:r>
            <a:endParaRPr/>
          </a:p>
          <a:p>
            <a:pPr lvl="1">
              <a:lnSpc>
                <a:spcPct val="80000"/>
              </a:lnSpc>
              <a:buFont typeface="Arial"/>
              <a:buChar char="–"/>
            </a:pPr>
            <a:r>
              <a:rPr lang="en-US" b="1" strike="noStrike">
                <a:solidFill>
                  <a:srgbClr val="000000"/>
                </a:solidFill>
                <a:latin typeface="Arial"/>
                <a:ea typeface="Arial"/>
              </a:rPr>
              <a:t>SET SHADOW ON</a:t>
            </a:r>
            <a:r>
              <a:rPr lang="en-US" strike="noStrike">
                <a:solidFill>
                  <a:srgbClr val="000000"/>
                </a:solidFill>
                <a:latin typeface="Arial"/>
                <a:ea typeface="Arial"/>
              </a:rPr>
              <a:t>  …displays a shadow line telling the number of lines omitted (default)</a:t>
            </a:r>
            <a:endParaRPr/>
          </a:p>
          <a:p>
            <a:pPr lvl="1">
              <a:lnSpc>
                <a:spcPct val="80000"/>
              </a:lnSpc>
              <a:buFont typeface="Arial"/>
              <a:buChar char="–"/>
            </a:pPr>
            <a:r>
              <a:rPr lang="en-US" b="1" strike="noStrike">
                <a:solidFill>
                  <a:srgbClr val="000000"/>
                </a:solidFill>
                <a:latin typeface="Arial"/>
                <a:ea typeface="Arial"/>
              </a:rPr>
              <a:t>SET SHADOW OFF</a:t>
            </a:r>
            <a:r>
              <a:rPr lang="en-US" strike="noStrike">
                <a:solidFill>
                  <a:srgbClr val="000000"/>
                </a:solidFill>
                <a:latin typeface="Arial"/>
                <a:ea typeface="Arial"/>
              </a:rPr>
              <a:t>  …removes shadow lines</a:t>
            </a:r>
            <a:endParaRPr/>
          </a:p>
          <a:p>
            <a:pPr>
              <a:lnSpc>
                <a:spcPct val="80000"/>
              </a:lnSpc>
              <a:buFont typeface="Arial"/>
              <a:buChar char="•"/>
            </a:pPr>
            <a:r>
              <a:rPr lang="en-US" sz="2400" b="1">
                <a:solidFill>
                  <a:srgbClr val="000000"/>
                </a:solidFill>
                <a:latin typeface="Arial"/>
                <a:ea typeface="Arial"/>
              </a:rPr>
              <a:t>ALter </a:t>
            </a:r>
            <a:r>
              <a:rPr lang="en-US" sz="2400" i="1">
                <a:solidFill>
                  <a:srgbClr val="000000"/>
                </a:solidFill>
                <a:latin typeface="Arial"/>
                <a:ea typeface="Arial"/>
              </a:rPr>
              <a:t>char1  char2  target</a:t>
            </a:r>
            <a:endParaRPr/>
          </a:p>
          <a:p>
            <a:pPr lvl="1">
              <a:lnSpc>
                <a:spcPct val="80000"/>
              </a:lnSpc>
              <a:buFont typeface="Arial"/>
              <a:buChar char="–"/>
            </a:pPr>
            <a:r>
              <a:rPr lang="en-US" strike="noStrike">
                <a:solidFill>
                  <a:srgbClr val="000000"/>
                </a:solidFill>
                <a:latin typeface="Arial"/>
                <a:ea typeface="Arial"/>
              </a:rPr>
              <a:t>Used to change a single character, especially hex values, that may not be available on the keyboard</a:t>
            </a:r>
            <a:endParaRPr/>
          </a:p>
          <a:p>
            <a:pPr>
              <a:lnSpc>
                <a:spcPct val="80000"/>
              </a:lnSpc>
              <a:buFont typeface="Arial"/>
              <a:buChar char="•"/>
            </a:pPr>
            <a:r>
              <a:rPr lang="en-US" sz="2400" b="1">
                <a:solidFill>
                  <a:srgbClr val="000000"/>
                </a:solidFill>
                <a:latin typeface="Arial"/>
                <a:ea typeface="Arial"/>
              </a:rPr>
              <a:t>Change</a:t>
            </a:r>
            <a:r>
              <a:rPr lang="en-US" sz="2400">
                <a:solidFill>
                  <a:srgbClr val="000000"/>
                </a:solidFill>
                <a:latin typeface="Arial"/>
                <a:ea typeface="Arial"/>
              </a:rPr>
              <a:t> </a:t>
            </a:r>
            <a:r>
              <a:rPr lang="en-US" sz="2400" b="1" i="1">
                <a:solidFill>
                  <a:srgbClr val="000000"/>
                </a:solidFill>
                <a:latin typeface="Arial"/>
                <a:ea typeface="Arial"/>
              </a:rPr>
              <a:t>/</a:t>
            </a:r>
            <a:r>
              <a:rPr lang="en-US" sz="2400" i="1">
                <a:solidFill>
                  <a:srgbClr val="000000"/>
                </a:solidFill>
                <a:latin typeface="Arial"/>
                <a:ea typeface="Arial"/>
              </a:rPr>
              <a:t>string1</a:t>
            </a:r>
            <a:r>
              <a:rPr lang="en-US" sz="2400" b="1" i="1">
                <a:solidFill>
                  <a:srgbClr val="000000"/>
                </a:solidFill>
                <a:latin typeface="Arial"/>
                <a:ea typeface="Arial"/>
              </a:rPr>
              <a:t>/</a:t>
            </a:r>
            <a:r>
              <a:rPr lang="en-US" sz="2400" i="1">
                <a:solidFill>
                  <a:srgbClr val="000000"/>
                </a:solidFill>
                <a:latin typeface="Arial"/>
                <a:ea typeface="Arial"/>
              </a:rPr>
              <a:t>string2</a:t>
            </a:r>
            <a:r>
              <a:rPr lang="en-US" sz="2400" b="1" i="1">
                <a:solidFill>
                  <a:srgbClr val="000000"/>
                </a:solidFill>
                <a:latin typeface="Arial"/>
                <a:ea typeface="Arial"/>
              </a:rPr>
              <a:t>/</a:t>
            </a:r>
            <a:r>
              <a:rPr lang="en-US" sz="2400" i="1">
                <a:solidFill>
                  <a:srgbClr val="000000"/>
                </a:solidFill>
                <a:latin typeface="Arial"/>
                <a:ea typeface="Arial"/>
              </a:rPr>
              <a:t>  target</a:t>
            </a:r>
            <a:endParaRPr/>
          </a:p>
          <a:p>
            <a:pPr lvl="1">
              <a:lnSpc>
                <a:spcPct val="80000"/>
              </a:lnSpc>
              <a:buFont typeface="Arial"/>
              <a:buChar char="–"/>
            </a:pPr>
            <a:r>
              <a:rPr lang="en-US" sz="2000" b="1" strike="noStrike">
                <a:solidFill>
                  <a:srgbClr val="000000"/>
                </a:solidFill>
                <a:latin typeface="Arial"/>
                <a:ea typeface="Arial"/>
              </a:rPr>
              <a:t>Change /</a:t>
            </a:r>
            <a:r>
              <a:rPr lang="en-US" sz="2000" strike="noStrike">
                <a:solidFill>
                  <a:srgbClr val="000000"/>
                </a:solidFill>
                <a:latin typeface="Arial"/>
                <a:ea typeface="Arial"/>
              </a:rPr>
              <a:t>BS</a:t>
            </a:r>
            <a:r>
              <a:rPr lang="en-US" sz="2000" b="1" strike="noStrike">
                <a:solidFill>
                  <a:srgbClr val="000000"/>
                </a:solidFill>
                <a:latin typeface="Arial"/>
                <a:ea typeface="Arial"/>
              </a:rPr>
              <a:t>/</a:t>
            </a:r>
            <a:r>
              <a:rPr lang="en-US" sz="2000" strike="noStrike">
                <a:solidFill>
                  <a:srgbClr val="000000"/>
                </a:solidFill>
                <a:latin typeface="Arial"/>
                <a:ea typeface="Arial"/>
              </a:rPr>
              <a:t>PhD</a:t>
            </a:r>
            <a:r>
              <a:rPr lang="en-US" sz="2000" b="1" strike="noStrike">
                <a:solidFill>
                  <a:srgbClr val="000000"/>
                </a:solidFill>
                <a:latin typeface="Arial"/>
                <a:ea typeface="Arial"/>
              </a:rPr>
              <a:t>/*</a:t>
            </a:r>
            <a:endParaRPr/>
          </a:p>
          <a:p>
            <a:pPr lvl="1">
              <a:lnSpc>
                <a:spcPct val="80000"/>
              </a:lnSpc>
              <a:buFont typeface="Arial"/>
              <a:buChar char="–"/>
            </a:pPr>
            <a:r>
              <a:rPr lang="en-US" sz="2000" strike="noStrike">
                <a:solidFill>
                  <a:srgbClr val="000000"/>
                </a:solidFill>
                <a:latin typeface="Arial"/>
                <a:ea typeface="Arial"/>
              </a:rPr>
              <a:t>To change hex:</a:t>
            </a:r>
            <a:endParaRPr/>
          </a:p>
          <a:p>
            <a:pPr lvl="2">
              <a:lnSpc>
                <a:spcPct val="80000"/>
              </a:lnSpc>
              <a:buFont typeface="Arial"/>
              <a:buChar char="•"/>
            </a:pPr>
            <a:r>
              <a:rPr lang="en-US" b="1" strike="noStrike">
                <a:solidFill>
                  <a:srgbClr val="000000"/>
                </a:solidFill>
                <a:latin typeface="Arial"/>
                <a:ea typeface="Arial"/>
              </a:rPr>
              <a:t>SET HEX ON</a:t>
            </a:r>
            <a:endParaRPr/>
          </a:p>
          <a:p>
            <a:pPr lvl="2">
              <a:lnSpc>
                <a:spcPct val="80000"/>
              </a:lnSpc>
              <a:buFont typeface="Arial"/>
              <a:buChar char="•"/>
            </a:pPr>
            <a:r>
              <a:rPr lang="en-US" b="1" strike="noStrike">
                <a:solidFill>
                  <a:srgbClr val="000000"/>
                </a:solidFill>
                <a:latin typeface="Arial"/>
                <a:ea typeface="Arial"/>
              </a:rPr>
              <a:t>Change /X</a:t>
            </a:r>
            <a:r>
              <a:rPr lang="en-US" strike="noStrike">
                <a:solidFill>
                  <a:srgbClr val="000000"/>
                </a:solidFill>
                <a:latin typeface="Arial"/>
                <a:ea typeface="Arial"/>
              </a:rPr>
              <a:t>’</a:t>
            </a:r>
            <a:r>
              <a:rPr lang="en-US" i="1" strike="noStrike">
                <a:solidFill>
                  <a:srgbClr val="000000"/>
                </a:solidFill>
                <a:latin typeface="Arial"/>
                <a:ea typeface="Arial"/>
              </a:rPr>
              <a:t>nn</a:t>
            </a:r>
            <a:r>
              <a:rPr lang="en-US" strike="noStrike">
                <a:solidFill>
                  <a:srgbClr val="000000"/>
                </a:solidFill>
                <a:latin typeface="Arial"/>
                <a:ea typeface="Arial"/>
              </a:rPr>
              <a:t>’/</a:t>
            </a:r>
            <a:r>
              <a:rPr lang="en-US" b="1" strike="noStrike">
                <a:solidFill>
                  <a:srgbClr val="000000"/>
                </a:solidFill>
                <a:latin typeface="Arial"/>
                <a:ea typeface="Arial"/>
              </a:rPr>
              <a:t>X</a:t>
            </a:r>
            <a:r>
              <a:rPr lang="en-US" strike="noStrike">
                <a:solidFill>
                  <a:srgbClr val="000000"/>
                </a:solidFill>
                <a:latin typeface="Arial"/>
                <a:ea typeface="Arial"/>
              </a:rPr>
              <a:t>’</a:t>
            </a:r>
            <a:r>
              <a:rPr lang="en-US" i="1" strike="noStrike">
                <a:solidFill>
                  <a:srgbClr val="000000"/>
                </a:solidFill>
                <a:latin typeface="Arial"/>
                <a:ea typeface="Arial"/>
              </a:rPr>
              <a:t>nn</a:t>
            </a:r>
            <a:r>
              <a:rPr lang="en-US" strike="noStrike">
                <a:solidFill>
                  <a:srgbClr val="000000"/>
                </a:solidFill>
                <a:latin typeface="Arial"/>
                <a:ea typeface="Arial"/>
              </a:rPr>
              <a:t>’</a:t>
            </a:r>
            <a:r>
              <a:rPr lang="en-US" b="1" strike="noStrike">
                <a:solidFill>
                  <a:srgbClr val="000000"/>
                </a:solidFill>
                <a:latin typeface="Arial"/>
                <a:ea typeface="Arial"/>
              </a:rPr>
              <a:t>/</a:t>
            </a:r>
            <a:r>
              <a:rPr lang="en-US" strike="noStrike">
                <a:solidFill>
                  <a:srgbClr val="000000"/>
                </a:solidFill>
                <a:latin typeface="Arial"/>
                <a:ea typeface="Arial"/>
              </a:rPr>
              <a:t> </a:t>
            </a:r>
            <a:r>
              <a:rPr lang="en-US" i="1" strike="noStrike">
                <a:solidFill>
                  <a:srgbClr val="000000"/>
                </a:solidFill>
                <a:latin typeface="Arial"/>
                <a:ea typeface="Arial"/>
              </a:rPr>
              <a:t>target</a:t>
            </a:r>
            <a:endParaRPr/>
          </a:p>
          <a:p>
            <a:pPr>
              <a:lnSpc>
                <a:spcPct val="80000"/>
              </a:lnSpc>
              <a:buFont typeface="Arial"/>
              <a:buChar char="•"/>
            </a:pPr>
            <a:r>
              <a:rPr lang="en-US" sz="2500" b="1">
                <a:solidFill>
                  <a:srgbClr val="000000"/>
                </a:solidFill>
                <a:latin typeface="Arial"/>
                <a:ea typeface="Arial"/>
              </a:rPr>
              <a:t>COUnt  </a:t>
            </a:r>
            <a:r>
              <a:rPr lang="en-US" sz="2500" i="1">
                <a:solidFill>
                  <a:srgbClr val="000000"/>
                </a:solidFill>
                <a:latin typeface="Arial"/>
                <a:ea typeface="Arial"/>
              </a:rPr>
              <a:t>/string/ target</a:t>
            </a:r>
            <a:endParaRPr/>
          </a:p>
          <a:p>
            <a:pPr lvl="1">
              <a:lnSpc>
                <a:spcPct val="80000"/>
              </a:lnSpc>
              <a:buFont typeface="Arial"/>
              <a:buChar char="–"/>
            </a:pPr>
            <a:r>
              <a:rPr lang="en-US" sz="2200" strike="noStrike">
                <a:solidFill>
                  <a:srgbClr val="000000"/>
                </a:solidFill>
                <a:latin typeface="Arial"/>
                <a:ea typeface="Arial"/>
              </a:rPr>
              <a:t>Used to count characters or strings</a:t>
            </a:r>
            <a:r>
              <a:rPr lang="en-US" sz="2200" i="1" strike="noStrike">
                <a:solidFill>
                  <a:srgbClr val="000000"/>
                </a:solidFill>
                <a:latin typeface="Arial"/>
                <a:ea typeface="Arial"/>
              </a:rPr>
              <a:t>	</a:t>
            </a:r>
            <a:endParaRPr/>
          </a:p>
          <a:p>
            <a:pPr>
              <a:lnSpc>
                <a:spcPct val="80000"/>
              </a:lnSpc>
              <a:buFont typeface="Arial"/>
              <a:buChar char="•"/>
            </a:pPr>
            <a:r>
              <a:rPr lang="en-US" sz="2400" b="1">
                <a:solidFill>
                  <a:srgbClr val="000000"/>
                </a:solidFill>
                <a:latin typeface="Arial"/>
                <a:ea typeface="Arial"/>
              </a:rPr>
              <a:t>Zone</a:t>
            </a:r>
            <a:r>
              <a:rPr lang="en-US" sz="2400">
                <a:solidFill>
                  <a:srgbClr val="000000"/>
                </a:solidFill>
                <a:latin typeface="Arial"/>
                <a:ea typeface="Arial"/>
              </a:rPr>
              <a:t> </a:t>
            </a:r>
            <a:r>
              <a:rPr lang="en-US" sz="2400" i="1">
                <a:solidFill>
                  <a:srgbClr val="000000"/>
                </a:solidFill>
                <a:latin typeface="Arial"/>
                <a:ea typeface="Arial"/>
              </a:rPr>
              <a:t>col1 col2	</a:t>
            </a:r>
            <a:endParaRPr/>
          </a:p>
          <a:p>
            <a:pPr lvl="1">
              <a:lnSpc>
                <a:spcPct val="80000"/>
              </a:lnSpc>
              <a:buFont typeface="Arial"/>
              <a:buChar char="–"/>
            </a:pPr>
            <a:r>
              <a:rPr lang="en-US" i="1" strike="noStrike">
                <a:solidFill>
                  <a:srgbClr val="000000"/>
                </a:solidFill>
                <a:latin typeface="Arial"/>
                <a:ea typeface="Arial"/>
              </a:rPr>
              <a:t>Used to set columns or zones for target searches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90563" y="1382713"/>
            <a:ext cx="8813800" cy="4492625"/>
          </a:xfrm>
        </p:spPr>
        <p:txBody>
          <a:bodyPr/>
          <a:lstStyle/>
          <a:p>
            <a:r>
              <a:rPr lang="en-US" sz="4600" smtClean="0">
                <a:solidFill>
                  <a:schemeClr val="tx1"/>
                </a:solidFill>
              </a:rPr>
              <a:t>Thomas J. Watson</a:t>
            </a:r>
            <a:br>
              <a:rPr lang="en-US" sz="4600" smtClean="0">
                <a:solidFill>
                  <a:schemeClr val="tx1"/>
                </a:solidFill>
              </a:rPr>
            </a:br>
            <a:r>
              <a:rPr lang="en-US" sz="4600" smtClean="0">
                <a:solidFill>
                  <a:schemeClr val="tx1"/>
                </a:solidFill>
              </a:rPr>
              <a:t/>
            </a:r>
            <a:br>
              <a:rPr lang="en-US" sz="4600" smtClean="0">
                <a:solidFill>
                  <a:schemeClr val="tx1"/>
                </a:solidFill>
              </a:rPr>
            </a:br>
            <a:r>
              <a:rPr lang="en-US" sz="4600" smtClean="0">
                <a:solidFill>
                  <a:schemeClr val="tx1"/>
                </a:solidFill>
              </a:rPr>
              <a:t>School of Engineering</a:t>
            </a:r>
            <a:br>
              <a:rPr lang="en-US" sz="4600" smtClean="0">
                <a:solidFill>
                  <a:schemeClr val="tx1"/>
                </a:solidFill>
              </a:rPr>
            </a:br>
            <a:r>
              <a:rPr lang="en-US" sz="4600" smtClean="0">
                <a:solidFill>
                  <a:schemeClr val="tx1"/>
                </a:solidFill>
              </a:rPr>
              <a:t>and Applied Science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6"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Using Targets</a:t>
            </a:r>
            <a:endParaRPr/>
          </a:p>
        </p:txBody>
      </p:sp>
      <p:sp>
        <p:nvSpPr>
          <p:cNvPr id="327"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2400" b="1">
                <a:solidFill>
                  <a:srgbClr val="000000"/>
                </a:solidFill>
                <a:latin typeface="Arial"/>
                <a:ea typeface="Arial"/>
              </a:rPr>
              <a:t>HEXType</a:t>
            </a:r>
            <a:r>
              <a:rPr lang="en-US" sz="2400">
                <a:solidFill>
                  <a:srgbClr val="000000"/>
                </a:solidFill>
                <a:latin typeface="Arial"/>
                <a:ea typeface="Arial"/>
              </a:rPr>
              <a:t> </a:t>
            </a:r>
            <a:r>
              <a:rPr lang="en-US" sz="2400" i="1">
                <a:solidFill>
                  <a:srgbClr val="000000"/>
                </a:solidFill>
                <a:latin typeface="Arial"/>
                <a:ea typeface="Arial"/>
              </a:rPr>
              <a:t>target</a:t>
            </a:r>
            <a:endParaRPr/>
          </a:p>
          <a:p>
            <a:pPr lvl="1">
              <a:lnSpc>
                <a:spcPct val="80000"/>
              </a:lnSpc>
              <a:buFont typeface="Arial"/>
              <a:buChar char="–"/>
            </a:pPr>
            <a:r>
              <a:rPr lang="en-US" strike="noStrike">
                <a:solidFill>
                  <a:srgbClr val="000000"/>
                </a:solidFill>
                <a:latin typeface="Arial"/>
                <a:ea typeface="Arial"/>
              </a:rPr>
              <a:t>Used to display a specified number of lines in both hexadecimal and EBCDIC</a:t>
            </a:r>
            <a:endParaRPr/>
          </a:p>
          <a:p>
            <a:pPr>
              <a:lnSpc>
                <a:spcPct val="80000"/>
              </a:lnSpc>
              <a:buFont typeface="Arial"/>
              <a:buChar char="•"/>
            </a:pPr>
            <a:r>
              <a:rPr lang="en-US" sz="2400" b="1">
                <a:solidFill>
                  <a:srgbClr val="000000"/>
                </a:solidFill>
                <a:latin typeface="Arial"/>
                <a:ea typeface="Arial"/>
              </a:rPr>
              <a:t>Verify Hex </a:t>
            </a:r>
            <a:r>
              <a:rPr lang="en-US" sz="2400" i="1">
                <a:solidFill>
                  <a:srgbClr val="000000"/>
                </a:solidFill>
                <a:latin typeface="Arial"/>
                <a:ea typeface="Arial"/>
              </a:rPr>
              <a:t>1 20</a:t>
            </a:r>
            <a:endParaRPr/>
          </a:p>
          <a:p>
            <a:pPr lvl="1">
              <a:lnSpc>
                <a:spcPct val="80000"/>
              </a:lnSpc>
              <a:buFont typeface="Arial"/>
              <a:buChar char="–"/>
            </a:pPr>
            <a:r>
              <a:rPr lang="en-US" strike="noStrike">
                <a:solidFill>
                  <a:srgbClr val="000000"/>
                </a:solidFill>
                <a:latin typeface="Arial"/>
                <a:ea typeface="Arial"/>
              </a:rPr>
              <a:t>Used to display the data in hexadecimal notation from column 1 to 20</a:t>
            </a:r>
            <a:endParaRPr/>
          </a:p>
          <a:p>
            <a:pPr>
              <a:lnSpc>
                <a:spcPct val="80000"/>
              </a:lnSpc>
              <a:buFont typeface="Arial"/>
              <a:buChar char="•"/>
            </a:pPr>
            <a:r>
              <a:rPr lang="en-US" sz="2400" b="1" i="1">
                <a:solidFill>
                  <a:srgbClr val="000000"/>
                </a:solidFill>
                <a:latin typeface="Arial"/>
                <a:ea typeface="Arial"/>
              </a:rPr>
              <a:t>SORT</a:t>
            </a:r>
            <a:r>
              <a:rPr lang="en-US" sz="2400" i="1">
                <a:solidFill>
                  <a:srgbClr val="000000"/>
                </a:solidFill>
                <a:latin typeface="Arial"/>
                <a:ea typeface="Arial"/>
              </a:rPr>
              <a:t> target </a:t>
            </a:r>
            <a:r>
              <a:rPr lang="en-US" sz="2400" b="1" i="1">
                <a:solidFill>
                  <a:srgbClr val="000000"/>
                </a:solidFill>
                <a:latin typeface="Arial"/>
                <a:ea typeface="Arial"/>
              </a:rPr>
              <a:t>A</a:t>
            </a:r>
            <a:r>
              <a:rPr lang="en-US" sz="2400" i="1">
                <a:solidFill>
                  <a:srgbClr val="000000"/>
                </a:solidFill>
                <a:latin typeface="Arial"/>
                <a:ea typeface="Arial"/>
              </a:rPr>
              <a:t>/</a:t>
            </a:r>
            <a:r>
              <a:rPr lang="en-US" sz="2400" b="1" i="1">
                <a:solidFill>
                  <a:srgbClr val="000000"/>
                </a:solidFill>
                <a:latin typeface="Arial"/>
                <a:ea typeface="Arial"/>
              </a:rPr>
              <a:t>D</a:t>
            </a:r>
            <a:r>
              <a:rPr lang="en-US" sz="2400" i="1">
                <a:solidFill>
                  <a:srgbClr val="000000"/>
                </a:solidFill>
                <a:latin typeface="Arial"/>
                <a:ea typeface="Arial"/>
              </a:rPr>
              <a:t>  col1  col2   </a:t>
            </a:r>
            <a:endParaRPr/>
          </a:p>
          <a:p>
            <a:pPr lvl="1">
              <a:lnSpc>
                <a:spcPct val="80000"/>
              </a:lnSpc>
              <a:buFont typeface="Arial"/>
              <a:buChar char="–"/>
            </a:pPr>
            <a:r>
              <a:rPr lang="en-US" strike="noStrike">
                <a:solidFill>
                  <a:srgbClr val="000000"/>
                </a:solidFill>
                <a:latin typeface="Arial"/>
                <a:ea typeface="Arial"/>
              </a:rPr>
              <a:t>Used to arrange a specified number of lines in </a:t>
            </a:r>
            <a:r>
              <a:rPr lang="en-US" b="1" u="sng" strike="noStrike">
                <a:solidFill>
                  <a:srgbClr val="000000"/>
                </a:solidFill>
                <a:latin typeface="Arial"/>
                <a:ea typeface="Arial"/>
              </a:rPr>
              <a:t>A</a:t>
            </a:r>
            <a:r>
              <a:rPr lang="en-US" strike="noStrike">
                <a:solidFill>
                  <a:srgbClr val="000000"/>
                </a:solidFill>
                <a:latin typeface="Arial"/>
                <a:ea typeface="Arial"/>
              </a:rPr>
              <a:t>scending or </a:t>
            </a:r>
            <a:r>
              <a:rPr lang="en-US" b="1" u="sng" strike="noStrike">
                <a:solidFill>
                  <a:srgbClr val="000000"/>
                </a:solidFill>
                <a:latin typeface="Arial"/>
                <a:ea typeface="Arial"/>
              </a:rPr>
              <a:t>D</a:t>
            </a:r>
            <a:r>
              <a:rPr lang="en-US" strike="noStrike">
                <a:solidFill>
                  <a:srgbClr val="000000"/>
                </a:solidFill>
                <a:latin typeface="Arial"/>
                <a:ea typeface="Arial"/>
              </a:rPr>
              <a:t>escending order to specified sort columns</a:t>
            </a:r>
            <a:endParaRPr/>
          </a:p>
          <a:p>
            <a:pPr>
              <a:lnSpc>
                <a:spcPct val="80000"/>
              </a:lnSpc>
              <a:buFont typeface="Arial"/>
              <a:buChar char="•"/>
            </a:pPr>
            <a:r>
              <a:rPr lang="en-US" sz="2400">
                <a:solidFill>
                  <a:srgbClr val="000000"/>
                </a:solidFill>
                <a:latin typeface="Arial"/>
                <a:ea typeface="Arial"/>
              </a:rPr>
              <a:t>Using </a:t>
            </a:r>
            <a:r>
              <a:rPr lang="en-US" sz="2400" b="1">
                <a:solidFill>
                  <a:srgbClr val="000000"/>
                </a:solidFill>
                <a:latin typeface="Arial"/>
                <a:ea typeface="Arial"/>
              </a:rPr>
              <a:t>SET ARBchar</a:t>
            </a:r>
            <a:endParaRPr/>
          </a:p>
          <a:p>
            <a:pPr lvl="1">
              <a:lnSpc>
                <a:spcPct val="80000"/>
              </a:lnSpc>
              <a:buFont typeface="Arial"/>
              <a:buChar char="–"/>
            </a:pPr>
            <a:r>
              <a:rPr lang="en-US" b="1" strike="noStrike">
                <a:solidFill>
                  <a:srgbClr val="000000"/>
                </a:solidFill>
                <a:latin typeface="Arial"/>
                <a:ea typeface="Arial"/>
              </a:rPr>
              <a:t>SET ARBchar ON/OFF</a:t>
            </a:r>
            <a:r>
              <a:rPr lang="en-US" strike="noStrike">
                <a:solidFill>
                  <a:srgbClr val="000000"/>
                </a:solidFill>
                <a:latin typeface="Arial"/>
                <a:ea typeface="Arial"/>
              </a:rPr>
              <a:t> </a:t>
            </a:r>
            <a:r>
              <a:rPr lang="en-US" i="1" strike="noStrike">
                <a:solidFill>
                  <a:srgbClr val="000000"/>
                </a:solidFill>
                <a:latin typeface="Arial"/>
                <a:ea typeface="Arial"/>
              </a:rPr>
              <a:t>char</a:t>
            </a:r>
            <a:endParaRPr/>
          </a:p>
          <a:p>
            <a:pPr lvl="1">
              <a:lnSpc>
                <a:spcPct val="80000"/>
              </a:lnSpc>
              <a:buFont typeface="Arial"/>
              <a:buChar char="–"/>
            </a:pPr>
            <a:r>
              <a:rPr lang="en-US" strike="noStrike">
                <a:solidFill>
                  <a:srgbClr val="000000"/>
                </a:solidFill>
                <a:latin typeface="Arial"/>
                <a:ea typeface="Arial"/>
              </a:rPr>
              <a:t>Initial </a:t>
            </a:r>
            <a:r>
              <a:rPr lang="en-US" i="1" strike="noStrike">
                <a:solidFill>
                  <a:srgbClr val="000000"/>
                </a:solidFill>
                <a:latin typeface="Arial"/>
                <a:ea typeface="Arial"/>
              </a:rPr>
              <a:t>char </a:t>
            </a:r>
            <a:r>
              <a:rPr lang="en-US" strike="noStrike">
                <a:solidFill>
                  <a:srgbClr val="000000"/>
                </a:solidFill>
                <a:latin typeface="Arial"/>
                <a:ea typeface="Arial"/>
              </a:rPr>
              <a:t>setting is the dollar sign ($)</a:t>
            </a:r>
            <a:endParaRPr/>
          </a:p>
          <a:p>
            <a:pPr lvl="1">
              <a:lnSpc>
                <a:spcPct val="80000"/>
              </a:lnSpc>
              <a:buFont typeface="Arial"/>
              <a:buChar char="–"/>
            </a:pPr>
            <a:r>
              <a:rPr lang="en-US" strike="noStrike">
                <a:solidFill>
                  <a:srgbClr val="000000"/>
                </a:solidFill>
                <a:latin typeface="Arial"/>
                <a:ea typeface="Arial"/>
              </a:rPr>
              <a:t>Defines an arbitrary character for use in a target definition.  A arbitrary character between character strings in a target means to ignore all intervening characters</a:t>
            </a:r>
            <a:endParaRPr/>
          </a:p>
          <a:p>
            <a:pPr lvl="1">
              <a:lnSpc>
                <a:spcPct val="80000"/>
              </a:lnSpc>
              <a:buFont typeface="Arial"/>
              <a:buChar char="–"/>
            </a:pPr>
            <a:r>
              <a:rPr lang="en-US" strike="noStrike">
                <a:solidFill>
                  <a:srgbClr val="000000"/>
                </a:solidFill>
                <a:latin typeface="Arial"/>
                <a:ea typeface="Arial"/>
              </a:rPr>
              <a:t>See </a:t>
            </a:r>
            <a:r>
              <a:rPr lang="en-US" b="1" strike="noStrike">
                <a:solidFill>
                  <a:srgbClr val="000000"/>
                </a:solidFill>
                <a:latin typeface="Arial"/>
                <a:ea typeface="Arial"/>
              </a:rPr>
              <a:t>HELP  SET  ARBCHAR</a:t>
            </a:r>
            <a:r>
              <a:rPr lang="en-US" strike="noStrike">
                <a:solidFill>
                  <a:srgbClr val="000000"/>
                </a:solidFill>
                <a:latin typeface="Arial"/>
                <a:ea typeface="Arial"/>
              </a:rPr>
              <a:t> …for many examples</a:t>
            </a:r>
            <a:endParaRPr/>
          </a:p>
          <a:p>
            <a:pPr lvl="2">
              <a:lnSpc>
                <a:spcPct val="80000"/>
              </a:lnSpc>
              <a:buFont typeface="Arial"/>
              <a:buChar char="•"/>
            </a:pPr>
            <a:r>
              <a:rPr lang="en-US" sz="1600" strike="noStrike">
                <a:solidFill>
                  <a:srgbClr val="000000"/>
                </a:solidFill>
                <a:latin typeface="Arial"/>
                <a:ea typeface="Arial"/>
              </a:rPr>
              <a:t>Example to delete all characters between columns 1 and 10:</a:t>
            </a:r>
            <a:endParaRPr/>
          </a:p>
          <a:p>
            <a:pPr lvl="2">
              <a:lnSpc>
                <a:spcPct val="80000"/>
              </a:lnSpc>
              <a:buFont typeface="Arial"/>
              <a:buChar char="•"/>
            </a:pPr>
            <a:r>
              <a:rPr lang="en-US" sz="1600" b="1" strike="noStrike">
                <a:solidFill>
                  <a:srgbClr val="000000"/>
                </a:solidFill>
                <a:latin typeface="Arial"/>
                <a:ea typeface="Arial"/>
              </a:rPr>
              <a:t>ZONE 1  10</a:t>
            </a:r>
            <a:endParaRPr/>
          </a:p>
          <a:p>
            <a:pPr lvl="2">
              <a:lnSpc>
                <a:spcPct val="80000"/>
              </a:lnSpc>
              <a:buFont typeface="Arial"/>
              <a:buChar char="•"/>
            </a:pPr>
            <a:r>
              <a:rPr lang="en-US" sz="1600" b="1" strike="noStrike">
                <a:solidFill>
                  <a:srgbClr val="000000"/>
                </a:solidFill>
                <a:latin typeface="Arial"/>
                <a:ea typeface="Arial"/>
              </a:rPr>
              <a:t>SET ARBCHAR ON $</a:t>
            </a:r>
            <a:endParaRPr/>
          </a:p>
          <a:p>
            <a:pPr lvl="2">
              <a:lnSpc>
                <a:spcPct val="80000"/>
              </a:lnSpc>
              <a:buFont typeface="Arial"/>
              <a:buChar char="•"/>
            </a:pPr>
            <a:r>
              <a:rPr lang="en-US" sz="1600" b="1" strike="noStrike">
                <a:solidFill>
                  <a:srgbClr val="000000"/>
                </a:solidFill>
                <a:latin typeface="Arial"/>
                <a:ea typeface="Arial"/>
              </a:rPr>
              <a:t>Change /$// *</a:t>
            </a:r>
            <a:endParaRPr/>
          </a:p>
          <a:p>
            <a:pPr>
              <a:lnSpc>
                <a:spcPct val="80000"/>
              </a:lnSpc>
              <a:buFont typeface="Times New Roman"/>
              <a:buChar char="•"/>
            </a:pPr>
            <a:r>
              <a:rPr lang="en-US" sz="2400" b="1" strike="noStrike">
                <a:solidFill>
                  <a:srgbClr val="000000"/>
                </a:solidFill>
                <a:latin typeface="Arial"/>
                <a:ea typeface="Arial"/>
              </a:rPr>
              <a:t> UPPercas </a:t>
            </a:r>
            <a:r>
              <a:rPr lang="en-US" sz="2400" i="1" strike="noStrike">
                <a:solidFill>
                  <a:srgbClr val="000000"/>
                </a:solidFill>
                <a:latin typeface="Arial"/>
                <a:ea typeface="Arial"/>
              </a:rPr>
              <a:t>target</a:t>
            </a:r>
            <a:r>
              <a:rPr lang="en-US" sz="2400" strike="noStrike">
                <a:solidFill>
                  <a:srgbClr val="000000"/>
                </a:solidFill>
                <a:latin typeface="Arial"/>
                <a:ea typeface="Arial"/>
              </a:rPr>
              <a:t> and</a:t>
            </a:r>
            <a:r>
              <a:rPr lang="en-US" sz="2400" b="1" strike="noStrike">
                <a:solidFill>
                  <a:srgbClr val="000000"/>
                </a:solidFill>
                <a:latin typeface="Arial"/>
                <a:ea typeface="Arial"/>
              </a:rPr>
              <a:t> LOWercas </a:t>
            </a:r>
            <a:r>
              <a:rPr lang="en-US" sz="2400" i="1" strike="noStrike">
                <a:solidFill>
                  <a:srgbClr val="000000"/>
                </a:solidFill>
                <a:latin typeface="Arial"/>
                <a:ea typeface="Arial"/>
              </a:rPr>
              <a:t>target</a:t>
            </a:r>
            <a:endParaRPr/>
          </a:p>
          <a:p>
            <a:pPr lvl="1">
              <a:lnSpc>
                <a:spcPct val="80000"/>
              </a:lnSpc>
              <a:buFont typeface="Times New Roman"/>
              <a:buChar char="–"/>
            </a:pPr>
            <a:r>
              <a:rPr lang="en-US" strike="noStrike">
                <a:solidFill>
                  <a:srgbClr val="000000"/>
                </a:solidFill>
                <a:latin typeface="Arial"/>
                <a:ea typeface="Arial"/>
              </a:rPr>
              <a:t>Used to upper or lower case all characters in a specified number of lines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8"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Using Targets</a:t>
            </a:r>
            <a:endParaRPr/>
          </a:p>
        </p:txBody>
      </p:sp>
      <p:sp>
        <p:nvSpPr>
          <p:cNvPr id="329"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2400" b="1">
                <a:solidFill>
                  <a:srgbClr val="000000"/>
                </a:solidFill>
                <a:latin typeface="Arial"/>
                <a:ea typeface="Arial"/>
              </a:rPr>
              <a:t>XEDIT</a:t>
            </a:r>
            <a:r>
              <a:rPr lang="en-US" sz="2400">
                <a:solidFill>
                  <a:srgbClr val="000000"/>
                </a:solidFill>
                <a:latin typeface="Arial"/>
                <a:ea typeface="Arial"/>
              </a:rPr>
              <a:t> subcommands using the column pointer</a:t>
            </a:r>
            <a:endParaRPr/>
          </a:p>
          <a:p>
            <a:pPr lvl="1">
              <a:lnSpc>
                <a:spcPct val="80000"/>
              </a:lnSpc>
              <a:buFont typeface="Arial"/>
              <a:buChar char="–"/>
            </a:pPr>
            <a:r>
              <a:rPr lang="en-US" sz="2000" b="1" strike="noStrike">
                <a:solidFill>
                  <a:srgbClr val="000000"/>
                </a:solidFill>
                <a:latin typeface="Arial"/>
                <a:ea typeface="Arial"/>
              </a:rPr>
              <a:t>CDelete  </a:t>
            </a:r>
            <a:r>
              <a:rPr lang="en-US" sz="2000" i="1" strike="noStrike">
                <a:solidFill>
                  <a:srgbClr val="000000"/>
                </a:solidFill>
                <a:latin typeface="Arial"/>
                <a:ea typeface="Arial"/>
              </a:rPr>
              <a:t>column_target</a:t>
            </a:r>
            <a:endParaRPr/>
          </a:p>
          <a:p>
            <a:pPr lvl="2">
              <a:lnSpc>
                <a:spcPct val="80000"/>
              </a:lnSpc>
              <a:buFont typeface="Arial"/>
              <a:buChar char="•"/>
            </a:pPr>
            <a:r>
              <a:rPr lang="en-US" strike="noStrike">
                <a:solidFill>
                  <a:srgbClr val="000000"/>
                </a:solidFill>
                <a:latin typeface="Arial"/>
                <a:ea typeface="Arial"/>
              </a:rPr>
              <a:t>Delete one or more characters from current line starting at col pointer</a:t>
            </a:r>
            <a:endParaRPr/>
          </a:p>
          <a:p>
            <a:pPr lvl="1">
              <a:lnSpc>
                <a:spcPct val="80000"/>
              </a:lnSpc>
              <a:buFont typeface="Arial"/>
              <a:buChar char="–"/>
            </a:pPr>
            <a:r>
              <a:rPr lang="en-US" sz="2000" b="1" strike="noStrike">
                <a:solidFill>
                  <a:srgbClr val="000000"/>
                </a:solidFill>
                <a:latin typeface="Arial"/>
                <a:ea typeface="Arial"/>
              </a:rPr>
              <a:t>CFirst</a:t>
            </a:r>
            <a:endParaRPr/>
          </a:p>
          <a:p>
            <a:pPr lvl="2">
              <a:lnSpc>
                <a:spcPct val="80000"/>
              </a:lnSpc>
              <a:buFont typeface="Arial"/>
              <a:buChar char="•"/>
            </a:pPr>
            <a:r>
              <a:rPr lang="en-US" strike="noStrike">
                <a:solidFill>
                  <a:srgbClr val="000000"/>
                </a:solidFill>
                <a:latin typeface="Arial"/>
                <a:ea typeface="Arial"/>
              </a:rPr>
              <a:t>Move the column pointer to the beginning of the zone (</a:t>
            </a:r>
            <a:r>
              <a:rPr lang="en-US" b="1" strike="noStrike">
                <a:solidFill>
                  <a:srgbClr val="000000"/>
                </a:solidFill>
                <a:latin typeface="Arial"/>
                <a:ea typeface="Arial"/>
              </a:rPr>
              <a:t>SET  ZONE</a:t>
            </a:r>
            <a:r>
              <a:rPr lang="en-US" strike="noStrike">
                <a:solidFill>
                  <a:srgbClr val="000000"/>
                </a:solidFill>
                <a:latin typeface="Arial"/>
                <a:ea typeface="Arial"/>
              </a:rPr>
              <a:t>)</a:t>
            </a:r>
            <a:endParaRPr/>
          </a:p>
          <a:p>
            <a:pPr lvl="1">
              <a:lnSpc>
                <a:spcPct val="80000"/>
              </a:lnSpc>
              <a:buFont typeface="Arial"/>
              <a:buChar char="–"/>
            </a:pPr>
            <a:r>
              <a:rPr lang="en-US" sz="2000" b="1" strike="noStrike">
                <a:solidFill>
                  <a:srgbClr val="000000"/>
                </a:solidFill>
                <a:latin typeface="Arial"/>
                <a:ea typeface="Arial"/>
              </a:rPr>
              <a:t>CInsert  </a:t>
            </a:r>
            <a:r>
              <a:rPr lang="en-US" sz="2000" i="1" strike="noStrike">
                <a:solidFill>
                  <a:srgbClr val="000000"/>
                </a:solidFill>
                <a:latin typeface="Arial"/>
                <a:ea typeface="Arial"/>
              </a:rPr>
              <a:t>text</a:t>
            </a:r>
            <a:endParaRPr/>
          </a:p>
          <a:p>
            <a:pPr lvl="2">
              <a:lnSpc>
                <a:spcPct val="80000"/>
              </a:lnSpc>
              <a:buFont typeface="Arial"/>
              <a:buChar char="•"/>
            </a:pPr>
            <a:r>
              <a:rPr lang="en-US" strike="noStrike">
                <a:solidFill>
                  <a:srgbClr val="000000"/>
                </a:solidFill>
                <a:latin typeface="Arial"/>
                <a:ea typeface="Arial"/>
              </a:rPr>
              <a:t>Insert text in current line starting at the column pointer</a:t>
            </a:r>
            <a:endParaRPr/>
          </a:p>
          <a:p>
            <a:pPr lvl="1">
              <a:lnSpc>
                <a:spcPct val="80000"/>
              </a:lnSpc>
              <a:buFont typeface="Arial"/>
              <a:buChar char="–"/>
            </a:pPr>
            <a:r>
              <a:rPr lang="en-US" sz="2000" b="1" strike="noStrike">
                <a:solidFill>
                  <a:srgbClr val="000000"/>
                </a:solidFill>
                <a:latin typeface="Arial"/>
                <a:ea typeface="Arial"/>
              </a:rPr>
              <a:t>CLAst</a:t>
            </a:r>
            <a:endParaRPr/>
          </a:p>
          <a:p>
            <a:pPr lvl="2">
              <a:lnSpc>
                <a:spcPct val="80000"/>
              </a:lnSpc>
              <a:buFont typeface="Arial"/>
              <a:buChar char="•"/>
            </a:pPr>
            <a:r>
              <a:rPr lang="en-US" strike="noStrike">
                <a:solidFill>
                  <a:srgbClr val="000000"/>
                </a:solidFill>
                <a:latin typeface="Arial"/>
                <a:ea typeface="Arial"/>
              </a:rPr>
              <a:t>Move the column pointer to the end of the zone (</a:t>
            </a:r>
            <a:r>
              <a:rPr lang="en-US" b="1" strike="noStrike">
                <a:solidFill>
                  <a:srgbClr val="000000"/>
                </a:solidFill>
                <a:latin typeface="Arial"/>
                <a:ea typeface="Arial"/>
              </a:rPr>
              <a:t>SET  ZONE</a:t>
            </a:r>
            <a:r>
              <a:rPr lang="en-US" strike="noStrike">
                <a:solidFill>
                  <a:srgbClr val="000000"/>
                </a:solidFill>
                <a:latin typeface="Arial"/>
                <a:ea typeface="Arial"/>
              </a:rPr>
              <a:t>)</a:t>
            </a:r>
            <a:endParaRPr/>
          </a:p>
          <a:p>
            <a:pPr lvl="1">
              <a:lnSpc>
                <a:spcPct val="80000"/>
              </a:lnSpc>
              <a:buFont typeface="Arial"/>
              <a:buChar char="–"/>
            </a:pPr>
            <a:r>
              <a:rPr lang="en-US" sz="2000" b="1" strike="noStrike">
                <a:solidFill>
                  <a:srgbClr val="000000"/>
                </a:solidFill>
                <a:latin typeface="Arial"/>
                <a:ea typeface="Arial"/>
              </a:rPr>
              <a:t>CLocate</a:t>
            </a:r>
            <a:r>
              <a:rPr lang="en-US" sz="2000" strike="noStrike">
                <a:solidFill>
                  <a:srgbClr val="000000"/>
                </a:solidFill>
                <a:latin typeface="Arial"/>
                <a:ea typeface="Arial"/>
              </a:rPr>
              <a:t>  </a:t>
            </a:r>
            <a:r>
              <a:rPr lang="en-US" sz="2000" i="1" strike="noStrike">
                <a:solidFill>
                  <a:srgbClr val="000000"/>
                </a:solidFill>
                <a:latin typeface="Arial"/>
                <a:ea typeface="Arial"/>
              </a:rPr>
              <a:t>column_target</a:t>
            </a:r>
            <a:endParaRPr/>
          </a:p>
          <a:p>
            <a:pPr lvl="2">
              <a:lnSpc>
                <a:spcPct val="80000"/>
              </a:lnSpc>
              <a:buFont typeface="Arial"/>
              <a:buChar char="•"/>
            </a:pPr>
            <a:r>
              <a:rPr lang="en-US" strike="noStrike">
                <a:solidFill>
                  <a:srgbClr val="000000"/>
                </a:solidFill>
                <a:latin typeface="Arial"/>
                <a:ea typeface="Arial"/>
              </a:rPr>
              <a:t>Searches for target and moves column pointer if target found </a:t>
            </a:r>
            <a:endParaRPr/>
          </a:p>
          <a:p>
            <a:pPr lvl="2">
              <a:lnSpc>
                <a:spcPct val="80000"/>
              </a:lnSpc>
              <a:buFont typeface="Arial"/>
              <a:buChar char="•"/>
            </a:pPr>
            <a:r>
              <a:rPr lang="en-US" b="1" strike="noStrike">
                <a:solidFill>
                  <a:srgbClr val="000000"/>
                </a:solidFill>
                <a:latin typeface="Arial"/>
                <a:ea typeface="Arial"/>
              </a:rPr>
              <a:t>CLocate</a:t>
            </a:r>
            <a:r>
              <a:rPr lang="en-US" strike="noStrike">
                <a:solidFill>
                  <a:srgbClr val="000000"/>
                </a:solidFill>
                <a:latin typeface="Arial"/>
                <a:ea typeface="Arial"/>
              </a:rPr>
              <a:t>  </a:t>
            </a:r>
            <a:r>
              <a:rPr lang="en-US" i="1" strike="noStrike">
                <a:solidFill>
                  <a:srgbClr val="000000"/>
                </a:solidFill>
                <a:latin typeface="Arial"/>
                <a:ea typeface="Arial"/>
              </a:rPr>
              <a:t>:5</a:t>
            </a:r>
            <a:r>
              <a:rPr lang="en-US" strike="noStrike">
                <a:solidFill>
                  <a:srgbClr val="000000"/>
                </a:solidFill>
                <a:latin typeface="Arial"/>
                <a:ea typeface="Arial"/>
              </a:rPr>
              <a:t>   …moves the column pointer to column 5</a:t>
            </a:r>
            <a:endParaRPr/>
          </a:p>
          <a:p>
            <a:pPr lvl="1">
              <a:lnSpc>
                <a:spcPct val="80000"/>
              </a:lnSpc>
              <a:buFont typeface="Arial"/>
              <a:buChar char="–"/>
            </a:pPr>
            <a:r>
              <a:rPr lang="en-US" sz="2000" b="1" strike="noStrike">
                <a:solidFill>
                  <a:srgbClr val="000000"/>
                </a:solidFill>
                <a:latin typeface="Arial"/>
                <a:ea typeface="Arial"/>
              </a:rPr>
              <a:t>COVerlay</a:t>
            </a:r>
            <a:r>
              <a:rPr lang="en-US" sz="2000" strike="noStrike">
                <a:solidFill>
                  <a:srgbClr val="000000"/>
                </a:solidFill>
                <a:latin typeface="Arial"/>
                <a:ea typeface="Arial"/>
              </a:rPr>
              <a:t>  </a:t>
            </a:r>
            <a:r>
              <a:rPr lang="en-US" sz="2000" i="1" strike="noStrike">
                <a:solidFill>
                  <a:srgbClr val="000000"/>
                </a:solidFill>
                <a:latin typeface="Arial"/>
                <a:ea typeface="Arial"/>
              </a:rPr>
              <a:t>text</a:t>
            </a:r>
            <a:endParaRPr/>
          </a:p>
          <a:p>
            <a:pPr lvl="2">
              <a:lnSpc>
                <a:spcPct val="80000"/>
              </a:lnSpc>
              <a:buFont typeface="Arial"/>
              <a:buChar char="•"/>
            </a:pPr>
            <a:r>
              <a:rPr lang="en-US" strike="noStrike">
                <a:solidFill>
                  <a:srgbClr val="000000"/>
                </a:solidFill>
                <a:latin typeface="Arial"/>
                <a:ea typeface="Arial"/>
              </a:rPr>
              <a:t>Overlays text starting at column pointer</a:t>
            </a:r>
            <a:endParaRPr/>
          </a:p>
          <a:p>
            <a:pPr lvl="1">
              <a:lnSpc>
                <a:spcPct val="80000"/>
              </a:lnSpc>
              <a:buFont typeface="Arial"/>
              <a:buChar char="–"/>
            </a:pPr>
            <a:r>
              <a:rPr lang="en-US" sz="2000" b="1" strike="noStrike">
                <a:solidFill>
                  <a:srgbClr val="000000"/>
                </a:solidFill>
                <a:latin typeface="Arial"/>
                <a:ea typeface="Arial"/>
              </a:rPr>
              <a:t>CReplace</a:t>
            </a:r>
            <a:r>
              <a:rPr lang="en-US" sz="2000" strike="noStrike">
                <a:solidFill>
                  <a:srgbClr val="000000"/>
                </a:solidFill>
                <a:latin typeface="Arial"/>
                <a:ea typeface="Arial"/>
              </a:rPr>
              <a:t>  </a:t>
            </a:r>
            <a:r>
              <a:rPr lang="en-US" sz="2000" i="1" strike="noStrike">
                <a:solidFill>
                  <a:srgbClr val="000000"/>
                </a:solidFill>
                <a:latin typeface="Arial"/>
                <a:ea typeface="Arial"/>
              </a:rPr>
              <a:t>text</a:t>
            </a:r>
            <a:endParaRPr/>
          </a:p>
          <a:p>
            <a:pPr lvl="2">
              <a:lnSpc>
                <a:spcPct val="80000"/>
              </a:lnSpc>
              <a:buFont typeface="Arial"/>
              <a:buChar char="•"/>
            </a:pPr>
            <a:r>
              <a:rPr lang="en-US" strike="noStrike">
                <a:solidFill>
                  <a:srgbClr val="000000"/>
                </a:solidFill>
                <a:latin typeface="Arial"/>
                <a:ea typeface="Arial"/>
              </a:rPr>
              <a:t>Replaces one or more characters, one-for-one, in current line with text starting at the column pointer</a:t>
            </a:r>
            <a:endParaRPr/>
          </a:p>
          <a:p>
            <a:pPr>
              <a:lnSpc>
                <a:spcPct val="80000"/>
              </a:lnSpc>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0"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Other Useful Xedit Macros</a:t>
            </a:r>
            <a:endParaRPr/>
          </a:p>
        </p:txBody>
      </p:sp>
      <p:sp>
        <p:nvSpPr>
          <p:cNvPr id="331"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90000"/>
              </a:lnSpc>
              <a:buFont typeface="Arial"/>
              <a:buChar char="•"/>
            </a:pPr>
            <a:r>
              <a:rPr lang="en-US" sz="2800" dirty="0">
                <a:solidFill>
                  <a:srgbClr val="000000"/>
                </a:solidFill>
                <a:latin typeface="Arial"/>
                <a:ea typeface="Arial"/>
              </a:rPr>
              <a:t>Available from</a:t>
            </a:r>
            <a:r>
              <a:rPr lang="en-US" sz="3600" dirty="0">
                <a:solidFill>
                  <a:srgbClr val="000000"/>
                </a:solidFill>
                <a:latin typeface="Arial"/>
                <a:ea typeface="Arial"/>
              </a:rPr>
              <a:t>: </a:t>
            </a:r>
            <a:endParaRPr dirty="0"/>
          </a:p>
          <a:p>
            <a:pPr lvl="1">
              <a:lnSpc>
                <a:spcPct val="90000"/>
              </a:lnSpc>
              <a:buFont typeface="Arial"/>
              <a:buChar char="–"/>
            </a:pPr>
            <a:r>
              <a:rPr lang="en-US" sz="2000" strike="noStrike" dirty="0">
                <a:solidFill>
                  <a:srgbClr val="000000"/>
                </a:solidFill>
                <a:latin typeface="Arial"/>
                <a:ea typeface="Arial"/>
              </a:rPr>
              <a:t>Also found on </a:t>
            </a:r>
            <a:r>
              <a:rPr lang="en-US" sz="2000" b="1" strike="noStrike" dirty="0">
                <a:solidFill>
                  <a:srgbClr val="000000"/>
                </a:solidFill>
                <a:latin typeface="Arial"/>
                <a:ea typeface="Arial"/>
              </a:rPr>
              <a:t>VMSYSU:BAK.DOWNLOADS</a:t>
            </a:r>
            <a:endParaRPr dirty="0"/>
          </a:p>
          <a:p>
            <a:pPr>
              <a:lnSpc>
                <a:spcPct val="90000"/>
              </a:lnSpc>
              <a:buFont typeface="Arial"/>
              <a:buChar char="•"/>
            </a:pPr>
            <a:r>
              <a:rPr lang="en-US" sz="2400" dirty="0">
                <a:solidFill>
                  <a:srgbClr val="000000"/>
                </a:solidFill>
                <a:latin typeface="Arial"/>
                <a:ea typeface="Arial"/>
              </a:rPr>
              <a:t>These download packages may not be supported</a:t>
            </a:r>
            <a:endParaRPr dirty="0"/>
          </a:p>
          <a:p>
            <a:pPr>
              <a:lnSpc>
                <a:spcPct val="90000"/>
              </a:lnSpc>
              <a:buFont typeface="Arial"/>
              <a:buChar char="•"/>
            </a:pPr>
            <a:r>
              <a:rPr lang="en-US" sz="2400" dirty="0">
                <a:solidFill>
                  <a:srgbClr val="000000"/>
                </a:solidFill>
                <a:latin typeface="Arial"/>
                <a:ea typeface="Arial"/>
              </a:rPr>
              <a:t>Companies </a:t>
            </a:r>
            <a:r>
              <a:rPr lang="en-US" sz="2400" dirty="0" smtClean="0">
                <a:solidFill>
                  <a:srgbClr val="000000"/>
                </a:solidFill>
                <a:latin typeface="Arial"/>
                <a:ea typeface="Arial"/>
              </a:rPr>
              <a:t>may </a:t>
            </a:r>
            <a:r>
              <a:rPr lang="en-US" sz="2400" dirty="0">
                <a:solidFill>
                  <a:srgbClr val="000000"/>
                </a:solidFill>
                <a:latin typeface="Arial"/>
                <a:ea typeface="Arial"/>
              </a:rPr>
              <a:t>not want to use anything that isn’t base VM</a:t>
            </a:r>
            <a:endParaRPr dirty="0"/>
          </a:p>
          <a:p>
            <a:pPr>
              <a:lnSpc>
                <a:spcPct val="90000"/>
              </a:lnSpc>
              <a:buFont typeface="Arial"/>
              <a:buChar char="•"/>
            </a:pPr>
            <a:r>
              <a:rPr lang="en-US" sz="2800" b="1" dirty="0">
                <a:solidFill>
                  <a:srgbClr val="000000"/>
                </a:solidFill>
                <a:latin typeface="Arial"/>
                <a:ea typeface="Arial"/>
              </a:rPr>
              <a:t>XCOL</a:t>
            </a:r>
            <a:r>
              <a:rPr lang="en-US" sz="2800" dirty="0">
                <a:solidFill>
                  <a:srgbClr val="000000"/>
                </a:solidFill>
                <a:latin typeface="Arial"/>
                <a:ea typeface="Arial"/>
              </a:rPr>
              <a:t>  Package</a:t>
            </a:r>
            <a:endParaRPr dirty="0"/>
          </a:p>
          <a:p>
            <a:pPr lvl="1">
              <a:lnSpc>
                <a:spcPct val="90000"/>
              </a:lnSpc>
              <a:buFont typeface="Arial"/>
              <a:buChar char="–"/>
            </a:pPr>
            <a:r>
              <a:rPr lang="en-US" sz="2400" b="1" strike="noStrike" dirty="0">
                <a:solidFill>
                  <a:srgbClr val="000000"/>
                </a:solidFill>
                <a:latin typeface="Arial"/>
                <a:ea typeface="Arial"/>
              </a:rPr>
              <a:t>COL XEDIT</a:t>
            </a:r>
            <a:endParaRPr dirty="0"/>
          </a:p>
          <a:p>
            <a:pPr lvl="1">
              <a:lnSpc>
                <a:spcPct val="90000"/>
              </a:lnSpc>
              <a:buFont typeface="Arial"/>
              <a:buChar char="–"/>
            </a:pPr>
            <a:r>
              <a:rPr lang="en-US" sz="2400" strike="noStrike" dirty="0">
                <a:solidFill>
                  <a:srgbClr val="000000"/>
                </a:solidFill>
                <a:latin typeface="Arial"/>
                <a:ea typeface="Arial"/>
              </a:rPr>
              <a:t>COL allows you to edit columns in the same way that you edit lines when using </a:t>
            </a:r>
            <a:r>
              <a:rPr lang="en-US" sz="2400" strike="noStrike" dirty="0" err="1">
                <a:solidFill>
                  <a:srgbClr val="000000"/>
                </a:solidFill>
                <a:latin typeface="Arial"/>
                <a:ea typeface="Arial"/>
              </a:rPr>
              <a:t>Xedit's</a:t>
            </a:r>
            <a:r>
              <a:rPr lang="en-US" sz="2400" strike="noStrike" dirty="0">
                <a:solidFill>
                  <a:srgbClr val="000000"/>
                </a:solidFill>
                <a:latin typeface="Arial"/>
                <a:ea typeface="Arial"/>
              </a:rPr>
              <a:t> prefix commands.</a:t>
            </a:r>
            <a:endParaRPr dirty="0"/>
          </a:p>
          <a:p>
            <a:pPr>
              <a:lnSpc>
                <a:spcPct val="90000"/>
              </a:lnSpc>
              <a:buFont typeface="Arial"/>
              <a:buChar char="•"/>
            </a:pPr>
            <a:r>
              <a:rPr lang="en-US" sz="2800" b="1" dirty="0">
                <a:solidFill>
                  <a:srgbClr val="000000"/>
                </a:solidFill>
                <a:latin typeface="Arial"/>
                <a:ea typeface="Arial"/>
              </a:rPr>
              <a:t>DELMACS</a:t>
            </a:r>
            <a:r>
              <a:rPr lang="en-US" sz="2800" dirty="0">
                <a:solidFill>
                  <a:srgbClr val="000000"/>
                </a:solidFill>
                <a:latin typeface="Arial"/>
                <a:ea typeface="Arial"/>
              </a:rPr>
              <a:t>  Package</a:t>
            </a:r>
            <a:endParaRPr dirty="0"/>
          </a:p>
          <a:p>
            <a:pPr lvl="1">
              <a:lnSpc>
                <a:spcPct val="90000"/>
              </a:lnSpc>
              <a:buFont typeface="Arial"/>
              <a:buChar char="–"/>
            </a:pPr>
            <a:r>
              <a:rPr lang="en-US" sz="2400" strike="noStrike" dirty="0">
                <a:solidFill>
                  <a:srgbClr val="000000"/>
                </a:solidFill>
                <a:latin typeface="Arial"/>
                <a:ea typeface="Arial"/>
              </a:rPr>
              <a:t>Set of macros to selectively delete data</a:t>
            </a:r>
            <a:endParaRPr dirty="0"/>
          </a:p>
          <a:p>
            <a:pPr lvl="1">
              <a:lnSpc>
                <a:spcPct val="90000"/>
              </a:lnSpc>
              <a:buFont typeface="Arial"/>
              <a:buChar char="–"/>
            </a:pPr>
            <a:r>
              <a:rPr lang="en-US" sz="2400" b="1" strike="noStrike" dirty="0">
                <a:solidFill>
                  <a:srgbClr val="000000"/>
                </a:solidFill>
                <a:latin typeface="Arial"/>
                <a:ea typeface="Arial"/>
              </a:rPr>
              <a:t>DELDUPES XEDIT …</a:t>
            </a:r>
            <a:r>
              <a:rPr lang="en-US" sz="2400" strike="noStrike" dirty="0">
                <a:solidFill>
                  <a:srgbClr val="000000"/>
                </a:solidFill>
                <a:latin typeface="Arial"/>
                <a:ea typeface="Arial"/>
              </a:rPr>
              <a:t>deletes duplicate lines</a:t>
            </a:r>
            <a:endParaRPr dirty="0"/>
          </a:p>
          <a:p>
            <a:pPr lvl="2">
              <a:lnSpc>
                <a:spcPct val="90000"/>
              </a:lnSpc>
              <a:buFont typeface="Arial"/>
              <a:buChar char="•"/>
            </a:pPr>
            <a:r>
              <a:rPr lang="en-US" sz="2200" strike="noStrike" dirty="0">
                <a:solidFill>
                  <a:srgbClr val="000000"/>
                </a:solidFill>
                <a:latin typeface="Arial"/>
                <a:ea typeface="Arial"/>
              </a:rPr>
              <a:t>Can use </a:t>
            </a:r>
            <a:r>
              <a:rPr lang="en-US" sz="2200" b="1" strike="noStrike" dirty="0">
                <a:solidFill>
                  <a:srgbClr val="000000"/>
                </a:solidFill>
                <a:latin typeface="Arial"/>
                <a:ea typeface="Arial"/>
              </a:rPr>
              <a:t>SET ZONE</a:t>
            </a:r>
            <a:r>
              <a:rPr lang="en-US" sz="2200" strike="noStrike" dirty="0">
                <a:solidFill>
                  <a:srgbClr val="000000"/>
                </a:solidFill>
                <a:latin typeface="Arial"/>
                <a:ea typeface="Arial"/>
              </a:rPr>
              <a:t> to limit columns for duplicates</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2" name="CustomShape 1"/>
          <p:cNvSpPr/>
          <p:nvPr/>
        </p:nvSpPr>
        <p:spPr>
          <a:xfrm>
            <a:off x="841320" y="458640"/>
            <a:ext cx="9329760" cy="30492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nSpc>
                <a:spcPct val="100000"/>
              </a:lnSpc>
            </a:pPr>
            <a:r>
              <a:rPr lang="en-US" sz="2400">
                <a:solidFill>
                  <a:srgbClr val="000000"/>
                </a:solidFill>
                <a:latin typeface="Arial"/>
                <a:ea typeface="Arial"/>
              </a:rPr>
              <a:t>Using the COL macro</a:t>
            </a:r>
            <a:endParaRPr/>
          </a:p>
        </p:txBody>
      </p:sp>
      <p:pic>
        <p:nvPicPr>
          <p:cNvPr id="333" name="Picture 332"/>
          <p:cNvPicPr/>
          <p:nvPr/>
        </p:nvPicPr>
        <p:blipFill>
          <a:blip r:embed="rId3"/>
          <a:stretch/>
        </p:blipFill>
        <p:spPr>
          <a:xfrm>
            <a:off x="993600" y="857160"/>
            <a:ext cx="8382240" cy="650232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34" name="Picture 333"/>
          <p:cNvPicPr/>
          <p:nvPr/>
        </p:nvPicPr>
        <p:blipFill>
          <a:blip r:embed="rId3"/>
          <a:stretch/>
        </p:blipFill>
        <p:spPr>
          <a:xfrm>
            <a:off x="949320" y="534960"/>
            <a:ext cx="8467560" cy="6705720"/>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35" name="Picture 334"/>
          <p:cNvPicPr/>
          <p:nvPr/>
        </p:nvPicPr>
        <p:blipFill>
          <a:blip r:embed="rId3"/>
          <a:stretch/>
        </p:blipFill>
        <p:spPr>
          <a:xfrm>
            <a:off x="949320" y="534960"/>
            <a:ext cx="8467560" cy="6705720"/>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6"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Editing Multiple Files</a:t>
            </a:r>
            <a:endParaRPr/>
          </a:p>
        </p:txBody>
      </p:sp>
      <p:sp>
        <p:nvSpPr>
          <p:cNvPr id="337"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2800">
                <a:solidFill>
                  <a:srgbClr val="000000"/>
                </a:solidFill>
                <a:latin typeface="Arial"/>
                <a:ea typeface="Arial"/>
              </a:rPr>
              <a:t>By entering the </a:t>
            </a:r>
            <a:r>
              <a:rPr lang="en-US" sz="2800" b="1">
                <a:solidFill>
                  <a:srgbClr val="000000"/>
                </a:solidFill>
                <a:latin typeface="Arial"/>
                <a:ea typeface="Arial"/>
              </a:rPr>
              <a:t>XEDIT</a:t>
            </a:r>
            <a:r>
              <a:rPr lang="en-US" sz="2800">
                <a:solidFill>
                  <a:srgbClr val="000000"/>
                </a:solidFill>
                <a:latin typeface="Arial"/>
                <a:ea typeface="Arial"/>
              </a:rPr>
              <a:t> </a:t>
            </a:r>
            <a:r>
              <a:rPr lang="en-US" sz="2800" u="sng">
                <a:solidFill>
                  <a:srgbClr val="000000"/>
                </a:solidFill>
                <a:latin typeface="Arial"/>
                <a:ea typeface="Arial"/>
              </a:rPr>
              <a:t>sub</a:t>
            </a:r>
            <a:r>
              <a:rPr lang="en-US" sz="2800">
                <a:solidFill>
                  <a:srgbClr val="000000"/>
                </a:solidFill>
                <a:latin typeface="Arial"/>
                <a:ea typeface="Arial"/>
              </a:rPr>
              <a:t>command during an editing session, you can bring in more than one file at a time</a:t>
            </a:r>
            <a:endParaRPr/>
          </a:p>
          <a:p>
            <a:pPr>
              <a:lnSpc>
                <a:spcPct val="80000"/>
              </a:lnSpc>
              <a:buFont typeface="Arial"/>
              <a:buChar char="•"/>
            </a:pPr>
            <a:r>
              <a:rPr lang="en-US" sz="2800">
                <a:solidFill>
                  <a:srgbClr val="000000"/>
                </a:solidFill>
                <a:latin typeface="Arial"/>
                <a:ea typeface="Arial"/>
              </a:rPr>
              <a:t>Multiple files are kept in a “ring”</a:t>
            </a:r>
            <a:endParaRPr/>
          </a:p>
          <a:p>
            <a:pPr>
              <a:lnSpc>
                <a:spcPct val="80000"/>
              </a:lnSpc>
              <a:buFont typeface="Arial"/>
              <a:buChar char="•"/>
            </a:pPr>
            <a:r>
              <a:rPr lang="en-US" sz="2800">
                <a:solidFill>
                  <a:srgbClr val="000000"/>
                </a:solidFill>
                <a:latin typeface="Arial"/>
                <a:ea typeface="Arial"/>
              </a:rPr>
              <a:t>Files remain in the ring until </a:t>
            </a:r>
            <a:r>
              <a:rPr lang="en-US" sz="2800" b="1">
                <a:solidFill>
                  <a:srgbClr val="000000"/>
                </a:solidFill>
                <a:latin typeface="Arial"/>
                <a:ea typeface="Arial"/>
              </a:rPr>
              <a:t>QUIT</a:t>
            </a:r>
            <a:r>
              <a:rPr lang="en-US" sz="2800">
                <a:solidFill>
                  <a:srgbClr val="000000"/>
                </a:solidFill>
                <a:latin typeface="Arial"/>
                <a:ea typeface="Arial"/>
              </a:rPr>
              <a:t> or </a:t>
            </a:r>
            <a:r>
              <a:rPr lang="en-US" sz="2800" b="1">
                <a:solidFill>
                  <a:srgbClr val="000000"/>
                </a:solidFill>
                <a:latin typeface="Arial"/>
                <a:ea typeface="Arial"/>
              </a:rPr>
              <a:t>FILE </a:t>
            </a:r>
            <a:r>
              <a:rPr lang="en-US" sz="2800">
                <a:solidFill>
                  <a:srgbClr val="000000"/>
                </a:solidFill>
                <a:latin typeface="Arial"/>
                <a:ea typeface="Arial"/>
              </a:rPr>
              <a:t>each file</a:t>
            </a:r>
            <a:endParaRPr/>
          </a:p>
          <a:p>
            <a:pPr>
              <a:lnSpc>
                <a:spcPct val="80000"/>
              </a:lnSpc>
              <a:buFont typeface="Arial"/>
              <a:buChar char="•"/>
            </a:pPr>
            <a:r>
              <a:rPr lang="en-US" sz="2800">
                <a:solidFill>
                  <a:srgbClr val="000000"/>
                </a:solidFill>
                <a:latin typeface="Arial"/>
                <a:ea typeface="Arial"/>
              </a:rPr>
              <a:t>Used the </a:t>
            </a:r>
            <a:r>
              <a:rPr lang="en-US" sz="2800" b="1">
                <a:solidFill>
                  <a:srgbClr val="000000"/>
                </a:solidFill>
                <a:latin typeface="Arial"/>
                <a:ea typeface="Arial"/>
              </a:rPr>
              <a:t>CANCEL</a:t>
            </a:r>
            <a:r>
              <a:rPr lang="en-US" sz="2800">
                <a:solidFill>
                  <a:srgbClr val="000000"/>
                </a:solidFill>
                <a:latin typeface="Arial"/>
                <a:ea typeface="Arial"/>
              </a:rPr>
              <a:t> macro to terminate all </a:t>
            </a:r>
            <a:r>
              <a:rPr lang="en-US" sz="2800" b="1">
                <a:solidFill>
                  <a:srgbClr val="000000"/>
                </a:solidFill>
                <a:latin typeface="Arial"/>
                <a:ea typeface="Arial"/>
              </a:rPr>
              <a:t>XEDIT </a:t>
            </a:r>
            <a:r>
              <a:rPr lang="en-US" sz="2800">
                <a:solidFill>
                  <a:srgbClr val="000000"/>
                </a:solidFill>
                <a:latin typeface="Arial"/>
                <a:ea typeface="Arial"/>
              </a:rPr>
              <a:t>sessions for all files</a:t>
            </a:r>
            <a:endParaRPr/>
          </a:p>
          <a:p>
            <a:pPr>
              <a:lnSpc>
                <a:spcPct val="80000"/>
              </a:lnSpc>
              <a:buFont typeface="Arial"/>
              <a:buChar char="•"/>
            </a:pPr>
            <a:r>
              <a:rPr lang="en-US" sz="2800">
                <a:solidFill>
                  <a:srgbClr val="000000"/>
                </a:solidFill>
                <a:latin typeface="Arial"/>
                <a:ea typeface="Arial"/>
              </a:rPr>
              <a:t>Entering </a:t>
            </a:r>
            <a:r>
              <a:rPr lang="en-US" sz="2800" b="1">
                <a:solidFill>
                  <a:srgbClr val="000000"/>
                </a:solidFill>
                <a:latin typeface="Arial"/>
                <a:ea typeface="Arial"/>
              </a:rPr>
              <a:t>XEDIT</a:t>
            </a:r>
            <a:r>
              <a:rPr lang="en-US" sz="2800">
                <a:solidFill>
                  <a:srgbClr val="000000"/>
                </a:solidFill>
                <a:latin typeface="Arial"/>
                <a:ea typeface="Arial"/>
              </a:rPr>
              <a:t> without operands brings the next file in the ring to the screen</a:t>
            </a:r>
            <a:endParaRPr/>
          </a:p>
          <a:p>
            <a:pPr>
              <a:lnSpc>
                <a:spcPct val="80000"/>
              </a:lnSpc>
              <a:buFont typeface="Arial"/>
              <a:buChar char="•"/>
            </a:pPr>
            <a:r>
              <a:rPr lang="en-US" sz="2800">
                <a:solidFill>
                  <a:srgbClr val="000000"/>
                </a:solidFill>
                <a:latin typeface="Arial"/>
                <a:ea typeface="Arial"/>
              </a:rPr>
              <a:t>Entering </a:t>
            </a:r>
            <a:r>
              <a:rPr lang="en-US" sz="2800" b="1">
                <a:solidFill>
                  <a:srgbClr val="000000"/>
                </a:solidFill>
                <a:latin typeface="Arial"/>
                <a:ea typeface="Arial"/>
              </a:rPr>
              <a:t>XEDIT</a:t>
            </a:r>
            <a:r>
              <a:rPr lang="en-US" sz="2800">
                <a:solidFill>
                  <a:srgbClr val="000000"/>
                </a:solidFill>
                <a:latin typeface="Arial"/>
                <a:ea typeface="Arial"/>
              </a:rPr>
              <a:t> with the file ID, brings that file to screen regardless of its relative position in ring</a:t>
            </a:r>
            <a:endParaRPr/>
          </a:p>
          <a:p>
            <a:pPr>
              <a:lnSpc>
                <a:spcPct val="80000"/>
              </a:lnSpc>
              <a:buFont typeface="Arial"/>
              <a:buChar char="•"/>
            </a:pPr>
            <a:r>
              <a:rPr lang="en-US" sz="2800">
                <a:solidFill>
                  <a:srgbClr val="000000"/>
                </a:solidFill>
                <a:latin typeface="Arial"/>
                <a:ea typeface="Arial"/>
              </a:rPr>
              <a:t>May start multiple rings using ‘</a:t>
            </a:r>
            <a:r>
              <a:rPr lang="en-US" sz="2800" b="1">
                <a:solidFill>
                  <a:srgbClr val="000000"/>
                </a:solidFill>
                <a:latin typeface="Arial"/>
                <a:ea typeface="Arial"/>
              </a:rPr>
              <a:t>CMS XEDIT</a:t>
            </a:r>
            <a:r>
              <a:rPr lang="en-US" sz="2800">
                <a:solidFill>
                  <a:srgbClr val="000000"/>
                </a:solidFill>
                <a:latin typeface="Arial"/>
                <a:ea typeface="Arial"/>
              </a:rPr>
              <a:t>’ command (different from </a:t>
            </a:r>
            <a:r>
              <a:rPr lang="en-US" sz="2800" b="1">
                <a:solidFill>
                  <a:srgbClr val="000000"/>
                </a:solidFill>
                <a:latin typeface="Arial"/>
                <a:ea typeface="Arial"/>
              </a:rPr>
              <a:t>XEDIT</a:t>
            </a:r>
            <a:r>
              <a:rPr lang="en-US" sz="2800">
                <a:solidFill>
                  <a:srgbClr val="000000"/>
                </a:solidFill>
                <a:latin typeface="Arial"/>
                <a:ea typeface="Arial"/>
              </a:rPr>
              <a:t> </a:t>
            </a:r>
            <a:r>
              <a:rPr lang="en-US" sz="2800" u="sng">
                <a:solidFill>
                  <a:srgbClr val="000000"/>
                </a:solidFill>
                <a:latin typeface="Arial"/>
                <a:ea typeface="Arial"/>
              </a:rPr>
              <a:t>sub</a:t>
            </a:r>
            <a:r>
              <a:rPr lang="en-US" sz="2800">
                <a:solidFill>
                  <a:srgbClr val="000000"/>
                </a:solidFill>
                <a:latin typeface="Arial"/>
                <a:ea typeface="Arial"/>
              </a:rPr>
              <a:t>command)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38" name="Picture 337"/>
          <p:cNvPicPr/>
          <p:nvPr/>
        </p:nvPicPr>
        <p:blipFill>
          <a:blip r:embed="rId3"/>
          <a:stretch/>
        </p:blipFill>
        <p:spPr>
          <a:xfrm>
            <a:off x="1284120" y="-1440"/>
            <a:ext cx="7799400" cy="7780320"/>
          </a:xfrm>
          <a:prstGeom prst="rect">
            <a:avLst/>
          </a:prstGeom>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Editing Multiple Files</a:t>
            </a:r>
            <a:endParaRPr/>
          </a:p>
        </p:txBody>
      </p:sp>
      <p:sp>
        <p:nvSpPr>
          <p:cNvPr id="340"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90000"/>
              </a:lnSpc>
              <a:buFont typeface="Arial"/>
              <a:buChar char="•"/>
            </a:pPr>
            <a:r>
              <a:rPr lang="en-US" sz="3600">
                <a:solidFill>
                  <a:srgbClr val="000000"/>
                </a:solidFill>
                <a:latin typeface="Arial"/>
                <a:ea typeface="Arial"/>
              </a:rPr>
              <a:t>Use the </a:t>
            </a:r>
            <a:r>
              <a:rPr lang="en-US" sz="3600" b="1">
                <a:solidFill>
                  <a:srgbClr val="000000"/>
                </a:solidFill>
                <a:latin typeface="Arial"/>
                <a:ea typeface="Arial"/>
              </a:rPr>
              <a:t>SET  SCREEN</a:t>
            </a:r>
            <a:r>
              <a:rPr lang="en-US" sz="3600">
                <a:solidFill>
                  <a:srgbClr val="000000"/>
                </a:solidFill>
                <a:latin typeface="Arial"/>
                <a:ea typeface="Arial"/>
              </a:rPr>
              <a:t> subcommand to split the screen into logical screens to view multiple files, or multiple views of same file</a:t>
            </a:r>
            <a:endParaRPr/>
          </a:p>
          <a:p>
            <a:pPr lvl="1">
              <a:lnSpc>
                <a:spcPct val="90000"/>
              </a:lnSpc>
              <a:buFont typeface="Arial"/>
              <a:buChar char="–"/>
            </a:pPr>
            <a:r>
              <a:rPr lang="en-US" sz="3200" strike="noStrike">
                <a:solidFill>
                  <a:srgbClr val="000000"/>
                </a:solidFill>
                <a:latin typeface="Arial"/>
                <a:ea typeface="Arial"/>
              </a:rPr>
              <a:t> If multiple files in the ring, increasing the logical screens will have files from the ring fill the additional screens</a:t>
            </a:r>
            <a:endParaRPr/>
          </a:p>
          <a:p>
            <a:pPr lvl="1">
              <a:lnSpc>
                <a:spcPct val="90000"/>
              </a:lnSpc>
              <a:buFont typeface="Arial"/>
              <a:buChar char="–"/>
            </a:pPr>
            <a:r>
              <a:rPr lang="en-US" sz="3200" strike="noStrike">
                <a:solidFill>
                  <a:srgbClr val="000000"/>
                </a:solidFill>
                <a:latin typeface="Arial"/>
                <a:ea typeface="Arial"/>
              </a:rPr>
              <a:t>Editing another file from one of the multiple logical screens will bring that file into the ring.</a:t>
            </a:r>
            <a:endParaRPr/>
          </a:p>
          <a:p>
            <a:pPr lvl="1">
              <a:lnSpc>
                <a:spcPct val="90000"/>
              </a:lnSpc>
              <a:buFont typeface="Arial"/>
              <a:buChar char="–"/>
            </a:pPr>
            <a:r>
              <a:rPr lang="en-US" sz="3200" strike="noStrike">
                <a:solidFill>
                  <a:srgbClr val="000000"/>
                </a:solidFill>
                <a:latin typeface="Arial"/>
                <a:ea typeface="Arial"/>
              </a:rPr>
              <a:t>Can view multiple files vertically or horizontally, or define own cross-section</a:t>
            </a:r>
            <a:endParaRPr/>
          </a:p>
          <a:p>
            <a:pPr lvl="1">
              <a:lnSpc>
                <a:spcPct val="90000"/>
              </a:lnSpc>
            </a:pPr>
            <a:endParaRPr/>
          </a:p>
          <a:p>
            <a:pPr lvl="1">
              <a:lnSpc>
                <a:spcPct val="90000"/>
              </a:lnSpc>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41" name="Picture 340"/>
          <p:cNvPicPr/>
          <p:nvPr/>
        </p:nvPicPr>
        <p:blipFill>
          <a:blip r:embed="rId3"/>
          <a:stretch/>
        </p:blipFill>
        <p:spPr>
          <a:xfrm>
            <a:off x="949320" y="192240"/>
            <a:ext cx="8467560" cy="739116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77875" y="777875"/>
            <a:ext cx="8812213" cy="6219825"/>
          </a:xfrm>
        </p:spPr>
        <p:txBody>
          <a:bodyPr/>
          <a:lstStyle/>
          <a:p>
            <a:r>
              <a:rPr lang="en-US" sz="3300" b="1" u="sng" dirty="0" smtClean="0">
                <a:solidFill>
                  <a:schemeClr val="accent2"/>
                </a:solidFill>
              </a:rPr>
              <a:t>WARNING</a:t>
            </a:r>
            <a:r>
              <a:rPr lang="en-US" sz="3300" b="1" dirty="0" smtClean="0">
                <a:solidFill>
                  <a:schemeClr val="accent2"/>
                </a:solidFill>
              </a:rPr>
              <a:t/>
            </a:r>
            <a:br>
              <a:rPr lang="en-US" sz="3300" b="1" dirty="0" smtClean="0">
                <a:solidFill>
                  <a:schemeClr val="accent2"/>
                </a:solidFill>
              </a:rPr>
            </a:br>
            <a:r>
              <a:rPr lang="en-US" sz="3300" b="1" dirty="0" smtClean="0">
                <a:solidFill>
                  <a:schemeClr val="accent2"/>
                </a:solidFill>
              </a:rPr>
              <a:t/>
            </a:r>
            <a:br>
              <a:rPr lang="en-US" sz="3300" b="1" dirty="0" smtClean="0">
                <a:solidFill>
                  <a:schemeClr val="accent2"/>
                </a:solidFill>
              </a:rPr>
            </a:br>
            <a:r>
              <a:rPr lang="en-US" sz="2800" b="1" dirty="0" smtClean="0">
                <a:solidFill>
                  <a:schemeClr val="tx1"/>
                </a:solidFill>
              </a:rPr>
              <a:t>All rights reserved.  No part of the course materials used in the instruction of this course may be reproduced in any form or by any</a:t>
            </a:r>
            <a:br>
              <a:rPr lang="en-US" sz="2800" b="1" dirty="0" smtClean="0">
                <a:solidFill>
                  <a:schemeClr val="tx1"/>
                </a:solidFill>
              </a:rPr>
            </a:br>
            <a:r>
              <a:rPr lang="en-US" sz="2800" b="1" dirty="0" smtClean="0">
                <a:solidFill>
                  <a:schemeClr val="tx1"/>
                </a:solidFill>
              </a:rPr>
              <a:t>electronic or mechanical means, including the use</a:t>
            </a:r>
            <a:br>
              <a:rPr lang="en-US" sz="2800" b="1" dirty="0" smtClean="0">
                <a:solidFill>
                  <a:schemeClr val="tx1"/>
                </a:solidFill>
              </a:rPr>
            </a:br>
            <a:r>
              <a:rPr lang="en-US" sz="2800" b="1" dirty="0" smtClean="0">
                <a:solidFill>
                  <a:schemeClr val="tx1"/>
                </a:solidFill>
              </a:rPr>
              <a:t>of information storage and retrieval systems,</a:t>
            </a:r>
            <a:br>
              <a:rPr lang="en-US" sz="2800" b="1" dirty="0" smtClean="0">
                <a:solidFill>
                  <a:schemeClr val="tx1"/>
                </a:solidFill>
              </a:rPr>
            </a:br>
            <a:r>
              <a:rPr lang="en-US" sz="2800" b="1" dirty="0" smtClean="0">
                <a:solidFill>
                  <a:schemeClr val="tx1"/>
                </a:solidFill>
              </a:rPr>
              <a:t>without written approval from the copyright owner.</a:t>
            </a:r>
            <a:br>
              <a:rPr lang="en-US" sz="2800" b="1" dirty="0" smtClean="0">
                <a:solidFill>
                  <a:schemeClr val="tx1"/>
                </a:solidFill>
              </a:rPr>
            </a:br>
            <a:r>
              <a:rPr lang="en-US" sz="2800" b="1" dirty="0" smtClean="0">
                <a:solidFill>
                  <a:schemeClr val="tx1"/>
                </a:solidFill>
              </a:rPr>
              <a:t/>
            </a:r>
            <a:br>
              <a:rPr lang="en-US" sz="2800" b="1" dirty="0" smtClean="0">
                <a:solidFill>
                  <a:schemeClr val="tx1"/>
                </a:solidFill>
              </a:rPr>
            </a:br>
            <a:r>
              <a:rPr lang="en-US" sz="2800" b="1" dirty="0" smtClean="0">
                <a:solidFill>
                  <a:schemeClr val="tx1"/>
                </a:solidFill>
              </a:rPr>
              <a:t>©2017  International Business Machines and Binghamton University</a:t>
            </a:r>
            <a:endParaRPr lang="en-US" sz="3200" b="1" dirty="0" smtClean="0">
              <a:solidFill>
                <a:schemeClr val="accent2"/>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42" name="Picture 341"/>
          <p:cNvPicPr/>
          <p:nvPr/>
        </p:nvPicPr>
        <p:blipFill>
          <a:blip r:embed="rId3"/>
          <a:stretch/>
        </p:blipFill>
        <p:spPr>
          <a:xfrm>
            <a:off x="949320" y="192240"/>
            <a:ext cx="8467560" cy="7391160"/>
          </a:xfrm>
          <a:prstGeom prst="rect">
            <a:avLst/>
          </a:prstGeom>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43" name="Picture 342"/>
          <p:cNvPicPr/>
          <p:nvPr/>
        </p:nvPicPr>
        <p:blipFill>
          <a:blip r:embed="rId3"/>
          <a:stretch/>
        </p:blipFill>
        <p:spPr>
          <a:xfrm>
            <a:off x="949320" y="534960"/>
            <a:ext cx="8467560" cy="6705720"/>
          </a:xfrm>
          <a:prstGeom prst="rect">
            <a:avLst/>
          </a:prstGeom>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 name="CustomShape 1"/>
          <p:cNvSpPr/>
          <p:nvPr/>
        </p:nvSpPr>
        <p:spPr>
          <a:xfrm>
            <a:off x="534960" y="0"/>
            <a:ext cx="9329760" cy="12952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XEDIT Assignment 1</a:t>
            </a:r>
            <a:endParaRPr/>
          </a:p>
        </p:txBody>
      </p:sp>
      <p:sp>
        <p:nvSpPr>
          <p:cNvPr id="345" name="CustomShape 2"/>
          <p:cNvSpPr/>
          <p:nvPr/>
        </p:nvSpPr>
        <p:spPr>
          <a:xfrm>
            <a:off x="230040" y="1297080"/>
            <a:ext cx="9906120" cy="647856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pPr>
            <a:r>
              <a:rPr lang="en-US" sz="2800" dirty="0">
                <a:solidFill>
                  <a:srgbClr val="000000"/>
                </a:solidFill>
                <a:latin typeface="Arial"/>
                <a:ea typeface="Arial"/>
              </a:rPr>
              <a:t>Copy the file, </a:t>
            </a:r>
            <a:r>
              <a:rPr lang="en-US" sz="2800" b="1" dirty="0">
                <a:solidFill>
                  <a:srgbClr val="000000"/>
                </a:solidFill>
                <a:latin typeface="Arial"/>
                <a:ea typeface="Arial"/>
              </a:rPr>
              <a:t>SAMPLE LIST</a:t>
            </a:r>
            <a:r>
              <a:rPr lang="en-US" sz="2800" dirty="0">
                <a:solidFill>
                  <a:srgbClr val="000000"/>
                </a:solidFill>
                <a:latin typeface="Arial"/>
                <a:ea typeface="Arial"/>
              </a:rPr>
              <a:t>, from </a:t>
            </a:r>
            <a:r>
              <a:rPr lang="en-US" sz="3200" b="1" dirty="0" smtClean="0">
                <a:solidFill>
                  <a:srgbClr val="000000"/>
                </a:solidFill>
                <a:latin typeface="Arial"/>
                <a:ea typeface="Arial"/>
              </a:rPr>
              <a:t>VMSYSU:BAK.DOWNLOADS </a:t>
            </a:r>
            <a:r>
              <a:rPr lang="en-US" sz="2800" dirty="0">
                <a:solidFill>
                  <a:srgbClr val="000000"/>
                </a:solidFill>
                <a:latin typeface="Arial"/>
                <a:ea typeface="Arial"/>
              </a:rPr>
              <a:t>onto your ‘A’ disk.  To copy the file:</a:t>
            </a:r>
            <a:endParaRPr dirty="0"/>
          </a:p>
          <a:p>
            <a:pPr lvl="1">
              <a:lnSpc>
                <a:spcPct val="80000"/>
              </a:lnSpc>
              <a:buFont typeface="Arial"/>
              <a:buChar char="–"/>
            </a:pPr>
            <a:r>
              <a:rPr lang="en-US" sz="2400" strike="noStrike" dirty="0">
                <a:solidFill>
                  <a:srgbClr val="000000"/>
                </a:solidFill>
                <a:latin typeface="Arial"/>
                <a:ea typeface="Arial"/>
              </a:rPr>
              <a:t>Do DIRLIST VMSYSU:BAK.ASSIGNMENT1</a:t>
            </a:r>
            <a:endParaRPr dirty="0"/>
          </a:p>
          <a:p>
            <a:pPr lvl="1">
              <a:lnSpc>
                <a:spcPct val="80000"/>
              </a:lnSpc>
              <a:buFont typeface="Arial"/>
              <a:buChar char="–"/>
            </a:pPr>
            <a:r>
              <a:rPr lang="en-US" sz="2400" strike="noStrike" dirty="0">
                <a:solidFill>
                  <a:srgbClr val="000000"/>
                </a:solidFill>
                <a:latin typeface="Arial"/>
                <a:ea typeface="Arial"/>
              </a:rPr>
              <a:t>In the </a:t>
            </a:r>
            <a:r>
              <a:rPr lang="en-US" sz="2400" strike="noStrike" dirty="0" err="1">
                <a:solidFill>
                  <a:srgbClr val="000000"/>
                </a:solidFill>
                <a:latin typeface="Arial"/>
                <a:ea typeface="Arial"/>
              </a:rPr>
              <a:t>filelist</a:t>
            </a:r>
            <a:r>
              <a:rPr lang="en-US" sz="2400" strike="noStrike" dirty="0">
                <a:solidFill>
                  <a:srgbClr val="000000"/>
                </a:solidFill>
                <a:latin typeface="Arial"/>
                <a:ea typeface="Arial"/>
              </a:rPr>
              <a:t> next to SAMPLE LIST do COPY / = = A</a:t>
            </a:r>
            <a:endParaRPr dirty="0"/>
          </a:p>
          <a:p>
            <a:pPr lvl="1">
              <a:lnSpc>
                <a:spcPct val="80000"/>
              </a:lnSpc>
            </a:pP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 name="CustomShape 1"/>
          <p:cNvSpPr/>
          <p:nvPr/>
        </p:nvSpPr>
        <p:spPr>
          <a:xfrm>
            <a:off x="534960" y="0"/>
            <a:ext cx="9329760" cy="12952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XEDIT Assignment 1</a:t>
            </a:r>
            <a:endParaRPr/>
          </a:p>
        </p:txBody>
      </p:sp>
      <p:sp>
        <p:nvSpPr>
          <p:cNvPr id="347" name="CustomShape 2"/>
          <p:cNvSpPr/>
          <p:nvPr/>
        </p:nvSpPr>
        <p:spPr>
          <a:xfrm>
            <a:off x="230040" y="1297080"/>
            <a:ext cx="9906120" cy="647856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pPr>
            <a:r>
              <a:rPr lang="en-US" sz="2800" dirty="0">
                <a:solidFill>
                  <a:srgbClr val="000000"/>
                </a:solidFill>
                <a:latin typeface="Arial"/>
                <a:ea typeface="Arial"/>
              </a:rPr>
              <a:t>Copy the file, </a:t>
            </a:r>
            <a:r>
              <a:rPr lang="en-US" sz="2800" b="1" dirty="0">
                <a:solidFill>
                  <a:srgbClr val="000000"/>
                </a:solidFill>
                <a:latin typeface="Arial"/>
                <a:ea typeface="Arial"/>
              </a:rPr>
              <a:t>SAMPLE LIST</a:t>
            </a:r>
            <a:r>
              <a:rPr lang="en-US" sz="2800" dirty="0">
                <a:solidFill>
                  <a:srgbClr val="000000"/>
                </a:solidFill>
                <a:latin typeface="Arial"/>
                <a:ea typeface="Arial"/>
              </a:rPr>
              <a:t>, from </a:t>
            </a:r>
            <a:r>
              <a:rPr lang="en-US" sz="3200" b="1" dirty="0" smtClean="0">
                <a:solidFill>
                  <a:srgbClr val="000000"/>
                </a:solidFill>
                <a:latin typeface="Arial"/>
                <a:ea typeface="Arial"/>
              </a:rPr>
              <a:t>VMSYSU:BAK.DOWNLOADS </a:t>
            </a:r>
            <a:r>
              <a:rPr lang="en-US" sz="2800" dirty="0">
                <a:solidFill>
                  <a:srgbClr val="000000"/>
                </a:solidFill>
                <a:latin typeface="Arial"/>
                <a:ea typeface="Arial"/>
              </a:rPr>
              <a:t>onto your ‘A’ disk.  Then manipulate the file to</a:t>
            </a:r>
            <a:r>
              <a:rPr lang="en-US" sz="2800" dirty="0" smtClean="0">
                <a:solidFill>
                  <a:srgbClr val="000000"/>
                </a:solidFill>
                <a:latin typeface="Arial"/>
                <a:ea typeface="Arial"/>
              </a:rPr>
              <a:t>:</a:t>
            </a:r>
          </a:p>
          <a:p>
            <a:pPr>
              <a:lnSpc>
                <a:spcPct val="80000"/>
              </a:lnSpc>
            </a:pPr>
            <a:endParaRPr dirty="0"/>
          </a:p>
          <a:p>
            <a:pPr>
              <a:lnSpc>
                <a:spcPct val="80000"/>
              </a:lnSpc>
              <a:buFont typeface="StarSymbol"/>
              <a:buAutoNum type="arabicParenR"/>
            </a:pPr>
            <a:r>
              <a:rPr lang="en-US" sz="2400" strike="noStrike" dirty="0">
                <a:solidFill>
                  <a:srgbClr val="000000"/>
                </a:solidFill>
                <a:latin typeface="Arial"/>
                <a:ea typeface="Arial"/>
              </a:rPr>
              <a:t>Remove all lines that are not EXEC, REXX, or XEDIT file types (do not include SEXEC, SREXX, or SXEDIT</a:t>
            </a:r>
            <a:r>
              <a:rPr lang="en-US" sz="2400" strike="noStrike" dirty="0" smtClean="0">
                <a:solidFill>
                  <a:srgbClr val="000000"/>
                </a:solidFill>
                <a:latin typeface="Arial"/>
                <a:ea typeface="Arial"/>
              </a:rPr>
              <a:t>)</a:t>
            </a:r>
          </a:p>
          <a:p>
            <a:pPr>
              <a:lnSpc>
                <a:spcPct val="80000"/>
              </a:lnSpc>
              <a:buFont typeface="StarSymbol"/>
              <a:buAutoNum type="arabicParenR"/>
            </a:pPr>
            <a:endParaRPr dirty="0"/>
          </a:p>
          <a:p>
            <a:pPr>
              <a:lnSpc>
                <a:spcPct val="80000"/>
              </a:lnSpc>
              <a:buFont typeface="StarSymbol"/>
              <a:buAutoNum type="arabicParenR"/>
            </a:pPr>
            <a:r>
              <a:rPr lang="en-US" sz="2400" strike="noStrike" dirty="0">
                <a:solidFill>
                  <a:srgbClr val="000000"/>
                </a:solidFill>
                <a:latin typeface="Arial"/>
                <a:ea typeface="Arial"/>
              </a:rPr>
              <a:t>Remove all columns except filename, </a:t>
            </a:r>
            <a:r>
              <a:rPr lang="en-US" sz="2400" strike="noStrike" dirty="0" err="1">
                <a:solidFill>
                  <a:srgbClr val="000000"/>
                </a:solidFill>
                <a:latin typeface="Arial"/>
                <a:ea typeface="Arial"/>
              </a:rPr>
              <a:t>filetype</a:t>
            </a:r>
            <a:r>
              <a:rPr lang="en-US" sz="2400" strike="noStrike" dirty="0">
                <a:solidFill>
                  <a:srgbClr val="000000"/>
                </a:solidFill>
                <a:latin typeface="Arial"/>
                <a:ea typeface="Arial"/>
              </a:rPr>
              <a:t> and </a:t>
            </a:r>
            <a:r>
              <a:rPr lang="en-US" sz="2400" strike="noStrike" dirty="0" err="1">
                <a:solidFill>
                  <a:srgbClr val="000000"/>
                </a:solidFill>
                <a:latin typeface="Arial"/>
                <a:ea typeface="Arial"/>
              </a:rPr>
              <a:t>filemode</a:t>
            </a:r>
            <a:r>
              <a:rPr lang="en-US" sz="2400" strike="noStrike" dirty="0">
                <a:solidFill>
                  <a:srgbClr val="000000"/>
                </a:solidFill>
                <a:latin typeface="Arial"/>
                <a:ea typeface="Arial"/>
              </a:rPr>
              <a:t>, so that filenames start in column 2 and a blank is in column </a:t>
            </a:r>
            <a:r>
              <a:rPr lang="en-US" sz="2400" strike="noStrike" dirty="0" smtClean="0">
                <a:solidFill>
                  <a:srgbClr val="000000"/>
                </a:solidFill>
                <a:latin typeface="Arial"/>
                <a:ea typeface="Arial"/>
              </a:rPr>
              <a:t>1</a:t>
            </a:r>
          </a:p>
          <a:p>
            <a:pPr>
              <a:lnSpc>
                <a:spcPct val="80000"/>
              </a:lnSpc>
              <a:buFont typeface="StarSymbol"/>
              <a:buAutoNum type="arabicParenR"/>
            </a:pPr>
            <a:endParaRPr dirty="0"/>
          </a:p>
          <a:p>
            <a:pPr>
              <a:lnSpc>
                <a:spcPct val="80000"/>
              </a:lnSpc>
              <a:buFont typeface="StarSymbol"/>
              <a:buAutoNum type="arabicParenR"/>
            </a:pPr>
            <a:r>
              <a:rPr lang="en-US" sz="2400" strike="noStrike" dirty="0">
                <a:solidFill>
                  <a:srgbClr val="000000"/>
                </a:solidFill>
                <a:latin typeface="Arial"/>
                <a:ea typeface="Arial"/>
              </a:rPr>
              <a:t>Sort the EXEC lines in ascending order and move to the top of the </a:t>
            </a:r>
            <a:r>
              <a:rPr lang="en-US" sz="2400" strike="noStrike" dirty="0" smtClean="0">
                <a:solidFill>
                  <a:srgbClr val="000000"/>
                </a:solidFill>
                <a:latin typeface="Arial"/>
                <a:ea typeface="Arial"/>
              </a:rPr>
              <a:t>file</a:t>
            </a:r>
          </a:p>
          <a:p>
            <a:pPr>
              <a:lnSpc>
                <a:spcPct val="80000"/>
              </a:lnSpc>
              <a:buFont typeface="StarSymbol"/>
              <a:buAutoNum type="arabicParenR"/>
            </a:pPr>
            <a:endParaRPr dirty="0"/>
          </a:p>
          <a:p>
            <a:pPr>
              <a:lnSpc>
                <a:spcPct val="80000"/>
              </a:lnSpc>
              <a:buFont typeface="StarSymbol"/>
              <a:buAutoNum type="arabicParenR"/>
            </a:pPr>
            <a:r>
              <a:rPr lang="en-US" sz="2400" strike="noStrike" dirty="0">
                <a:solidFill>
                  <a:srgbClr val="000000"/>
                </a:solidFill>
                <a:latin typeface="Arial"/>
                <a:ea typeface="Arial"/>
              </a:rPr>
              <a:t>Sort the XEDIT lines in ascending order following the EXEC </a:t>
            </a:r>
            <a:r>
              <a:rPr lang="en-US" sz="2400" strike="noStrike" dirty="0" smtClean="0">
                <a:solidFill>
                  <a:srgbClr val="000000"/>
                </a:solidFill>
                <a:latin typeface="Arial"/>
                <a:ea typeface="Arial"/>
              </a:rPr>
              <a:t>lines</a:t>
            </a:r>
          </a:p>
          <a:p>
            <a:pPr>
              <a:lnSpc>
                <a:spcPct val="80000"/>
              </a:lnSpc>
              <a:buFont typeface="StarSymbol"/>
              <a:buAutoNum type="arabicParenR"/>
            </a:pPr>
            <a:endParaRPr dirty="0"/>
          </a:p>
          <a:p>
            <a:pPr>
              <a:lnSpc>
                <a:spcPct val="80000"/>
              </a:lnSpc>
              <a:buFont typeface="StarSymbol"/>
              <a:buAutoNum type="arabicParenR"/>
            </a:pPr>
            <a:r>
              <a:rPr lang="en-US" sz="2400" strike="noStrike" dirty="0">
                <a:solidFill>
                  <a:srgbClr val="000000"/>
                </a:solidFill>
                <a:latin typeface="Arial"/>
                <a:ea typeface="Arial"/>
              </a:rPr>
              <a:t>Sort the REXX lines in descending order following the XEDIT lines, and change these REXX lines to </a:t>
            </a:r>
            <a:r>
              <a:rPr lang="en-US" sz="2400" strike="noStrike" dirty="0" smtClean="0">
                <a:solidFill>
                  <a:srgbClr val="000000"/>
                </a:solidFill>
                <a:latin typeface="Arial"/>
                <a:ea typeface="Arial"/>
              </a:rPr>
              <a:t>lowercase</a:t>
            </a:r>
          </a:p>
          <a:p>
            <a:pPr>
              <a:lnSpc>
                <a:spcPct val="80000"/>
              </a:lnSpc>
              <a:buFont typeface="StarSymbol"/>
              <a:buAutoNum type="arabicParenR"/>
            </a:pPr>
            <a:endParaRPr dirty="0"/>
          </a:p>
          <a:p>
            <a:pPr>
              <a:lnSpc>
                <a:spcPct val="80000"/>
              </a:lnSpc>
              <a:buFont typeface="StarSymbol"/>
              <a:buAutoNum type="arabicParenR"/>
            </a:pPr>
            <a:r>
              <a:rPr lang="en-US" sz="2400" strike="noStrike" dirty="0">
                <a:solidFill>
                  <a:srgbClr val="000000"/>
                </a:solidFill>
                <a:latin typeface="Arial"/>
                <a:ea typeface="Arial"/>
              </a:rPr>
              <a:t>At the top of each group of files (EXEC, XEDIT and REXX), insert a line that says “***START OF GROUP OF FILES***”</a:t>
            </a:r>
            <a:endParaRPr dirty="0"/>
          </a:p>
          <a:p>
            <a:pPr lvl="1">
              <a:lnSpc>
                <a:spcPct val="80000"/>
              </a:lnSpc>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 name="CustomShape 1"/>
          <p:cNvSpPr/>
          <p:nvPr/>
        </p:nvSpPr>
        <p:spPr>
          <a:xfrm>
            <a:off x="534960" y="0"/>
            <a:ext cx="9329760" cy="12952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XEDIT Assignment 1</a:t>
            </a:r>
            <a:endParaRPr/>
          </a:p>
        </p:txBody>
      </p:sp>
      <p:sp>
        <p:nvSpPr>
          <p:cNvPr id="349" name="CustomShape 2"/>
          <p:cNvSpPr/>
          <p:nvPr/>
        </p:nvSpPr>
        <p:spPr>
          <a:xfrm>
            <a:off x="230040" y="1297080"/>
            <a:ext cx="9906120" cy="647856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pPr>
            <a:endParaRPr dirty="0"/>
          </a:p>
          <a:p>
            <a:pPr lvl="1">
              <a:lnSpc>
                <a:spcPct val="80000"/>
              </a:lnSpc>
              <a:buFont typeface="Arial"/>
              <a:buChar char="–"/>
            </a:pPr>
            <a:endParaRPr dirty="0"/>
          </a:p>
          <a:p>
            <a:pPr lvl="1">
              <a:lnSpc>
                <a:spcPct val="80000"/>
              </a:lnSpc>
              <a:buFont typeface="StarSymbol"/>
              <a:buAutoNum type="arabicParenR"/>
            </a:pPr>
            <a:r>
              <a:rPr lang="en-US" sz="2400" strike="noStrike" dirty="0" smtClean="0">
                <a:solidFill>
                  <a:srgbClr val="000000"/>
                </a:solidFill>
                <a:latin typeface="Arial"/>
                <a:ea typeface="Arial"/>
              </a:rPr>
              <a:t>Count </a:t>
            </a:r>
            <a:r>
              <a:rPr lang="en-US" sz="2400" strike="noStrike" dirty="0">
                <a:solidFill>
                  <a:srgbClr val="000000"/>
                </a:solidFill>
                <a:latin typeface="Arial"/>
                <a:ea typeface="Arial"/>
              </a:rPr>
              <a:t>the number of </a:t>
            </a:r>
            <a:r>
              <a:rPr lang="en-US" sz="2400" strike="noStrike">
                <a:solidFill>
                  <a:srgbClr val="000000"/>
                </a:solidFill>
                <a:latin typeface="Arial"/>
                <a:ea typeface="Arial"/>
              </a:rPr>
              <a:t>capital </a:t>
            </a:r>
            <a:r>
              <a:rPr lang="en-US" sz="2400" strike="noStrike" smtClean="0">
                <a:solidFill>
                  <a:srgbClr val="000000"/>
                </a:solidFill>
                <a:latin typeface="Arial"/>
                <a:ea typeface="Arial"/>
              </a:rPr>
              <a:t>‘E’s </a:t>
            </a:r>
            <a:r>
              <a:rPr lang="en-US" sz="2400" strike="noStrike" dirty="0">
                <a:solidFill>
                  <a:srgbClr val="000000"/>
                </a:solidFill>
                <a:latin typeface="Arial"/>
                <a:ea typeface="Arial"/>
              </a:rPr>
              <a:t>in the filenames (not </a:t>
            </a:r>
            <a:r>
              <a:rPr lang="en-US" sz="2400" strike="noStrike" dirty="0" err="1">
                <a:solidFill>
                  <a:srgbClr val="000000"/>
                </a:solidFill>
                <a:latin typeface="Arial"/>
                <a:ea typeface="Arial"/>
              </a:rPr>
              <a:t>filetypes</a:t>
            </a:r>
            <a:r>
              <a:rPr lang="en-US" sz="2400" strike="noStrike" dirty="0" smtClean="0">
                <a:solidFill>
                  <a:srgbClr val="000000"/>
                </a:solidFill>
                <a:latin typeface="Arial"/>
                <a:ea typeface="Arial"/>
              </a:rPr>
              <a:t>)</a:t>
            </a:r>
          </a:p>
          <a:p>
            <a:pPr lvl="1">
              <a:lnSpc>
                <a:spcPct val="80000"/>
              </a:lnSpc>
              <a:buFont typeface="StarSymbol"/>
              <a:buAutoNum type="arabicParenR"/>
            </a:pPr>
            <a:endParaRPr dirty="0"/>
          </a:p>
          <a:p>
            <a:pPr lvl="1">
              <a:lnSpc>
                <a:spcPct val="80000"/>
              </a:lnSpc>
              <a:buFont typeface="StarSymbol"/>
              <a:buAutoNum type="arabicParenR"/>
            </a:pPr>
            <a:r>
              <a:rPr lang="en-US" sz="2400" strike="noStrike" dirty="0">
                <a:solidFill>
                  <a:srgbClr val="000000"/>
                </a:solidFill>
                <a:latin typeface="Arial"/>
                <a:ea typeface="Arial"/>
              </a:rPr>
              <a:t>Find which line contains the string “REXXCHPF” </a:t>
            </a:r>
            <a:endParaRPr lang="en-US" sz="2400" strike="noStrike" dirty="0" smtClean="0">
              <a:solidFill>
                <a:srgbClr val="000000"/>
              </a:solidFill>
              <a:latin typeface="Arial"/>
              <a:ea typeface="Arial"/>
            </a:endParaRPr>
          </a:p>
          <a:p>
            <a:pPr lvl="1">
              <a:lnSpc>
                <a:spcPct val="80000"/>
              </a:lnSpc>
              <a:buFont typeface="StarSymbol"/>
              <a:buAutoNum type="arabicParenR"/>
            </a:pPr>
            <a:endParaRPr dirty="0"/>
          </a:p>
          <a:p>
            <a:pPr lvl="1">
              <a:lnSpc>
                <a:spcPct val="80000"/>
              </a:lnSpc>
              <a:buFont typeface="StarSymbol"/>
              <a:buAutoNum type="arabicParenR"/>
            </a:pPr>
            <a:r>
              <a:rPr lang="en-US" sz="2400" strike="noStrike" dirty="0">
                <a:solidFill>
                  <a:srgbClr val="000000"/>
                </a:solidFill>
                <a:latin typeface="Arial"/>
                <a:ea typeface="Arial"/>
              </a:rPr>
              <a:t>Insert a line at the top which </a:t>
            </a:r>
            <a:r>
              <a:rPr lang="en-US" sz="2400" strike="noStrike" dirty="0" smtClean="0">
                <a:solidFill>
                  <a:srgbClr val="000000"/>
                </a:solidFill>
                <a:latin typeface="Arial"/>
                <a:ea typeface="Arial"/>
              </a:rPr>
              <a:t>says …</a:t>
            </a:r>
          </a:p>
          <a:p>
            <a:pPr lvl="1">
              <a:lnSpc>
                <a:spcPct val="80000"/>
              </a:lnSpc>
              <a:buFont typeface="StarSymbol"/>
              <a:buAutoNum type="arabicParenR"/>
            </a:pPr>
            <a:endParaRPr lang="en-US" sz="2400" dirty="0">
              <a:solidFill>
                <a:srgbClr val="000000"/>
              </a:solidFill>
              <a:latin typeface="Arial"/>
              <a:ea typeface="Arial"/>
            </a:endParaRPr>
          </a:p>
          <a:p>
            <a:pPr lvl="2">
              <a:lnSpc>
                <a:spcPct val="80000"/>
              </a:lnSpc>
              <a:buFont typeface="StarSymbol"/>
              <a:buAutoNum type="arabicParenR"/>
            </a:pPr>
            <a:r>
              <a:rPr lang="en-US" sz="2400" strike="noStrike" dirty="0" smtClean="0">
                <a:solidFill>
                  <a:srgbClr val="000000"/>
                </a:solidFill>
                <a:latin typeface="Arial"/>
                <a:ea typeface="Arial"/>
              </a:rPr>
              <a:t> your </a:t>
            </a:r>
            <a:r>
              <a:rPr lang="en-US" sz="2400" strike="noStrike" dirty="0">
                <a:solidFill>
                  <a:srgbClr val="000000"/>
                </a:solidFill>
                <a:latin typeface="Arial"/>
                <a:ea typeface="Arial"/>
              </a:rPr>
              <a:t>name, the number of capital 'D’s and the line number from step 9</a:t>
            </a:r>
            <a:endParaRPr dirty="0"/>
          </a:p>
          <a:p>
            <a:pPr lvl="1">
              <a:lnSpc>
                <a:spcPct val="80000"/>
              </a:lnSpc>
              <a:buFont typeface="StarSymbol"/>
              <a:buAutoNum type="arabicParenR"/>
            </a:pPr>
            <a:r>
              <a:rPr lang="en-US" sz="2400" strike="noStrike" dirty="0">
                <a:solidFill>
                  <a:srgbClr val="000000"/>
                </a:solidFill>
                <a:latin typeface="Arial"/>
                <a:ea typeface="Arial"/>
              </a:rPr>
              <a:t>Use HELP to find out how many different </a:t>
            </a:r>
            <a:r>
              <a:rPr lang="en-US" sz="2400" strike="noStrike" dirty="0" err="1">
                <a:solidFill>
                  <a:srgbClr val="000000"/>
                </a:solidFill>
                <a:latin typeface="Arial"/>
                <a:ea typeface="Arial"/>
              </a:rPr>
              <a:t>colours</a:t>
            </a:r>
            <a:r>
              <a:rPr lang="en-US" sz="2400" strike="noStrike" dirty="0">
                <a:solidFill>
                  <a:srgbClr val="000000"/>
                </a:solidFill>
                <a:latin typeface="Arial"/>
                <a:ea typeface="Arial"/>
              </a:rPr>
              <a:t> you can use in </a:t>
            </a:r>
            <a:r>
              <a:rPr lang="en-US" sz="2400" strike="noStrike" dirty="0" smtClean="0">
                <a:solidFill>
                  <a:srgbClr val="000000"/>
                </a:solidFill>
                <a:latin typeface="Arial"/>
                <a:ea typeface="Arial"/>
              </a:rPr>
              <a:t>XEDIT</a:t>
            </a:r>
          </a:p>
          <a:p>
            <a:pPr lvl="1">
              <a:lnSpc>
                <a:spcPct val="80000"/>
              </a:lnSpc>
              <a:buFont typeface="StarSymbol"/>
              <a:buAutoNum type="arabicParenR"/>
            </a:pPr>
            <a:endParaRPr dirty="0"/>
          </a:p>
          <a:p>
            <a:pPr lvl="1">
              <a:lnSpc>
                <a:spcPct val="80000"/>
              </a:lnSpc>
              <a:buFont typeface="StarSymbol"/>
              <a:buAutoNum type="arabicParenR"/>
            </a:pPr>
            <a:r>
              <a:rPr lang="en-US" sz="2400" strike="noStrike" dirty="0">
                <a:solidFill>
                  <a:srgbClr val="000000"/>
                </a:solidFill>
                <a:latin typeface="Arial"/>
                <a:ea typeface="Arial"/>
              </a:rPr>
              <a:t>Insert the number of different </a:t>
            </a:r>
            <a:r>
              <a:rPr lang="en-US" sz="2400" strike="noStrike" dirty="0" err="1">
                <a:solidFill>
                  <a:srgbClr val="000000"/>
                </a:solidFill>
                <a:latin typeface="Arial"/>
                <a:ea typeface="Arial"/>
              </a:rPr>
              <a:t>colours</a:t>
            </a:r>
            <a:r>
              <a:rPr lang="en-US" sz="2400" strike="noStrike" dirty="0">
                <a:solidFill>
                  <a:srgbClr val="000000"/>
                </a:solidFill>
                <a:latin typeface="Arial"/>
                <a:ea typeface="Arial"/>
              </a:rPr>
              <a:t> in XEDIT as the second </a:t>
            </a:r>
            <a:r>
              <a:rPr lang="en-US" sz="2400" strike="noStrike" dirty="0" smtClean="0">
                <a:solidFill>
                  <a:srgbClr val="000000"/>
                </a:solidFill>
                <a:latin typeface="Arial"/>
                <a:ea typeface="Arial"/>
              </a:rPr>
              <a:t>line</a:t>
            </a:r>
          </a:p>
          <a:p>
            <a:pPr lvl="1">
              <a:lnSpc>
                <a:spcPct val="80000"/>
              </a:lnSpc>
              <a:buFont typeface="StarSymbol"/>
              <a:buAutoNum type="arabicParenR"/>
            </a:pPr>
            <a:endParaRPr dirty="0"/>
          </a:p>
          <a:p>
            <a:pPr lvl="1">
              <a:lnSpc>
                <a:spcPct val="80000"/>
              </a:lnSpc>
              <a:buFont typeface="StarSymbol"/>
              <a:buAutoNum type="arabicParenR"/>
            </a:pPr>
            <a:r>
              <a:rPr lang="en-US" sz="2400" strike="noStrike" dirty="0" smtClean="0">
                <a:solidFill>
                  <a:srgbClr val="000000"/>
                </a:solidFill>
                <a:latin typeface="Arial"/>
                <a:ea typeface="Arial"/>
              </a:rPr>
              <a:t>rename </a:t>
            </a:r>
            <a:r>
              <a:rPr lang="en-US" sz="2400" strike="noStrike" dirty="0">
                <a:solidFill>
                  <a:srgbClr val="000000"/>
                </a:solidFill>
                <a:latin typeface="Arial"/>
                <a:ea typeface="Arial"/>
              </a:rPr>
              <a:t>filename SAMPLE to your </a:t>
            </a:r>
            <a:r>
              <a:rPr lang="en-US" sz="2400" i="1" strike="noStrike" dirty="0" err="1" smtClean="0">
                <a:solidFill>
                  <a:srgbClr val="000000"/>
                </a:solidFill>
                <a:latin typeface="Arial"/>
                <a:ea typeface="Arial"/>
              </a:rPr>
              <a:t>Userid</a:t>
            </a:r>
            <a:endParaRPr lang="en-US" sz="2400" i="1" strike="noStrike" dirty="0" smtClean="0">
              <a:solidFill>
                <a:srgbClr val="000000"/>
              </a:solidFill>
              <a:latin typeface="Arial"/>
              <a:ea typeface="Arial"/>
            </a:endParaRPr>
          </a:p>
          <a:p>
            <a:pPr lvl="1">
              <a:lnSpc>
                <a:spcPct val="80000"/>
              </a:lnSpc>
              <a:buFont typeface="StarSymbol"/>
              <a:buAutoNum type="arabicParenR"/>
            </a:pPr>
            <a:endParaRPr dirty="0"/>
          </a:p>
          <a:p>
            <a:pPr lvl="1">
              <a:lnSpc>
                <a:spcPct val="80000"/>
              </a:lnSpc>
              <a:buFont typeface="StarSymbol"/>
              <a:buAutoNum type="arabicParenR"/>
            </a:pPr>
            <a:r>
              <a:rPr lang="en-US" sz="2400" strike="noStrike" dirty="0">
                <a:solidFill>
                  <a:srgbClr val="000000"/>
                </a:solidFill>
                <a:latin typeface="Arial"/>
                <a:ea typeface="Arial"/>
              </a:rPr>
              <a:t>Send the file, </a:t>
            </a:r>
            <a:r>
              <a:rPr lang="en-US" sz="2400" i="1" strike="noStrike" dirty="0" err="1">
                <a:solidFill>
                  <a:srgbClr val="000000"/>
                </a:solidFill>
                <a:latin typeface="Arial"/>
                <a:ea typeface="Arial"/>
              </a:rPr>
              <a:t>Userid</a:t>
            </a:r>
            <a:r>
              <a:rPr lang="en-US" sz="2400" strike="noStrike" dirty="0">
                <a:solidFill>
                  <a:srgbClr val="000000"/>
                </a:solidFill>
                <a:latin typeface="Arial"/>
                <a:ea typeface="Arial"/>
              </a:rPr>
              <a:t>  LIST, to MERWYN</a:t>
            </a:r>
            <a:endParaRPr dirty="0"/>
          </a:p>
          <a:p>
            <a:pPr lvl="1">
              <a:lnSpc>
                <a:spcPct val="80000"/>
              </a:lnSpc>
              <a:buFont typeface="StarSymbol"/>
              <a:buAutoNum type="arabicParenR"/>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GB" sz="3600" b="1">
                <a:solidFill>
                  <a:srgbClr val="000000"/>
                </a:solidFill>
                <a:latin typeface="Arial"/>
                <a:ea typeface="Arial"/>
              </a:rPr>
              <a:t>References</a:t>
            </a:r>
            <a:endParaRPr/>
          </a:p>
        </p:txBody>
      </p:sp>
      <p:sp>
        <p:nvSpPr>
          <p:cNvPr id="351"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90000"/>
              </a:lnSpc>
              <a:buFont typeface="Arial"/>
              <a:buChar char="•"/>
            </a:pPr>
            <a:r>
              <a:rPr lang="en-US" sz="2800">
                <a:solidFill>
                  <a:srgbClr val="000000"/>
                </a:solidFill>
                <a:latin typeface="Arial"/>
                <a:ea typeface="Arial"/>
              </a:rPr>
              <a:t>VM Library</a:t>
            </a:r>
            <a:endParaRPr/>
          </a:p>
          <a:p>
            <a:pPr lvl="1">
              <a:lnSpc>
                <a:spcPct val="90000"/>
              </a:lnSpc>
              <a:buFont typeface="Arial"/>
              <a:buChar char="–"/>
            </a:pPr>
            <a:endParaRPr/>
          </a:p>
          <a:p>
            <a:pPr lvl="1">
              <a:lnSpc>
                <a:spcPct val="90000"/>
              </a:lnSpc>
              <a:buFont typeface="Arial"/>
              <a:buChar char="–"/>
            </a:pPr>
            <a:r>
              <a:rPr lang="en-GB" sz="2400" strike="noStrike">
                <a:solidFill>
                  <a:srgbClr val="000000"/>
                </a:solidFill>
                <a:latin typeface="Arial"/>
                <a:ea typeface="Arial"/>
              </a:rPr>
              <a:t>z/VM: XEDIT User’s Guide</a:t>
            </a:r>
            <a:endParaRPr/>
          </a:p>
          <a:p>
            <a:pPr lvl="1">
              <a:lnSpc>
                <a:spcPct val="90000"/>
              </a:lnSpc>
              <a:buFont typeface="Arial"/>
              <a:buChar char="–"/>
            </a:pPr>
            <a:r>
              <a:rPr lang="en-GB" sz="2400" strike="noStrike">
                <a:solidFill>
                  <a:srgbClr val="000000"/>
                </a:solidFill>
                <a:latin typeface="Arial"/>
                <a:ea typeface="Arial"/>
              </a:rPr>
              <a:t>z/VM: XEDIT Commands and Macros Reference</a:t>
            </a:r>
            <a:endParaRPr/>
          </a:p>
          <a:p>
            <a:pPr lvl="1">
              <a:lnSpc>
                <a:spcPct val="90000"/>
              </a:lnSpc>
              <a:buFont typeface="Arial"/>
              <a:buChar char="–"/>
            </a:pPr>
            <a:r>
              <a:rPr lang="en-GB" sz="2400" strike="noStrike">
                <a:solidFill>
                  <a:srgbClr val="000000"/>
                </a:solidFill>
                <a:latin typeface="Arial"/>
                <a:ea typeface="Arial"/>
              </a:rPr>
              <a:t>z/VM: CMS Application Development Guide (Chapter 8. Updating Your Source Program)</a:t>
            </a:r>
            <a:endParaRPr/>
          </a:p>
          <a:p>
            <a:pPr>
              <a:lnSpc>
                <a:spcPct val="90000"/>
              </a:lnSpc>
              <a:buFont typeface="Arial"/>
              <a:buChar char="•"/>
            </a:pPr>
            <a:r>
              <a:rPr lang="en-US" sz="2800">
                <a:solidFill>
                  <a:srgbClr val="000000"/>
                </a:solidFill>
                <a:latin typeface="Arial"/>
                <a:ea typeface="Arial"/>
              </a:rPr>
              <a:t>HELP Facility</a:t>
            </a:r>
            <a:endParaRPr/>
          </a:p>
          <a:p>
            <a:pPr lvl="1">
              <a:lnSpc>
                <a:spcPct val="90000"/>
              </a:lnSpc>
              <a:buFont typeface="Arial"/>
              <a:buChar char="–"/>
            </a:pPr>
            <a:r>
              <a:rPr lang="en-US" sz="2400" strike="noStrike">
                <a:solidFill>
                  <a:srgbClr val="000000"/>
                </a:solidFill>
                <a:latin typeface="Arial"/>
                <a:ea typeface="Arial"/>
              </a:rPr>
              <a:t>HELP XEDIT</a:t>
            </a:r>
            <a:endParaRPr/>
          </a:p>
          <a:p>
            <a:pPr lvl="1">
              <a:lnSpc>
                <a:spcPct val="90000"/>
              </a:lnSpc>
              <a:buFont typeface="Arial"/>
              <a:buChar char="–"/>
            </a:pPr>
            <a:r>
              <a:rPr lang="en-US" sz="2400" strike="noStrike">
                <a:solidFill>
                  <a:srgbClr val="000000"/>
                </a:solidFill>
                <a:latin typeface="Arial"/>
                <a:ea typeface="Arial"/>
              </a:rPr>
              <a:t>HELP XEDIT MENU</a:t>
            </a:r>
            <a:endParaRPr/>
          </a:p>
          <a:p>
            <a:pPr lvl="1">
              <a:lnSpc>
                <a:spcPct val="90000"/>
              </a:lnSpc>
              <a:buFont typeface="Arial"/>
              <a:buChar char="–"/>
            </a:pPr>
            <a:r>
              <a:rPr lang="en-US" sz="2400" strike="noStrike">
                <a:solidFill>
                  <a:srgbClr val="000000"/>
                </a:solidFill>
                <a:latin typeface="Arial"/>
                <a:ea typeface="Arial"/>
              </a:rPr>
              <a:t>In an XEDIT session, type HELP</a:t>
            </a:r>
            <a:endParaRPr/>
          </a:p>
          <a:p>
            <a:pPr>
              <a:lnSpc>
                <a:spcPct val="90000"/>
              </a:lnSpc>
              <a:buFont typeface="Arial"/>
              <a:buChar char="•"/>
            </a:pPr>
            <a:r>
              <a:rPr lang="en-US" sz="2800">
                <a:solidFill>
                  <a:srgbClr val="000000"/>
                </a:solidFill>
                <a:latin typeface="Arial"/>
                <a:ea typeface="Arial"/>
              </a:rPr>
              <a:t>Examples on the BINGTZ1  VM system are on my VMSYSU:BAK.EXAMPLES  SFS directory</a:t>
            </a:r>
            <a:endParaRPr/>
          </a:p>
          <a:p>
            <a:pPr>
              <a:lnSpc>
                <a:spcPct val="90000"/>
              </a:lnSpc>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2"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GB" sz="3600" b="1">
                <a:solidFill>
                  <a:srgbClr val="000000"/>
                </a:solidFill>
                <a:latin typeface="Arial"/>
                <a:ea typeface="Arial"/>
              </a:rPr>
              <a:t>Backup</a:t>
            </a:r>
            <a:endParaRPr/>
          </a:p>
        </p:txBody>
      </p:sp>
      <p:sp>
        <p:nvSpPr>
          <p:cNvPr id="353"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Writing XEDIT Macros</a:t>
            </a:r>
            <a:endParaRPr/>
          </a:p>
        </p:txBody>
      </p:sp>
      <p:sp>
        <p:nvSpPr>
          <p:cNvPr id="355"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2800">
                <a:solidFill>
                  <a:srgbClr val="000000"/>
                </a:solidFill>
                <a:latin typeface="Arial"/>
                <a:ea typeface="Arial"/>
              </a:rPr>
              <a:t>An </a:t>
            </a:r>
            <a:r>
              <a:rPr lang="en-US" sz="2800" b="1">
                <a:solidFill>
                  <a:srgbClr val="000000"/>
                </a:solidFill>
                <a:latin typeface="Arial"/>
                <a:ea typeface="Arial"/>
              </a:rPr>
              <a:t>XEDIT</a:t>
            </a:r>
            <a:r>
              <a:rPr lang="en-US" sz="2800">
                <a:solidFill>
                  <a:srgbClr val="000000"/>
                </a:solidFill>
                <a:latin typeface="Arial"/>
                <a:ea typeface="Arial"/>
              </a:rPr>
              <a:t> macro is a </a:t>
            </a:r>
            <a:r>
              <a:rPr lang="en-US" sz="2800" b="1">
                <a:solidFill>
                  <a:srgbClr val="000000"/>
                </a:solidFill>
                <a:latin typeface="Arial"/>
                <a:ea typeface="Arial"/>
              </a:rPr>
              <a:t>REXX</a:t>
            </a:r>
            <a:r>
              <a:rPr lang="en-US" sz="2800">
                <a:solidFill>
                  <a:srgbClr val="000000"/>
                </a:solidFill>
                <a:latin typeface="Arial"/>
                <a:ea typeface="Arial"/>
              </a:rPr>
              <a:t> file invoked from the </a:t>
            </a:r>
            <a:r>
              <a:rPr lang="en-US" sz="2800" b="1">
                <a:solidFill>
                  <a:srgbClr val="000000"/>
                </a:solidFill>
                <a:latin typeface="Arial"/>
                <a:ea typeface="Arial"/>
              </a:rPr>
              <a:t>XEDIT</a:t>
            </a:r>
            <a:r>
              <a:rPr lang="en-US" sz="2800">
                <a:solidFill>
                  <a:srgbClr val="000000"/>
                </a:solidFill>
                <a:latin typeface="Arial"/>
                <a:ea typeface="Arial"/>
              </a:rPr>
              <a:t> environment, executed like </a:t>
            </a:r>
            <a:r>
              <a:rPr lang="en-US" sz="2800" b="1">
                <a:solidFill>
                  <a:srgbClr val="000000"/>
                </a:solidFill>
                <a:latin typeface="Arial"/>
                <a:ea typeface="Arial"/>
              </a:rPr>
              <a:t>XEDIT</a:t>
            </a:r>
            <a:r>
              <a:rPr lang="en-US" sz="2800">
                <a:solidFill>
                  <a:srgbClr val="000000"/>
                </a:solidFill>
                <a:latin typeface="Arial"/>
                <a:ea typeface="Arial"/>
              </a:rPr>
              <a:t> subcommands on the command line or in the prefix area, and must have a file type of </a:t>
            </a:r>
            <a:r>
              <a:rPr lang="en-US" sz="2800" b="1">
                <a:solidFill>
                  <a:srgbClr val="000000"/>
                </a:solidFill>
                <a:latin typeface="Arial"/>
                <a:ea typeface="Arial"/>
              </a:rPr>
              <a:t>XEDIT</a:t>
            </a:r>
            <a:endParaRPr/>
          </a:p>
          <a:p>
            <a:pPr>
              <a:lnSpc>
                <a:spcPct val="80000"/>
              </a:lnSpc>
              <a:buFont typeface="Arial"/>
              <a:buChar char="•"/>
            </a:pPr>
            <a:r>
              <a:rPr lang="en-US" sz="2800">
                <a:solidFill>
                  <a:srgbClr val="000000"/>
                </a:solidFill>
                <a:latin typeface="Arial"/>
                <a:ea typeface="Arial"/>
              </a:rPr>
              <a:t>A macro can contain:</a:t>
            </a:r>
            <a:endParaRPr/>
          </a:p>
          <a:p>
            <a:pPr lvl="1">
              <a:lnSpc>
                <a:spcPct val="80000"/>
              </a:lnSpc>
              <a:buFont typeface="Arial"/>
              <a:buChar char="–"/>
            </a:pPr>
            <a:r>
              <a:rPr lang="en-US" sz="2400" b="1" strike="noStrike">
                <a:solidFill>
                  <a:srgbClr val="000000"/>
                </a:solidFill>
                <a:latin typeface="Arial"/>
                <a:ea typeface="Arial"/>
              </a:rPr>
              <a:t>XEDIT</a:t>
            </a:r>
            <a:r>
              <a:rPr lang="en-US" sz="2400" strike="noStrike">
                <a:solidFill>
                  <a:srgbClr val="000000"/>
                </a:solidFill>
                <a:latin typeface="Arial"/>
                <a:ea typeface="Arial"/>
              </a:rPr>
              <a:t> subcommands</a:t>
            </a:r>
            <a:endParaRPr/>
          </a:p>
          <a:p>
            <a:pPr lvl="1">
              <a:lnSpc>
                <a:spcPct val="80000"/>
              </a:lnSpc>
              <a:buFont typeface="Arial"/>
              <a:buChar char="–"/>
            </a:pPr>
            <a:r>
              <a:rPr lang="en-US" sz="2400" b="1" strike="noStrike">
                <a:solidFill>
                  <a:srgbClr val="000000"/>
                </a:solidFill>
                <a:latin typeface="Arial"/>
                <a:ea typeface="Arial"/>
              </a:rPr>
              <a:t>REXX</a:t>
            </a:r>
            <a:r>
              <a:rPr lang="en-US" sz="2400" strike="noStrike">
                <a:solidFill>
                  <a:srgbClr val="000000"/>
                </a:solidFill>
                <a:latin typeface="Arial"/>
                <a:ea typeface="Arial"/>
              </a:rPr>
              <a:t> instructions</a:t>
            </a:r>
            <a:endParaRPr/>
          </a:p>
          <a:p>
            <a:pPr lvl="1">
              <a:lnSpc>
                <a:spcPct val="80000"/>
              </a:lnSpc>
              <a:buFont typeface="Arial"/>
              <a:buChar char="–"/>
            </a:pPr>
            <a:r>
              <a:rPr lang="en-US" sz="2400" b="1" strike="noStrike">
                <a:solidFill>
                  <a:srgbClr val="000000"/>
                </a:solidFill>
                <a:latin typeface="Arial"/>
                <a:ea typeface="Arial"/>
              </a:rPr>
              <a:t>CMS</a:t>
            </a:r>
            <a:r>
              <a:rPr lang="en-US" sz="2400" strike="noStrike">
                <a:solidFill>
                  <a:srgbClr val="000000"/>
                </a:solidFill>
                <a:latin typeface="Arial"/>
                <a:ea typeface="Arial"/>
              </a:rPr>
              <a:t> or </a:t>
            </a:r>
            <a:r>
              <a:rPr lang="en-US" sz="2400" b="1" strike="noStrike">
                <a:solidFill>
                  <a:srgbClr val="000000"/>
                </a:solidFill>
                <a:latin typeface="Arial"/>
                <a:ea typeface="Arial"/>
              </a:rPr>
              <a:t>CP</a:t>
            </a:r>
            <a:r>
              <a:rPr lang="en-US" sz="2400" strike="noStrike">
                <a:solidFill>
                  <a:srgbClr val="000000"/>
                </a:solidFill>
                <a:latin typeface="Arial"/>
                <a:ea typeface="Arial"/>
              </a:rPr>
              <a:t> commands</a:t>
            </a:r>
            <a:endParaRPr/>
          </a:p>
          <a:p>
            <a:pPr lvl="1">
              <a:lnSpc>
                <a:spcPct val="80000"/>
              </a:lnSpc>
              <a:buFont typeface="Arial"/>
              <a:buChar char="–"/>
            </a:pPr>
            <a:r>
              <a:rPr lang="en-US" sz="2400" b="1" strike="noStrike">
                <a:solidFill>
                  <a:srgbClr val="000000"/>
                </a:solidFill>
                <a:latin typeface="Arial"/>
                <a:ea typeface="Arial"/>
              </a:rPr>
              <a:t>PIPE</a:t>
            </a:r>
            <a:r>
              <a:rPr lang="en-US" sz="2400" strike="noStrike">
                <a:solidFill>
                  <a:srgbClr val="000000"/>
                </a:solidFill>
                <a:latin typeface="Arial"/>
                <a:ea typeface="Arial"/>
              </a:rPr>
              <a:t> commands</a:t>
            </a:r>
            <a:endParaRPr/>
          </a:p>
          <a:p>
            <a:pPr>
              <a:lnSpc>
                <a:spcPct val="80000"/>
              </a:lnSpc>
              <a:buFont typeface="Arial"/>
              <a:buChar char="•"/>
            </a:pPr>
            <a:r>
              <a:rPr lang="en-US" sz="2800">
                <a:solidFill>
                  <a:srgbClr val="000000"/>
                </a:solidFill>
                <a:latin typeface="Arial"/>
                <a:ea typeface="Arial"/>
              </a:rPr>
              <a:t>Prefix macro names cannot contain numbers</a:t>
            </a:r>
            <a:endParaRPr/>
          </a:p>
          <a:p>
            <a:pPr>
              <a:lnSpc>
                <a:spcPct val="80000"/>
              </a:lnSpc>
              <a:buFont typeface="Arial"/>
              <a:buChar char="•"/>
            </a:pPr>
            <a:r>
              <a:rPr lang="en-US" sz="2800">
                <a:solidFill>
                  <a:srgbClr val="000000"/>
                </a:solidFill>
                <a:latin typeface="Arial"/>
                <a:ea typeface="Arial"/>
              </a:rPr>
              <a:t>Command line names may contain numbers but then may need to be preceded by </a:t>
            </a:r>
            <a:r>
              <a:rPr lang="en-US" sz="2800" b="1">
                <a:solidFill>
                  <a:srgbClr val="000000"/>
                </a:solidFill>
                <a:latin typeface="Arial"/>
                <a:ea typeface="Arial"/>
              </a:rPr>
              <a:t>MACRO</a:t>
            </a:r>
            <a:r>
              <a:rPr lang="en-US" sz="2800">
                <a:solidFill>
                  <a:srgbClr val="000000"/>
                </a:solidFill>
                <a:latin typeface="Arial"/>
                <a:ea typeface="Arial"/>
              </a:rPr>
              <a:t> subcommand to execute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Writing XEDIT Macros</a:t>
            </a:r>
            <a:endParaRPr/>
          </a:p>
        </p:txBody>
      </p:sp>
      <p:sp>
        <p:nvSpPr>
          <p:cNvPr id="357"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2800">
                <a:solidFill>
                  <a:srgbClr val="000000"/>
                </a:solidFill>
                <a:latin typeface="Arial"/>
                <a:ea typeface="Arial"/>
              </a:rPr>
              <a:t>Communicating between </a:t>
            </a:r>
            <a:r>
              <a:rPr lang="en-US" sz="2800" b="1">
                <a:solidFill>
                  <a:srgbClr val="000000"/>
                </a:solidFill>
                <a:latin typeface="Arial"/>
                <a:ea typeface="Arial"/>
              </a:rPr>
              <a:t>XEDIT</a:t>
            </a:r>
            <a:r>
              <a:rPr lang="en-US" sz="2800">
                <a:solidFill>
                  <a:srgbClr val="000000"/>
                </a:solidFill>
                <a:latin typeface="Arial"/>
                <a:ea typeface="Arial"/>
              </a:rPr>
              <a:t> and </a:t>
            </a:r>
            <a:r>
              <a:rPr lang="en-US" sz="2800" b="1">
                <a:solidFill>
                  <a:srgbClr val="000000"/>
                </a:solidFill>
                <a:latin typeface="Arial"/>
                <a:ea typeface="Arial"/>
              </a:rPr>
              <a:t>REXX</a:t>
            </a:r>
            <a:endParaRPr/>
          </a:p>
          <a:p>
            <a:pPr lvl="1">
              <a:lnSpc>
                <a:spcPct val="80000"/>
              </a:lnSpc>
              <a:buFont typeface="Arial"/>
              <a:buChar char="–"/>
            </a:pPr>
            <a:r>
              <a:rPr lang="en-US" sz="2400" b="1" strike="noStrike">
                <a:solidFill>
                  <a:srgbClr val="000000"/>
                </a:solidFill>
                <a:latin typeface="Arial"/>
                <a:ea typeface="Arial"/>
              </a:rPr>
              <a:t>READ</a:t>
            </a:r>
            <a:endParaRPr/>
          </a:p>
          <a:p>
            <a:pPr lvl="2">
              <a:lnSpc>
                <a:spcPct val="80000"/>
              </a:lnSpc>
              <a:buFont typeface="Arial"/>
              <a:buChar char="•"/>
            </a:pPr>
            <a:r>
              <a:rPr lang="en-US" sz="2200" strike="noStrike">
                <a:solidFill>
                  <a:srgbClr val="000000"/>
                </a:solidFill>
                <a:latin typeface="Arial"/>
                <a:ea typeface="Arial"/>
              </a:rPr>
              <a:t>Editor displays “Macro-read” in status area of screen and waits for data or key to be pressed  (e.g. HELP command)</a:t>
            </a:r>
            <a:endParaRPr/>
          </a:p>
          <a:p>
            <a:pPr lvl="2">
              <a:lnSpc>
                <a:spcPct val="80000"/>
              </a:lnSpc>
              <a:buFont typeface="Arial"/>
              <a:buChar char="•"/>
            </a:pPr>
            <a:r>
              <a:rPr lang="en-US" sz="2200" strike="noStrike">
                <a:solidFill>
                  <a:srgbClr val="000000"/>
                </a:solidFill>
                <a:latin typeface="Arial"/>
                <a:ea typeface="Arial"/>
              </a:rPr>
              <a:t>Data is placed in the console stack</a:t>
            </a:r>
            <a:endParaRPr/>
          </a:p>
          <a:p>
            <a:pPr lvl="2">
              <a:lnSpc>
                <a:spcPct val="80000"/>
              </a:lnSpc>
              <a:buFont typeface="Arial"/>
              <a:buChar char="•"/>
            </a:pPr>
            <a:r>
              <a:rPr lang="en-US" sz="2200" strike="noStrike">
                <a:solidFill>
                  <a:srgbClr val="000000"/>
                </a:solidFill>
                <a:latin typeface="Arial"/>
                <a:ea typeface="Arial"/>
              </a:rPr>
              <a:t>The </a:t>
            </a:r>
            <a:r>
              <a:rPr lang="en-US" sz="2200" b="1" strike="noStrike">
                <a:solidFill>
                  <a:srgbClr val="000000"/>
                </a:solidFill>
                <a:latin typeface="Arial"/>
                <a:ea typeface="Arial"/>
              </a:rPr>
              <a:t>REXX PULL</a:t>
            </a:r>
            <a:r>
              <a:rPr lang="en-US" sz="2200" strike="noStrike">
                <a:solidFill>
                  <a:srgbClr val="000000"/>
                </a:solidFill>
                <a:latin typeface="Arial"/>
                <a:ea typeface="Arial"/>
              </a:rPr>
              <a:t> takes data out of console stack</a:t>
            </a:r>
            <a:endParaRPr/>
          </a:p>
          <a:p>
            <a:pPr lvl="1">
              <a:lnSpc>
                <a:spcPct val="80000"/>
              </a:lnSpc>
              <a:buFont typeface="Arial"/>
              <a:buChar char="–"/>
            </a:pPr>
            <a:r>
              <a:rPr lang="en-US" sz="2400" b="1" strike="noStrike">
                <a:solidFill>
                  <a:srgbClr val="000000"/>
                </a:solidFill>
                <a:latin typeface="Arial"/>
                <a:ea typeface="Arial"/>
              </a:rPr>
              <a:t>EXTract </a:t>
            </a:r>
            <a:r>
              <a:rPr lang="en-US" sz="2400" b="1" i="1" strike="noStrike">
                <a:solidFill>
                  <a:srgbClr val="000000"/>
                </a:solidFill>
                <a:latin typeface="Arial"/>
                <a:ea typeface="Arial"/>
              </a:rPr>
              <a:t>/operand/</a:t>
            </a:r>
            <a:endParaRPr/>
          </a:p>
          <a:p>
            <a:pPr lvl="2">
              <a:lnSpc>
                <a:spcPct val="80000"/>
              </a:lnSpc>
              <a:buFont typeface="Arial"/>
              <a:buChar char="•"/>
            </a:pPr>
            <a:r>
              <a:rPr lang="en-US" sz="2200" strike="noStrike">
                <a:solidFill>
                  <a:srgbClr val="000000"/>
                </a:solidFill>
                <a:latin typeface="Arial"/>
                <a:ea typeface="Arial"/>
              </a:rPr>
              <a:t>Returns info about internal </a:t>
            </a:r>
            <a:r>
              <a:rPr lang="en-US" sz="2200" b="1" strike="noStrike">
                <a:solidFill>
                  <a:srgbClr val="000000"/>
                </a:solidFill>
                <a:latin typeface="Arial"/>
                <a:ea typeface="Arial"/>
              </a:rPr>
              <a:t>XEDIT</a:t>
            </a:r>
            <a:r>
              <a:rPr lang="en-US" sz="2200" strike="noStrike">
                <a:solidFill>
                  <a:srgbClr val="000000"/>
                </a:solidFill>
                <a:latin typeface="Arial"/>
                <a:ea typeface="Arial"/>
              </a:rPr>
              <a:t> variables or about file data and puts in a stem variable name, </a:t>
            </a:r>
            <a:r>
              <a:rPr lang="en-US" sz="2200" i="1" strike="noStrike">
                <a:solidFill>
                  <a:srgbClr val="000000"/>
                </a:solidFill>
                <a:latin typeface="Arial"/>
                <a:ea typeface="Arial"/>
              </a:rPr>
              <a:t>operand.n</a:t>
            </a:r>
            <a:endParaRPr/>
          </a:p>
          <a:p>
            <a:pPr lvl="2">
              <a:lnSpc>
                <a:spcPct val="80000"/>
              </a:lnSpc>
              <a:buFont typeface="Arial"/>
              <a:buChar char="•"/>
            </a:pPr>
            <a:r>
              <a:rPr lang="en-US" sz="2000" b="1" strike="noStrike">
                <a:solidFill>
                  <a:srgbClr val="000000"/>
                </a:solidFill>
                <a:latin typeface="Arial"/>
                <a:ea typeface="Arial"/>
              </a:rPr>
              <a:t>HELP EXTRACT</a:t>
            </a:r>
            <a:r>
              <a:rPr lang="en-US" sz="2000" strike="noStrike">
                <a:solidFill>
                  <a:srgbClr val="000000"/>
                </a:solidFill>
                <a:latin typeface="Arial"/>
                <a:ea typeface="Arial"/>
              </a:rPr>
              <a:t> shows list of operands to extract</a:t>
            </a:r>
            <a:endParaRPr/>
          </a:p>
          <a:p>
            <a:pPr lvl="2">
              <a:lnSpc>
                <a:spcPct val="80000"/>
              </a:lnSpc>
              <a:buFont typeface="Arial"/>
              <a:buChar char="•"/>
            </a:pPr>
            <a:r>
              <a:rPr lang="en-US" sz="2000" b="1" strike="noStrike">
                <a:solidFill>
                  <a:srgbClr val="000000"/>
                </a:solidFill>
                <a:latin typeface="Arial"/>
                <a:ea typeface="Arial"/>
              </a:rPr>
              <a:t>EXTract </a:t>
            </a:r>
            <a:r>
              <a:rPr lang="en-US" sz="2000" b="1" i="1" strike="noStrike">
                <a:solidFill>
                  <a:srgbClr val="000000"/>
                </a:solidFill>
                <a:latin typeface="Arial"/>
                <a:ea typeface="Arial"/>
              </a:rPr>
              <a:t>/Zone/LIne/EOF/ALT/SIZe</a:t>
            </a:r>
            <a:endParaRPr/>
          </a:p>
          <a:p>
            <a:pPr lvl="3">
              <a:lnSpc>
                <a:spcPct val="80000"/>
              </a:lnSpc>
              <a:buFont typeface="Arial"/>
              <a:buChar char="–"/>
            </a:pPr>
            <a:r>
              <a:rPr lang="en-US" sz="2000" strike="noStrike">
                <a:solidFill>
                  <a:srgbClr val="000000"/>
                </a:solidFill>
                <a:latin typeface="Arial"/>
                <a:ea typeface="Arial"/>
              </a:rPr>
              <a:t>Returns info in multiple stem variable names</a:t>
            </a:r>
            <a:endParaRPr/>
          </a:p>
          <a:p>
            <a:pPr lvl="2">
              <a:lnSpc>
                <a:spcPct val="80000"/>
              </a:lnSpc>
              <a:buFont typeface="Arial"/>
              <a:buChar char="•"/>
            </a:pPr>
            <a:r>
              <a:rPr lang="en-US" sz="2000" b="1" strike="noStrike">
                <a:solidFill>
                  <a:srgbClr val="000000"/>
                </a:solidFill>
                <a:latin typeface="Arial"/>
                <a:ea typeface="Arial"/>
              </a:rPr>
              <a:t>EXTract </a:t>
            </a:r>
            <a:r>
              <a:rPr lang="en-US" sz="2000" b="1" i="1" strike="noStrike">
                <a:solidFill>
                  <a:srgbClr val="000000"/>
                </a:solidFill>
                <a:latin typeface="Arial"/>
                <a:ea typeface="Arial"/>
              </a:rPr>
              <a:t>/CURLine/</a:t>
            </a:r>
            <a:r>
              <a:rPr lang="en-US" sz="2000" b="1" strike="noStrike">
                <a:solidFill>
                  <a:srgbClr val="000000"/>
                </a:solidFill>
                <a:latin typeface="Arial"/>
                <a:ea typeface="Arial"/>
              </a:rPr>
              <a:t>   </a:t>
            </a:r>
            <a:r>
              <a:rPr lang="en-US" sz="2000" strike="noStrike">
                <a:solidFill>
                  <a:srgbClr val="000000"/>
                </a:solidFill>
                <a:latin typeface="Arial"/>
                <a:ea typeface="Arial"/>
              </a:rPr>
              <a:t>…used to extract the current line</a:t>
            </a:r>
            <a:endParaRPr/>
          </a:p>
          <a:p>
            <a:pPr lvl="3">
              <a:lnSpc>
                <a:spcPct val="80000"/>
              </a:lnSpc>
              <a:buFont typeface="Arial"/>
              <a:buChar char="–"/>
            </a:pPr>
            <a:r>
              <a:rPr lang="en-US" sz="2000" strike="noStrike">
                <a:solidFill>
                  <a:srgbClr val="000000"/>
                </a:solidFill>
                <a:latin typeface="Arial"/>
                <a:ea typeface="Arial"/>
              </a:rPr>
              <a:t>CURLINE.2   …contains the actual line number</a:t>
            </a:r>
            <a:endParaRPr/>
          </a:p>
          <a:p>
            <a:pPr lvl="3">
              <a:lnSpc>
                <a:spcPct val="80000"/>
              </a:lnSpc>
              <a:buFont typeface="Arial"/>
              <a:buChar char="–"/>
            </a:pPr>
            <a:r>
              <a:rPr lang="en-US" sz="2000" strike="noStrike">
                <a:solidFill>
                  <a:srgbClr val="000000"/>
                </a:solidFill>
                <a:latin typeface="Arial"/>
                <a:ea typeface="Arial"/>
              </a:rPr>
              <a:t>CURLINE.3   …contains the contents of the current line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Writing XEDIT Macros</a:t>
            </a:r>
            <a:endParaRPr/>
          </a:p>
        </p:txBody>
      </p:sp>
      <p:sp>
        <p:nvSpPr>
          <p:cNvPr id="359"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lvl="1">
              <a:lnSpc>
                <a:spcPct val="80000"/>
              </a:lnSpc>
              <a:buFont typeface="Arial"/>
              <a:buChar char="–"/>
            </a:pPr>
            <a:r>
              <a:rPr lang="en-US" sz="2400" b="1" strike="noStrike">
                <a:solidFill>
                  <a:srgbClr val="000000"/>
                </a:solidFill>
                <a:latin typeface="Arial"/>
                <a:ea typeface="Arial"/>
              </a:rPr>
              <a:t>MSG, EMSG,</a:t>
            </a:r>
            <a:r>
              <a:rPr lang="en-US" sz="2400" strike="noStrike">
                <a:solidFill>
                  <a:srgbClr val="000000"/>
                </a:solidFill>
                <a:latin typeface="Arial"/>
                <a:ea typeface="Arial"/>
              </a:rPr>
              <a:t> and </a:t>
            </a:r>
            <a:r>
              <a:rPr lang="en-US" sz="2400" b="1" strike="noStrike">
                <a:solidFill>
                  <a:srgbClr val="000000"/>
                </a:solidFill>
                <a:latin typeface="Arial"/>
                <a:ea typeface="Arial"/>
              </a:rPr>
              <a:t>CMSG</a:t>
            </a:r>
            <a:endParaRPr/>
          </a:p>
          <a:p>
            <a:pPr lvl="2">
              <a:lnSpc>
                <a:spcPct val="80000"/>
              </a:lnSpc>
              <a:buFont typeface="Arial"/>
              <a:buChar char="•"/>
            </a:pPr>
            <a:r>
              <a:rPr lang="en-US" sz="2200" b="1" strike="noStrike">
                <a:solidFill>
                  <a:srgbClr val="000000"/>
                </a:solidFill>
                <a:latin typeface="Arial"/>
                <a:ea typeface="Arial"/>
              </a:rPr>
              <a:t>MSG</a:t>
            </a:r>
            <a:r>
              <a:rPr lang="en-US" sz="2200" strike="noStrike">
                <a:solidFill>
                  <a:srgbClr val="000000"/>
                </a:solidFill>
                <a:latin typeface="Arial"/>
                <a:ea typeface="Arial"/>
              </a:rPr>
              <a:t> displays message on message line</a:t>
            </a:r>
            <a:endParaRPr/>
          </a:p>
          <a:p>
            <a:pPr lvl="2">
              <a:lnSpc>
                <a:spcPct val="80000"/>
              </a:lnSpc>
              <a:buFont typeface="Arial"/>
              <a:buChar char="•"/>
            </a:pPr>
            <a:r>
              <a:rPr lang="en-US" sz="2200" b="1" strike="noStrike">
                <a:solidFill>
                  <a:srgbClr val="000000"/>
                </a:solidFill>
                <a:latin typeface="Arial"/>
                <a:ea typeface="Arial"/>
              </a:rPr>
              <a:t>EMSG</a:t>
            </a:r>
            <a:r>
              <a:rPr lang="en-US" sz="2200" strike="noStrike">
                <a:solidFill>
                  <a:srgbClr val="000000"/>
                </a:solidFill>
                <a:latin typeface="Arial"/>
                <a:ea typeface="Arial"/>
              </a:rPr>
              <a:t> displays on message line and sounds the alarm</a:t>
            </a:r>
            <a:endParaRPr/>
          </a:p>
          <a:p>
            <a:pPr lvl="2">
              <a:lnSpc>
                <a:spcPct val="80000"/>
              </a:lnSpc>
              <a:buFont typeface="Arial"/>
              <a:buChar char="•"/>
            </a:pPr>
            <a:r>
              <a:rPr lang="en-US" sz="2200" b="1" strike="noStrike">
                <a:solidFill>
                  <a:srgbClr val="000000"/>
                </a:solidFill>
                <a:latin typeface="Arial"/>
                <a:ea typeface="Arial"/>
              </a:rPr>
              <a:t>CMSG</a:t>
            </a:r>
            <a:r>
              <a:rPr lang="en-US" sz="2200" strike="noStrike">
                <a:solidFill>
                  <a:srgbClr val="000000"/>
                </a:solidFill>
                <a:latin typeface="Arial"/>
                <a:ea typeface="Arial"/>
              </a:rPr>
              <a:t> displays message on the command line and can redisplay input the user has entered incorrectly to reenter it</a:t>
            </a:r>
            <a:endParaRPr/>
          </a:p>
          <a:p>
            <a:pPr>
              <a:lnSpc>
                <a:spcPct val="80000"/>
              </a:lnSpc>
              <a:buFont typeface="Arial"/>
              <a:buChar char="•"/>
            </a:pPr>
            <a:r>
              <a:rPr lang="en-US" sz="2800">
                <a:solidFill>
                  <a:srgbClr val="000000"/>
                </a:solidFill>
                <a:latin typeface="Arial"/>
                <a:ea typeface="Arial"/>
              </a:rPr>
              <a:t>Passing information to a macro</a:t>
            </a:r>
            <a:endParaRPr/>
          </a:p>
          <a:p>
            <a:pPr lvl="1">
              <a:lnSpc>
                <a:spcPct val="80000"/>
              </a:lnSpc>
              <a:buFont typeface="Arial"/>
              <a:buChar char="–"/>
            </a:pPr>
            <a:r>
              <a:rPr lang="en-US" sz="2400" b="1" strike="noStrike">
                <a:solidFill>
                  <a:srgbClr val="000000"/>
                </a:solidFill>
                <a:latin typeface="Arial"/>
                <a:ea typeface="Arial"/>
              </a:rPr>
              <a:t>REXX</a:t>
            </a:r>
            <a:r>
              <a:rPr lang="en-US" sz="2400" strike="noStrike">
                <a:solidFill>
                  <a:srgbClr val="000000"/>
                </a:solidFill>
                <a:latin typeface="Arial"/>
                <a:ea typeface="Arial"/>
              </a:rPr>
              <a:t> </a:t>
            </a:r>
            <a:r>
              <a:rPr lang="en-US" sz="2400" b="1" strike="noStrike">
                <a:solidFill>
                  <a:srgbClr val="000000"/>
                </a:solidFill>
                <a:latin typeface="Arial"/>
                <a:ea typeface="Arial"/>
              </a:rPr>
              <a:t>ARG</a:t>
            </a:r>
            <a:r>
              <a:rPr lang="en-US" sz="2400" strike="noStrike">
                <a:solidFill>
                  <a:srgbClr val="000000"/>
                </a:solidFill>
                <a:latin typeface="Arial"/>
                <a:ea typeface="Arial"/>
              </a:rPr>
              <a:t> statement in macro used to retrieve argument strings passed to the macro</a:t>
            </a:r>
            <a:endParaRPr/>
          </a:p>
          <a:p>
            <a:pPr lvl="1">
              <a:lnSpc>
                <a:spcPct val="80000"/>
              </a:lnSpc>
              <a:buFont typeface="Arial"/>
              <a:buChar char="–"/>
            </a:pPr>
            <a:r>
              <a:rPr lang="en-US" sz="2400" strike="noStrike">
                <a:solidFill>
                  <a:srgbClr val="000000"/>
                </a:solidFill>
                <a:latin typeface="Arial"/>
                <a:ea typeface="Arial"/>
              </a:rPr>
              <a:t>An argument string is automatically passed to a macro when</a:t>
            </a:r>
            <a:endParaRPr/>
          </a:p>
          <a:p>
            <a:pPr lvl="2">
              <a:lnSpc>
                <a:spcPct val="80000"/>
              </a:lnSpc>
              <a:buFont typeface="Arial"/>
              <a:buChar char="•"/>
            </a:pPr>
            <a:r>
              <a:rPr lang="en-US" sz="2000" strike="noStrike">
                <a:solidFill>
                  <a:srgbClr val="000000"/>
                </a:solidFill>
                <a:latin typeface="Arial"/>
                <a:ea typeface="Arial"/>
              </a:rPr>
              <a:t>Invoking a prefix macro</a:t>
            </a:r>
            <a:endParaRPr/>
          </a:p>
          <a:p>
            <a:pPr lvl="3">
              <a:lnSpc>
                <a:spcPct val="80000"/>
              </a:lnSpc>
              <a:buFont typeface="Arial"/>
              <a:buChar char="–"/>
            </a:pPr>
            <a:r>
              <a:rPr lang="en-US" sz="1900" strike="noStrike">
                <a:solidFill>
                  <a:srgbClr val="000000"/>
                </a:solidFill>
                <a:latin typeface="Arial"/>
                <a:ea typeface="Arial"/>
              </a:rPr>
              <a:t>Sample argument passed:  PREFIX  SET  Line#</a:t>
            </a:r>
            <a:endParaRPr/>
          </a:p>
          <a:p>
            <a:pPr lvl="3">
              <a:lnSpc>
                <a:spcPct val="80000"/>
              </a:lnSpc>
              <a:buFont typeface="Arial"/>
              <a:buChar char="–"/>
            </a:pPr>
            <a:r>
              <a:rPr lang="en-US" sz="1900" strike="noStrike">
                <a:solidFill>
                  <a:srgbClr val="000000"/>
                </a:solidFill>
                <a:latin typeface="Arial"/>
                <a:ea typeface="Arial"/>
              </a:rPr>
              <a:t>Example to view:  PREFIXX  SXEDIT  S2</a:t>
            </a:r>
            <a:endParaRPr/>
          </a:p>
          <a:p>
            <a:pPr lvl="2">
              <a:lnSpc>
                <a:spcPct val="80000"/>
              </a:lnSpc>
              <a:buFont typeface="Arial"/>
              <a:buChar char="•"/>
            </a:pPr>
            <a:r>
              <a:rPr lang="en-US" sz="2000" strike="noStrike">
                <a:solidFill>
                  <a:srgbClr val="000000"/>
                </a:solidFill>
                <a:latin typeface="Arial"/>
                <a:ea typeface="Arial"/>
              </a:rPr>
              <a:t>Macro is used in the </a:t>
            </a:r>
            <a:r>
              <a:rPr lang="en-US" sz="2000" b="1" strike="noStrike">
                <a:solidFill>
                  <a:srgbClr val="000000"/>
                </a:solidFill>
                <a:latin typeface="Arial"/>
                <a:ea typeface="Arial"/>
              </a:rPr>
              <a:t>PROFILE</a:t>
            </a:r>
            <a:r>
              <a:rPr lang="en-US" sz="2000" strike="noStrike">
                <a:solidFill>
                  <a:srgbClr val="000000"/>
                </a:solidFill>
                <a:latin typeface="Arial"/>
                <a:ea typeface="Arial"/>
              </a:rPr>
              <a:t> option to </a:t>
            </a:r>
            <a:r>
              <a:rPr lang="en-US" sz="2000" b="1" strike="noStrike">
                <a:solidFill>
                  <a:srgbClr val="000000"/>
                </a:solidFill>
                <a:latin typeface="Arial"/>
                <a:ea typeface="Arial"/>
              </a:rPr>
              <a:t>XEDIT</a:t>
            </a:r>
            <a:endParaRPr/>
          </a:p>
          <a:p>
            <a:pPr lvl="3">
              <a:lnSpc>
                <a:spcPct val="80000"/>
              </a:lnSpc>
              <a:buFont typeface="Arial"/>
              <a:buChar char="–"/>
            </a:pPr>
            <a:r>
              <a:rPr lang="en-US" b="1" strike="noStrike">
                <a:solidFill>
                  <a:srgbClr val="000000"/>
                </a:solidFill>
                <a:latin typeface="Arial"/>
                <a:ea typeface="Arial"/>
              </a:rPr>
              <a:t>XEDIT </a:t>
            </a:r>
            <a:r>
              <a:rPr lang="en-US" i="1" strike="noStrike">
                <a:solidFill>
                  <a:srgbClr val="000000"/>
                </a:solidFill>
                <a:latin typeface="Arial"/>
                <a:ea typeface="Arial"/>
              </a:rPr>
              <a:t>Fn  Ft  Fm</a:t>
            </a:r>
            <a:r>
              <a:rPr lang="en-US" b="1" strike="noStrike">
                <a:solidFill>
                  <a:srgbClr val="000000"/>
                </a:solidFill>
                <a:latin typeface="Arial"/>
                <a:ea typeface="Arial"/>
              </a:rPr>
              <a:t> (PROFile </a:t>
            </a:r>
            <a:r>
              <a:rPr lang="en-US" i="1" strike="noStrike">
                <a:solidFill>
                  <a:srgbClr val="000000"/>
                </a:solidFill>
                <a:latin typeface="Arial"/>
                <a:ea typeface="Arial"/>
              </a:rPr>
              <a:t>macroname</a:t>
            </a:r>
            <a:endParaRPr/>
          </a:p>
          <a:p>
            <a:pPr lvl="3">
              <a:lnSpc>
                <a:spcPct val="80000"/>
              </a:lnSpc>
              <a:buFont typeface="Arial"/>
              <a:buChar char="–"/>
            </a:pPr>
            <a:r>
              <a:rPr lang="en-US" strike="noStrike">
                <a:solidFill>
                  <a:srgbClr val="000000"/>
                </a:solidFill>
                <a:latin typeface="Arial"/>
                <a:ea typeface="Arial"/>
              </a:rPr>
              <a:t>The </a:t>
            </a:r>
            <a:r>
              <a:rPr lang="en-US" b="1" strike="noStrike">
                <a:solidFill>
                  <a:srgbClr val="000000"/>
                </a:solidFill>
                <a:latin typeface="Arial"/>
                <a:ea typeface="Arial"/>
              </a:rPr>
              <a:t>PROFILE XEDIT</a:t>
            </a:r>
            <a:r>
              <a:rPr lang="en-US" strike="noStrike">
                <a:solidFill>
                  <a:srgbClr val="000000"/>
                </a:solidFill>
                <a:latin typeface="Arial"/>
                <a:ea typeface="Arial"/>
              </a:rPr>
              <a:t> is replaced by </a:t>
            </a:r>
            <a:r>
              <a:rPr lang="en-US" i="1" strike="noStrike">
                <a:solidFill>
                  <a:srgbClr val="000000"/>
                </a:solidFill>
                <a:latin typeface="Arial"/>
                <a:ea typeface="Arial"/>
              </a:rPr>
              <a:t>macroname</a:t>
            </a:r>
            <a:endParaRPr/>
          </a:p>
          <a:p>
            <a:pPr lvl="3">
              <a:lnSpc>
                <a:spcPct val="80000"/>
              </a:lnSpc>
              <a:buFont typeface="Arial"/>
              <a:buChar char="–"/>
            </a:pPr>
            <a:r>
              <a:rPr lang="en-US" strike="noStrike">
                <a:solidFill>
                  <a:srgbClr val="000000"/>
                </a:solidFill>
                <a:latin typeface="Arial"/>
                <a:ea typeface="Arial"/>
              </a:rPr>
              <a:t>Argument passed:  </a:t>
            </a:r>
            <a:r>
              <a:rPr lang="en-US" i="1" strike="noStrike">
                <a:solidFill>
                  <a:srgbClr val="000000"/>
                </a:solidFill>
                <a:latin typeface="Arial"/>
                <a:ea typeface="Arial"/>
              </a:rPr>
              <a:t>Fn Ft Fm ( PROFILE macroname</a:t>
            </a:r>
            <a:endParaRPr/>
          </a:p>
          <a:p>
            <a:pPr lvl="1">
              <a:lnSpc>
                <a:spcPct val="80000"/>
              </a:lnSpc>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31800" y="690563"/>
            <a:ext cx="9158288" cy="4924425"/>
          </a:xfrm>
        </p:spPr>
        <p:txBody>
          <a:bodyPr/>
          <a:lstStyle/>
          <a:p>
            <a:r>
              <a:rPr lang="en-US" sz="3800" dirty="0" smtClean="0"/>
              <a:t>CS480Z/CS580Z</a:t>
            </a:r>
            <a:r>
              <a:rPr lang="en-US" sz="4600" dirty="0" smtClean="0"/>
              <a:t/>
            </a:r>
            <a:br>
              <a:rPr lang="en-US" sz="4600" dirty="0" smtClean="0"/>
            </a:br>
            <a:r>
              <a:rPr lang="en-US" sz="2100" dirty="0" smtClean="0"/>
              <a:t>(Fall, 2017)</a:t>
            </a:r>
            <a:br>
              <a:rPr lang="en-US" sz="2100" dirty="0" smtClean="0"/>
            </a:br>
            <a:r>
              <a:rPr lang="en-US" sz="2100" dirty="0" smtClean="0"/>
              <a:t>(</a:t>
            </a:r>
            <a:r>
              <a:rPr lang="en-US" sz="2500" dirty="0" smtClean="0"/>
              <a:t>Tuesday’s and Thursday’s 11:40 to 1:05)</a:t>
            </a:r>
            <a:r>
              <a:rPr lang="en-US" sz="2900" dirty="0" smtClean="0"/>
              <a:t/>
            </a:r>
            <a:br>
              <a:rPr lang="en-US" sz="2900" dirty="0" smtClean="0"/>
            </a:br>
            <a:r>
              <a:rPr lang="en-US" sz="2900" dirty="0" smtClean="0"/>
              <a:t/>
            </a:r>
            <a:br>
              <a:rPr lang="en-US" sz="2900" dirty="0" smtClean="0"/>
            </a:br>
            <a:r>
              <a:rPr lang="en-US" sz="4600" dirty="0" smtClean="0"/>
              <a:t>Introduction</a:t>
            </a:r>
            <a:br>
              <a:rPr lang="en-US" sz="4600" dirty="0" smtClean="0"/>
            </a:br>
            <a:r>
              <a:rPr lang="en-US" sz="4600" dirty="0" smtClean="0"/>
              <a:t>to the Mainframe: z/VM Basics</a:t>
            </a:r>
            <a:br>
              <a:rPr lang="en-US" sz="4600" dirty="0" smtClean="0"/>
            </a:br>
            <a:r>
              <a:rPr lang="en-US" sz="2900" dirty="0" smtClean="0"/>
              <a:t/>
            </a:r>
            <a:br>
              <a:rPr lang="en-US" sz="2900" dirty="0" smtClean="0"/>
            </a:br>
            <a:r>
              <a:rPr lang="en-US" sz="2900" dirty="0" smtClean="0"/>
              <a:t>Lecture 9</a:t>
            </a:r>
            <a:br>
              <a:rPr lang="en-US" sz="2900" dirty="0" smtClean="0"/>
            </a:br>
            <a:r>
              <a:rPr lang="en-US" sz="2900" dirty="0" smtClean="0"/>
              <a:t>September 26, 2017</a:t>
            </a:r>
            <a:br>
              <a:rPr lang="en-US" sz="2900" dirty="0" smtClean="0"/>
            </a:br>
            <a:endParaRPr lang="en-US" sz="2900" dirty="0" smtClean="0"/>
          </a:p>
        </p:txBody>
      </p:sp>
      <p:sp>
        <p:nvSpPr>
          <p:cNvPr id="6147" name="Rectangle 3"/>
          <p:cNvSpPr>
            <a:spLocks noGrp="1" noChangeArrowheads="1"/>
          </p:cNvSpPr>
          <p:nvPr>
            <p:ph type="body" idx="1"/>
          </p:nvPr>
        </p:nvSpPr>
        <p:spPr>
          <a:xfrm>
            <a:off x="777875" y="5529263"/>
            <a:ext cx="8812213" cy="1382712"/>
          </a:xfrm>
        </p:spPr>
        <p:txBody>
          <a:bodyPr/>
          <a:lstStyle/>
          <a:p>
            <a:pPr>
              <a:lnSpc>
                <a:spcPct val="80000"/>
              </a:lnSpc>
              <a:buNone/>
            </a:pPr>
            <a:r>
              <a:rPr lang="en-US" sz="2400" dirty="0" smtClean="0"/>
              <a:t>Faculty : 	Emily K </a:t>
            </a:r>
            <a:r>
              <a:rPr lang="en-US" sz="2400" dirty="0" err="1" smtClean="0"/>
              <a:t>Hugenbruch</a:t>
            </a:r>
            <a:r>
              <a:rPr lang="en-US" sz="2400" dirty="0" smtClean="0"/>
              <a:t>, , Merwyn Jones</a:t>
            </a:r>
          </a:p>
          <a:p>
            <a:pPr>
              <a:lnSpc>
                <a:spcPct val="80000"/>
              </a:lnSpc>
              <a:buFont typeface="Monotype Sorts" pitchFamily="2" charset="2"/>
              <a:buNone/>
            </a:pPr>
            <a:r>
              <a:rPr lang="en-US" sz="2400" dirty="0" smtClean="0"/>
              <a:t>			IBM z/VM Lab Development team</a:t>
            </a:r>
          </a:p>
          <a:p>
            <a:pPr>
              <a:lnSpc>
                <a:spcPct val="80000"/>
              </a:lnSpc>
              <a:buFont typeface="Monotype Sorts" pitchFamily="2" charset="2"/>
              <a:buNone/>
            </a:pPr>
            <a:r>
              <a:rPr lang="en-US" sz="2800" dirty="0" smtClean="0"/>
              <a:t>			( </a:t>
            </a:r>
            <a:r>
              <a:rPr lang="en-US" sz="2800" dirty="0" smtClean="0">
                <a:hlinkClick r:id="rId2"/>
              </a:rPr>
              <a:t>http://www.vm.ibm.com/</a:t>
            </a:r>
            <a:r>
              <a:rPr lang="en-US" sz="2800" dirty="0" smtClean="0"/>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Writing XEDIT Macros</a:t>
            </a:r>
            <a:endParaRPr/>
          </a:p>
        </p:txBody>
      </p:sp>
      <p:sp>
        <p:nvSpPr>
          <p:cNvPr id="361"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90000"/>
              </a:lnSpc>
              <a:buFont typeface="Arial"/>
              <a:buChar char="•"/>
            </a:pPr>
            <a:r>
              <a:rPr lang="en-US" sz="2800">
                <a:solidFill>
                  <a:srgbClr val="000000"/>
                </a:solidFill>
                <a:latin typeface="Arial"/>
                <a:ea typeface="Arial"/>
              </a:rPr>
              <a:t>Saving and restoring editing variables</a:t>
            </a:r>
            <a:endParaRPr/>
          </a:p>
          <a:p>
            <a:pPr lvl="1">
              <a:lnSpc>
                <a:spcPct val="90000"/>
              </a:lnSpc>
              <a:buFont typeface="Arial"/>
              <a:buChar char="–"/>
            </a:pPr>
            <a:r>
              <a:rPr lang="en-US" sz="2000" b="1" strike="noStrike">
                <a:solidFill>
                  <a:srgbClr val="000000"/>
                </a:solidFill>
                <a:latin typeface="Arial"/>
                <a:ea typeface="Arial"/>
              </a:rPr>
              <a:t>PRESERVE</a:t>
            </a:r>
            <a:r>
              <a:rPr lang="en-US" sz="2000" strike="noStrike">
                <a:solidFill>
                  <a:srgbClr val="000000"/>
                </a:solidFill>
                <a:latin typeface="Arial"/>
                <a:ea typeface="Arial"/>
              </a:rPr>
              <a:t> saves the settings of various </a:t>
            </a:r>
            <a:r>
              <a:rPr lang="en-US" sz="2000" b="1" strike="noStrike">
                <a:solidFill>
                  <a:srgbClr val="000000"/>
                </a:solidFill>
                <a:latin typeface="Arial"/>
                <a:ea typeface="Arial"/>
              </a:rPr>
              <a:t>XEDIT</a:t>
            </a:r>
            <a:r>
              <a:rPr lang="en-US" sz="2000" strike="noStrike">
                <a:solidFill>
                  <a:srgbClr val="000000"/>
                </a:solidFill>
                <a:latin typeface="Arial"/>
                <a:ea typeface="Arial"/>
              </a:rPr>
              <a:t> variables</a:t>
            </a:r>
            <a:endParaRPr/>
          </a:p>
          <a:p>
            <a:pPr lvl="1">
              <a:lnSpc>
                <a:spcPct val="90000"/>
              </a:lnSpc>
              <a:buFont typeface="Arial"/>
              <a:buChar char="–"/>
            </a:pPr>
            <a:r>
              <a:rPr lang="en-US" sz="2000" b="1" strike="noStrike">
                <a:solidFill>
                  <a:srgbClr val="000000"/>
                </a:solidFill>
                <a:latin typeface="Arial"/>
                <a:ea typeface="Arial"/>
              </a:rPr>
              <a:t>RESTORE</a:t>
            </a:r>
            <a:r>
              <a:rPr lang="en-US" sz="2000" strike="noStrike">
                <a:solidFill>
                  <a:srgbClr val="000000"/>
                </a:solidFill>
                <a:latin typeface="Arial"/>
                <a:ea typeface="Arial"/>
              </a:rPr>
              <a:t> restores the settings of various </a:t>
            </a:r>
            <a:r>
              <a:rPr lang="en-US" sz="2000" b="1" strike="noStrike">
                <a:solidFill>
                  <a:srgbClr val="000000"/>
                </a:solidFill>
                <a:latin typeface="Arial"/>
                <a:ea typeface="Arial"/>
              </a:rPr>
              <a:t>XEDIT</a:t>
            </a:r>
            <a:r>
              <a:rPr lang="en-US" sz="2000" strike="noStrike">
                <a:solidFill>
                  <a:srgbClr val="000000"/>
                </a:solidFill>
                <a:latin typeface="Arial"/>
                <a:ea typeface="Arial"/>
              </a:rPr>
              <a:t> variables to values set by </a:t>
            </a:r>
            <a:r>
              <a:rPr lang="en-US" sz="2000" b="1" strike="noStrike">
                <a:solidFill>
                  <a:srgbClr val="000000"/>
                </a:solidFill>
                <a:latin typeface="Arial"/>
                <a:ea typeface="Arial"/>
              </a:rPr>
              <a:t>PRESERVE</a:t>
            </a:r>
            <a:endParaRPr/>
          </a:p>
          <a:p>
            <a:pPr>
              <a:lnSpc>
                <a:spcPct val="90000"/>
              </a:lnSpc>
              <a:buFont typeface="Arial"/>
              <a:buChar char="•"/>
            </a:pPr>
            <a:r>
              <a:rPr lang="en-US" sz="2800">
                <a:solidFill>
                  <a:srgbClr val="000000"/>
                </a:solidFill>
                <a:latin typeface="Arial"/>
                <a:ea typeface="Arial"/>
              </a:rPr>
              <a:t>Avoiding name conflicts</a:t>
            </a:r>
            <a:endParaRPr/>
          </a:p>
          <a:p>
            <a:pPr lvl="1">
              <a:lnSpc>
                <a:spcPct val="90000"/>
              </a:lnSpc>
              <a:buFont typeface="Arial"/>
              <a:buChar char="–"/>
            </a:pPr>
            <a:r>
              <a:rPr lang="en-US" sz="2000" b="1" strike="noStrike">
                <a:solidFill>
                  <a:srgbClr val="000000"/>
                </a:solidFill>
                <a:latin typeface="Arial"/>
                <a:ea typeface="Arial"/>
              </a:rPr>
              <a:t>COMMAND</a:t>
            </a:r>
            <a:r>
              <a:rPr lang="en-US" sz="2000" strike="noStrike">
                <a:solidFill>
                  <a:srgbClr val="000000"/>
                </a:solidFill>
                <a:latin typeface="Arial"/>
                <a:ea typeface="Arial"/>
              </a:rPr>
              <a:t> </a:t>
            </a:r>
            <a:r>
              <a:rPr lang="en-US" sz="2000" i="1" strike="noStrike">
                <a:solidFill>
                  <a:srgbClr val="000000"/>
                </a:solidFill>
                <a:latin typeface="Arial"/>
                <a:ea typeface="Arial"/>
              </a:rPr>
              <a:t>subcommand</a:t>
            </a:r>
            <a:endParaRPr/>
          </a:p>
          <a:p>
            <a:pPr lvl="2">
              <a:lnSpc>
                <a:spcPct val="90000"/>
              </a:lnSpc>
              <a:buFont typeface="Arial"/>
              <a:buChar char="•"/>
            </a:pPr>
            <a:r>
              <a:rPr lang="en-US" strike="noStrike">
                <a:solidFill>
                  <a:srgbClr val="000000"/>
                </a:solidFill>
                <a:latin typeface="Arial"/>
                <a:ea typeface="Arial"/>
              </a:rPr>
              <a:t>Causes </a:t>
            </a:r>
            <a:r>
              <a:rPr lang="en-US" b="1" strike="noStrike">
                <a:solidFill>
                  <a:srgbClr val="000000"/>
                </a:solidFill>
                <a:latin typeface="Arial"/>
                <a:ea typeface="Arial"/>
              </a:rPr>
              <a:t>XEDIT</a:t>
            </a:r>
            <a:r>
              <a:rPr lang="en-US" strike="noStrike">
                <a:solidFill>
                  <a:srgbClr val="000000"/>
                </a:solidFill>
                <a:latin typeface="Arial"/>
                <a:ea typeface="Arial"/>
              </a:rPr>
              <a:t> to execute subcommand without first checking for identical synonym or macro</a:t>
            </a:r>
            <a:endParaRPr/>
          </a:p>
          <a:p>
            <a:pPr lvl="1">
              <a:lnSpc>
                <a:spcPct val="90000"/>
              </a:lnSpc>
              <a:buFont typeface="Arial"/>
              <a:buChar char="–"/>
            </a:pPr>
            <a:r>
              <a:rPr lang="en-US" sz="2000" b="1" strike="noStrike">
                <a:solidFill>
                  <a:srgbClr val="000000"/>
                </a:solidFill>
                <a:latin typeface="Arial"/>
                <a:ea typeface="Arial"/>
              </a:rPr>
              <a:t>MACRO</a:t>
            </a:r>
            <a:r>
              <a:rPr lang="en-US" sz="2000" strike="noStrike">
                <a:solidFill>
                  <a:srgbClr val="000000"/>
                </a:solidFill>
                <a:latin typeface="Arial"/>
                <a:ea typeface="Arial"/>
              </a:rPr>
              <a:t> </a:t>
            </a:r>
            <a:r>
              <a:rPr lang="en-US" sz="2000" i="1" strike="noStrike">
                <a:solidFill>
                  <a:srgbClr val="000000"/>
                </a:solidFill>
                <a:latin typeface="Arial"/>
                <a:ea typeface="Arial"/>
              </a:rPr>
              <a:t>macro</a:t>
            </a:r>
            <a:endParaRPr/>
          </a:p>
          <a:p>
            <a:pPr lvl="2">
              <a:lnSpc>
                <a:spcPct val="90000"/>
              </a:lnSpc>
              <a:buFont typeface="Arial"/>
              <a:buChar char="•"/>
            </a:pPr>
            <a:r>
              <a:rPr lang="en-US" strike="noStrike">
                <a:solidFill>
                  <a:srgbClr val="000000"/>
                </a:solidFill>
                <a:latin typeface="Arial"/>
                <a:ea typeface="Arial"/>
              </a:rPr>
              <a:t>Causes the operand to be executed as a macro without first checking for identical synonym or subcommand</a:t>
            </a:r>
            <a:endParaRPr/>
          </a:p>
          <a:p>
            <a:pPr lvl="2">
              <a:lnSpc>
                <a:spcPct val="90000"/>
              </a:lnSpc>
              <a:buFont typeface="Arial"/>
              <a:buChar char="•"/>
            </a:pPr>
            <a:r>
              <a:rPr lang="en-US" b="1" strike="noStrike">
                <a:solidFill>
                  <a:srgbClr val="000000"/>
                </a:solidFill>
                <a:latin typeface="Arial"/>
                <a:ea typeface="Arial"/>
              </a:rPr>
              <a:t>SET MACRO ON</a:t>
            </a:r>
            <a:r>
              <a:rPr lang="en-US" strike="noStrike">
                <a:solidFill>
                  <a:srgbClr val="000000"/>
                </a:solidFill>
                <a:latin typeface="Arial"/>
                <a:ea typeface="Arial"/>
              </a:rPr>
              <a:t>  …tells </a:t>
            </a:r>
            <a:r>
              <a:rPr lang="en-US" b="1" strike="noStrike">
                <a:solidFill>
                  <a:srgbClr val="000000"/>
                </a:solidFill>
                <a:latin typeface="Arial"/>
                <a:ea typeface="Arial"/>
              </a:rPr>
              <a:t>XEDIT</a:t>
            </a:r>
            <a:r>
              <a:rPr lang="en-US" strike="noStrike">
                <a:solidFill>
                  <a:srgbClr val="000000"/>
                </a:solidFill>
                <a:latin typeface="Arial"/>
                <a:ea typeface="Arial"/>
              </a:rPr>
              <a:t> to use a macro before a subcommand</a:t>
            </a:r>
            <a:endParaRPr/>
          </a:p>
          <a:p>
            <a:pPr lvl="2">
              <a:lnSpc>
                <a:spcPct val="90000"/>
              </a:lnSpc>
              <a:buFont typeface="Arial"/>
              <a:buChar char="•"/>
            </a:pPr>
            <a:r>
              <a:rPr lang="en-US" b="1" strike="noStrike">
                <a:solidFill>
                  <a:srgbClr val="000000"/>
                </a:solidFill>
                <a:latin typeface="Arial"/>
                <a:ea typeface="Arial"/>
              </a:rPr>
              <a:t>SET MACRO OFF</a:t>
            </a:r>
            <a:r>
              <a:rPr lang="en-US" strike="noStrike">
                <a:solidFill>
                  <a:srgbClr val="000000"/>
                </a:solidFill>
                <a:latin typeface="Arial"/>
                <a:ea typeface="Arial"/>
              </a:rPr>
              <a:t>  …reverses the order</a:t>
            </a:r>
            <a:endParaRPr/>
          </a:p>
          <a:p>
            <a:pPr lvl="1">
              <a:lnSpc>
                <a:spcPct val="90000"/>
              </a:lnSpc>
              <a:buFont typeface="Arial"/>
              <a:buChar char="–"/>
            </a:pPr>
            <a:r>
              <a:rPr lang="en-US" sz="2200" b="1" strike="noStrike">
                <a:solidFill>
                  <a:srgbClr val="000000"/>
                </a:solidFill>
                <a:latin typeface="Arial"/>
                <a:ea typeface="Arial"/>
              </a:rPr>
              <a:t>CMS</a:t>
            </a:r>
            <a:r>
              <a:rPr lang="en-US" sz="2200" strike="noStrike">
                <a:solidFill>
                  <a:srgbClr val="000000"/>
                </a:solidFill>
                <a:latin typeface="Arial"/>
                <a:ea typeface="Arial"/>
              </a:rPr>
              <a:t> …(</a:t>
            </a:r>
            <a:r>
              <a:rPr lang="en-US" sz="2200" b="1" strike="noStrike">
                <a:solidFill>
                  <a:srgbClr val="000000"/>
                </a:solidFill>
                <a:latin typeface="Arial"/>
                <a:ea typeface="Arial"/>
              </a:rPr>
              <a:t>CMS</a:t>
            </a:r>
            <a:r>
              <a:rPr lang="en-US" sz="2200" strike="noStrike">
                <a:solidFill>
                  <a:srgbClr val="000000"/>
                </a:solidFill>
                <a:latin typeface="Arial"/>
                <a:ea typeface="Arial"/>
              </a:rPr>
              <a:t> commands)</a:t>
            </a:r>
            <a:endParaRPr/>
          </a:p>
          <a:p>
            <a:pPr lvl="1">
              <a:lnSpc>
                <a:spcPct val="90000"/>
              </a:lnSpc>
              <a:buFont typeface="Arial"/>
              <a:buChar char="–"/>
            </a:pPr>
            <a:r>
              <a:rPr lang="en-US" sz="2200" b="1" strike="noStrike">
                <a:solidFill>
                  <a:srgbClr val="000000"/>
                </a:solidFill>
                <a:latin typeface="Arial"/>
                <a:ea typeface="Arial"/>
              </a:rPr>
              <a:t>CP</a:t>
            </a:r>
            <a:r>
              <a:rPr lang="en-US" sz="2200" strike="noStrike">
                <a:solidFill>
                  <a:srgbClr val="000000"/>
                </a:solidFill>
                <a:latin typeface="Arial"/>
                <a:ea typeface="Arial"/>
              </a:rPr>
              <a:t> …(</a:t>
            </a:r>
            <a:r>
              <a:rPr lang="en-US" sz="2200" b="1" strike="noStrike">
                <a:solidFill>
                  <a:srgbClr val="000000"/>
                </a:solidFill>
                <a:latin typeface="Arial"/>
                <a:ea typeface="Arial"/>
              </a:rPr>
              <a:t>CP</a:t>
            </a:r>
            <a:r>
              <a:rPr lang="en-US" sz="2200" strike="noStrike">
                <a:solidFill>
                  <a:srgbClr val="000000"/>
                </a:solidFill>
                <a:latin typeface="Arial"/>
                <a:ea typeface="Arial"/>
              </a:rPr>
              <a:t> commands)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2"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Writing XEDIT Macros</a:t>
            </a:r>
            <a:endParaRPr/>
          </a:p>
        </p:txBody>
      </p:sp>
      <p:sp>
        <p:nvSpPr>
          <p:cNvPr id="363"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2800">
                <a:solidFill>
                  <a:srgbClr val="000000"/>
                </a:solidFill>
                <a:latin typeface="Arial"/>
                <a:ea typeface="Arial"/>
              </a:rPr>
              <a:t>The </a:t>
            </a:r>
            <a:r>
              <a:rPr lang="en-US" sz="2800" b="1">
                <a:solidFill>
                  <a:srgbClr val="000000"/>
                </a:solidFill>
                <a:latin typeface="Arial"/>
                <a:ea typeface="Arial"/>
              </a:rPr>
              <a:t>SET MSGMODE</a:t>
            </a:r>
            <a:r>
              <a:rPr lang="en-US" sz="2800">
                <a:solidFill>
                  <a:srgbClr val="000000"/>
                </a:solidFill>
                <a:latin typeface="Arial"/>
                <a:ea typeface="Arial"/>
              </a:rPr>
              <a:t> subcommand controls whether messages are displayed</a:t>
            </a:r>
            <a:endParaRPr/>
          </a:p>
          <a:p>
            <a:pPr lvl="1">
              <a:lnSpc>
                <a:spcPct val="80000"/>
              </a:lnSpc>
              <a:buFont typeface="Arial"/>
              <a:buChar char="–"/>
            </a:pPr>
            <a:r>
              <a:rPr lang="en-US" sz="2400" b="1" strike="noStrike">
                <a:solidFill>
                  <a:srgbClr val="000000"/>
                </a:solidFill>
                <a:latin typeface="Arial"/>
                <a:ea typeface="Arial"/>
              </a:rPr>
              <a:t>SET MSGMODE ON</a:t>
            </a:r>
            <a:r>
              <a:rPr lang="en-US" sz="2400" strike="noStrike">
                <a:solidFill>
                  <a:srgbClr val="000000"/>
                </a:solidFill>
                <a:latin typeface="Arial"/>
                <a:ea typeface="Arial"/>
              </a:rPr>
              <a:t>  …messages displayed</a:t>
            </a:r>
            <a:endParaRPr/>
          </a:p>
          <a:p>
            <a:pPr lvl="2">
              <a:lnSpc>
                <a:spcPct val="80000"/>
              </a:lnSpc>
              <a:buFont typeface="Arial"/>
              <a:buChar char="•"/>
            </a:pPr>
            <a:r>
              <a:rPr lang="en-US" sz="2000" strike="noStrike">
                <a:solidFill>
                  <a:srgbClr val="000000"/>
                </a:solidFill>
                <a:latin typeface="Arial"/>
                <a:ea typeface="Arial"/>
              </a:rPr>
              <a:t>SHORT or LONG option determines if informational or warning messages are displayed</a:t>
            </a:r>
            <a:endParaRPr/>
          </a:p>
          <a:p>
            <a:pPr lvl="1">
              <a:lnSpc>
                <a:spcPct val="80000"/>
              </a:lnSpc>
              <a:buFont typeface="Arial"/>
              <a:buChar char="–"/>
            </a:pPr>
            <a:r>
              <a:rPr lang="en-US" sz="2400" b="1" strike="noStrike">
                <a:solidFill>
                  <a:srgbClr val="000000"/>
                </a:solidFill>
                <a:latin typeface="Arial"/>
                <a:ea typeface="Arial"/>
              </a:rPr>
              <a:t>SET MSGMODE OFF</a:t>
            </a:r>
            <a:r>
              <a:rPr lang="en-US" sz="2400" strike="noStrike">
                <a:solidFill>
                  <a:srgbClr val="000000"/>
                </a:solidFill>
                <a:latin typeface="Arial"/>
                <a:ea typeface="Arial"/>
              </a:rPr>
              <a:t>  …no messages displayed</a:t>
            </a:r>
            <a:endParaRPr/>
          </a:p>
          <a:p>
            <a:pPr>
              <a:lnSpc>
                <a:spcPct val="80000"/>
              </a:lnSpc>
              <a:buFont typeface="Arial"/>
              <a:buChar char="•"/>
            </a:pPr>
            <a:r>
              <a:rPr lang="en-US" sz="2800">
                <a:solidFill>
                  <a:srgbClr val="000000"/>
                </a:solidFill>
                <a:latin typeface="Arial"/>
                <a:ea typeface="Arial"/>
              </a:rPr>
              <a:t>To view some XEDIT macros:  </a:t>
            </a:r>
            <a:r>
              <a:rPr lang="en-US" sz="2800" b="1">
                <a:solidFill>
                  <a:srgbClr val="000000"/>
                </a:solidFill>
                <a:latin typeface="Arial"/>
                <a:ea typeface="Arial"/>
              </a:rPr>
              <a:t>FILELIST  *  *XEDIT  S</a:t>
            </a:r>
            <a:endParaRPr/>
          </a:p>
          <a:p>
            <a:pPr lvl="1">
              <a:lnSpc>
                <a:spcPct val="80000"/>
              </a:lnSpc>
              <a:buFont typeface="Arial"/>
              <a:buChar char="–"/>
            </a:pPr>
            <a:r>
              <a:rPr lang="en-US" sz="2400" strike="noStrike">
                <a:solidFill>
                  <a:srgbClr val="000000"/>
                </a:solidFill>
                <a:latin typeface="Arial"/>
                <a:ea typeface="Arial"/>
              </a:rPr>
              <a:t>Some </a:t>
            </a:r>
            <a:r>
              <a:rPr lang="en-US" sz="2400" b="1" strike="noStrike">
                <a:solidFill>
                  <a:srgbClr val="000000"/>
                </a:solidFill>
                <a:latin typeface="Arial"/>
                <a:ea typeface="Arial"/>
              </a:rPr>
              <a:t>XEDIT</a:t>
            </a:r>
            <a:r>
              <a:rPr lang="en-US" sz="2400" strike="noStrike">
                <a:solidFill>
                  <a:srgbClr val="000000"/>
                </a:solidFill>
                <a:latin typeface="Arial"/>
                <a:ea typeface="Arial"/>
              </a:rPr>
              <a:t> macros are compiled, so look at </a:t>
            </a:r>
            <a:r>
              <a:rPr lang="en-US" sz="2400" b="1" strike="noStrike">
                <a:solidFill>
                  <a:srgbClr val="000000"/>
                </a:solidFill>
                <a:latin typeface="Arial"/>
                <a:ea typeface="Arial"/>
              </a:rPr>
              <a:t>SXEDIT</a:t>
            </a:r>
            <a:endParaRPr/>
          </a:p>
          <a:p>
            <a:pPr>
              <a:lnSpc>
                <a:spcPct val="80000"/>
              </a:lnSpc>
              <a:buFont typeface="Arial"/>
              <a:buChar char="•"/>
            </a:pPr>
            <a:r>
              <a:rPr lang="en-US" sz="2800">
                <a:solidFill>
                  <a:srgbClr val="000000"/>
                </a:solidFill>
                <a:latin typeface="Arial"/>
                <a:ea typeface="Arial"/>
              </a:rPr>
              <a:t>Following </a:t>
            </a:r>
            <a:r>
              <a:rPr lang="en-US" sz="2800" b="1">
                <a:solidFill>
                  <a:srgbClr val="000000"/>
                </a:solidFill>
                <a:latin typeface="Arial"/>
                <a:ea typeface="Arial"/>
              </a:rPr>
              <a:t>XEDIT</a:t>
            </a:r>
            <a:r>
              <a:rPr lang="en-US" sz="2800">
                <a:solidFill>
                  <a:srgbClr val="000000"/>
                </a:solidFill>
                <a:latin typeface="Arial"/>
                <a:ea typeface="Arial"/>
              </a:rPr>
              <a:t> macro, CHGDATES XEDIT, changes the dates in a project schedule, file SCHEDULE  SCRIPT</a:t>
            </a:r>
            <a:endParaRPr/>
          </a:p>
          <a:p>
            <a:pPr lvl="1">
              <a:lnSpc>
                <a:spcPct val="80000"/>
              </a:lnSpc>
              <a:buFont typeface="Arial"/>
              <a:buChar char="–"/>
            </a:pPr>
            <a:r>
              <a:rPr lang="en-US" sz="2400" b="1" strike="noStrike">
                <a:solidFill>
                  <a:srgbClr val="000000"/>
                </a:solidFill>
                <a:latin typeface="Arial"/>
                <a:ea typeface="Arial"/>
              </a:rPr>
              <a:t>XEDIT</a:t>
            </a:r>
            <a:r>
              <a:rPr lang="en-US" sz="2400" strike="noStrike">
                <a:solidFill>
                  <a:srgbClr val="000000"/>
                </a:solidFill>
                <a:latin typeface="Arial"/>
                <a:ea typeface="Arial"/>
              </a:rPr>
              <a:t> </a:t>
            </a:r>
            <a:r>
              <a:rPr lang="en-US" sz="2400" i="1" strike="noStrike">
                <a:solidFill>
                  <a:srgbClr val="000000"/>
                </a:solidFill>
                <a:latin typeface="Arial"/>
                <a:ea typeface="Arial"/>
              </a:rPr>
              <a:t>SCHEDULE SCRIPT</a:t>
            </a:r>
            <a:endParaRPr/>
          </a:p>
          <a:p>
            <a:pPr lvl="1">
              <a:lnSpc>
                <a:spcPct val="80000"/>
              </a:lnSpc>
              <a:buFont typeface="Arial"/>
              <a:buChar char="–"/>
            </a:pPr>
            <a:r>
              <a:rPr lang="en-US" sz="2400" strike="noStrike">
                <a:solidFill>
                  <a:srgbClr val="000000"/>
                </a:solidFill>
                <a:latin typeface="Arial"/>
                <a:ea typeface="Arial"/>
              </a:rPr>
              <a:t>Type </a:t>
            </a:r>
            <a:r>
              <a:rPr lang="en-US" sz="2400" b="1" strike="noStrike">
                <a:solidFill>
                  <a:srgbClr val="000000"/>
                </a:solidFill>
                <a:latin typeface="Arial"/>
                <a:ea typeface="Arial"/>
              </a:rPr>
              <a:t>CHGDATES 35</a:t>
            </a:r>
            <a:endParaRPr/>
          </a:p>
          <a:p>
            <a:pPr lvl="1">
              <a:lnSpc>
                <a:spcPct val="80000"/>
              </a:lnSpc>
              <a:buFont typeface="Arial"/>
              <a:buChar char="–"/>
            </a:pPr>
            <a:r>
              <a:rPr lang="en-US" sz="2400" strike="noStrike">
                <a:solidFill>
                  <a:srgbClr val="000000"/>
                </a:solidFill>
                <a:latin typeface="Arial"/>
                <a:ea typeface="Arial"/>
              </a:rPr>
              <a:t>This will move the dates out 5 weeks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64" name="Picture 363"/>
          <p:cNvPicPr/>
          <p:nvPr/>
        </p:nvPicPr>
        <p:blipFill>
          <a:blip r:embed="rId3"/>
          <a:stretch/>
        </p:blipFill>
        <p:spPr>
          <a:xfrm>
            <a:off x="949320" y="192240"/>
            <a:ext cx="8467560" cy="7391160"/>
          </a:xfrm>
          <a:prstGeom prst="rect">
            <a:avLst/>
          </a:prstGeom>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65" name="Picture 364"/>
          <p:cNvPicPr/>
          <p:nvPr/>
        </p:nvPicPr>
        <p:blipFill>
          <a:blip r:embed="rId3"/>
          <a:stretch/>
        </p:blipFill>
        <p:spPr>
          <a:xfrm>
            <a:off x="949320" y="192240"/>
            <a:ext cx="8467560" cy="7391160"/>
          </a:xfrm>
          <a:prstGeom prst="rect">
            <a:avLst/>
          </a:prstGeom>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66" name="Picture 365"/>
          <p:cNvPicPr/>
          <p:nvPr/>
        </p:nvPicPr>
        <p:blipFill>
          <a:blip r:embed="rId3"/>
          <a:stretch/>
        </p:blipFill>
        <p:spPr>
          <a:xfrm>
            <a:off x="949320" y="192240"/>
            <a:ext cx="8467560" cy="7391160"/>
          </a:xfrm>
          <a:prstGeom prst="rect">
            <a:avLst/>
          </a:prstGeom>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7"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Assignment 2</a:t>
            </a:r>
            <a:endParaRPr/>
          </a:p>
        </p:txBody>
      </p:sp>
      <p:sp>
        <p:nvSpPr>
          <p:cNvPr id="368"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3200">
                <a:solidFill>
                  <a:srgbClr val="000000"/>
                </a:solidFill>
                <a:latin typeface="Arial"/>
                <a:ea typeface="Arial"/>
              </a:rPr>
              <a:t>Write an XEDIT macro to edit C files changing the ‘#include’ lines for H files found in the first column in a conversion file, called </a:t>
            </a:r>
            <a:r>
              <a:rPr lang="en-US" sz="3200" b="1">
                <a:solidFill>
                  <a:srgbClr val="000000"/>
                </a:solidFill>
                <a:latin typeface="Arial"/>
                <a:ea typeface="Arial"/>
              </a:rPr>
              <a:t>CONVERT TABLE</a:t>
            </a:r>
            <a:r>
              <a:rPr lang="en-US" sz="3200">
                <a:solidFill>
                  <a:srgbClr val="000000"/>
                </a:solidFill>
                <a:latin typeface="Arial"/>
                <a:ea typeface="Arial"/>
              </a:rPr>
              <a:t>, to use the H files from the second column.  The </a:t>
            </a:r>
            <a:r>
              <a:rPr lang="en-US" sz="3200" b="1">
                <a:solidFill>
                  <a:srgbClr val="000000"/>
                </a:solidFill>
                <a:latin typeface="Arial"/>
                <a:ea typeface="Arial"/>
              </a:rPr>
              <a:t>C</a:t>
            </a:r>
            <a:r>
              <a:rPr lang="en-US" sz="3200">
                <a:solidFill>
                  <a:srgbClr val="000000"/>
                </a:solidFill>
                <a:latin typeface="Arial"/>
                <a:ea typeface="Arial"/>
              </a:rPr>
              <a:t> files and </a:t>
            </a:r>
            <a:r>
              <a:rPr lang="en-US" sz="3200" b="1">
                <a:solidFill>
                  <a:srgbClr val="000000"/>
                </a:solidFill>
                <a:latin typeface="Arial"/>
                <a:ea typeface="Arial"/>
              </a:rPr>
              <a:t>CONVERT TABLE</a:t>
            </a:r>
            <a:r>
              <a:rPr lang="en-US" sz="3200">
                <a:solidFill>
                  <a:srgbClr val="000000"/>
                </a:solidFill>
                <a:latin typeface="Arial"/>
                <a:ea typeface="Arial"/>
              </a:rPr>
              <a:t> file are found on </a:t>
            </a:r>
            <a:r>
              <a:rPr lang="en-US" sz="3200" b="1">
                <a:solidFill>
                  <a:srgbClr val="000000"/>
                </a:solidFill>
                <a:latin typeface="Arial"/>
                <a:ea typeface="Arial"/>
              </a:rPr>
              <a:t>VMSYSU:BAK.ASSIGNMENT2</a:t>
            </a:r>
            <a:endParaRPr/>
          </a:p>
          <a:p>
            <a:pPr lvl="1">
              <a:lnSpc>
                <a:spcPct val="80000"/>
              </a:lnSpc>
              <a:buFont typeface="Arial"/>
              <a:buChar char="–"/>
            </a:pPr>
            <a:r>
              <a:rPr lang="en-US" sz="2800" strike="noStrike">
                <a:solidFill>
                  <a:srgbClr val="000000"/>
                </a:solidFill>
                <a:latin typeface="Arial"/>
                <a:ea typeface="Arial"/>
              </a:rPr>
              <a:t>Hint: Use a PIPE to read </a:t>
            </a:r>
            <a:r>
              <a:rPr lang="en-US" sz="2800" b="1" strike="noStrike">
                <a:solidFill>
                  <a:srgbClr val="000000"/>
                </a:solidFill>
                <a:latin typeface="Arial"/>
                <a:ea typeface="Arial"/>
              </a:rPr>
              <a:t>CONVERT TABLE</a:t>
            </a:r>
            <a:r>
              <a:rPr lang="en-US" sz="2800" strike="noStrike">
                <a:solidFill>
                  <a:srgbClr val="000000"/>
                </a:solidFill>
                <a:latin typeface="Arial"/>
                <a:ea typeface="Arial"/>
              </a:rPr>
              <a:t> into a variable or stem</a:t>
            </a:r>
            <a:endParaRPr/>
          </a:p>
          <a:p>
            <a:pPr lvl="1">
              <a:lnSpc>
                <a:spcPct val="80000"/>
              </a:lnSpc>
              <a:buFont typeface="Arial"/>
              <a:buChar char="–"/>
            </a:pPr>
            <a:r>
              <a:rPr lang="en-US" sz="2800" strike="noStrike">
                <a:solidFill>
                  <a:srgbClr val="000000"/>
                </a:solidFill>
                <a:latin typeface="Arial"/>
                <a:ea typeface="Arial"/>
              </a:rPr>
              <a:t>Send macro with your name in it to userid, MERWYN</a:t>
            </a:r>
            <a:endParaRPr/>
          </a:p>
          <a:p>
            <a:pPr lvl="1">
              <a:lnSpc>
                <a:spcPct val="80000"/>
              </a:lnSpc>
              <a:buFont typeface="Arial"/>
              <a:buChar char="–"/>
            </a:pPr>
            <a:r>
              <a:rPr lang="en-US" sz="2800" strike="noStrike">
                <a:solidFill>
                  <a:srgbClr val="000000"/>
                </a:solidFill>
                <a:latin typeface="Arial"/>
                <a:ea typeface="Arial"/>
              </a:rPr>
              <a:t>Compare your modified </a:t>
            </a:r>
            <a:r>
              <a:rPr lang="en-US" sz="2800" b="1" strike="noStrike">
                <a:solidFill>
                  <a:srgbClr val="000000"/>
                </a:solidFill>
                <a:latin typeface="Arial"/>
                <a:ea typeface="Arial"/>
              </a:rPr>
              <a:t>C</a:t>
            </a:r>
            <a:r>
              <a:rPr lang="en-US" sz="2800" strike="noStrike">
                <a:solidFill>
                  <a:srgbClr val="000000"/>
                </a:solidFill>
                <a:latin typeface="Arial"/>
                <a:ea typeface="Arial"/>
              </a:rPr>
              <a:t> files with those on </a:t>
            </a:r>
            <a:r>
              <a:rPr lang="en-US" sz="2800" b="1" strike="noStrike">
                <a:solidFill>
                  <a:srgbClr val="000000"/>
                </a:solidFill>
                <a:latin typeface="Arial"/>
                <a:ea typeface="Arial"/>
              </a:rPr>
              <a:t>VMSYSU:BAK.ASSIGNMENT2.RESULTS</a:t>
            </a:r>
            <a:endParaRPr/>
          </a:p>
          <a:p>
            <a:pPr lvl="1">
              <a:lnSpc>
                <a:spcPct val="80000"/>
              </a:lnSpc>
              <a:buFont typeface="Arial"/>
              <a:buChar char="–"/>
            </a:pPr>
            <a:r>
              <a:rPr lang="en-US" sz="2800" strike="noStrike">
                <a:solidFill>
                  <a:srgbClr val="000000"/>
                </a:solidFill>
                <a:latin typeface="Arial"/>
                <a:ea typeface="Arial"/>
              </a:rPr>
              <a:t>I will run your macro on a different set of </a:t>
            </a:r>
            <a:r>
              <a:rPr lang="en-US" sz="2800" b="1" strike="noStrike">
                <a:solidFill>
                  <a:srgbClr val="000000"/>
                </a:solidFill>
                <a:latin typeface="Arial"/>
                <a:ea typeface="Arial"/>
              </a:rPr>
              <a:t>C</a:t>
            </a:r>
            <a:r>
              <a:rPr lang="en-US" sz="2800" strike="noStrike">
                <a:solidFill>
                  <a:srgbClr val="000000"/>
                </a:solidFill>
                <a:latin typeface="Arial"/>
                <a:ea typeface="Arial"/>
              </a:rPr>
              <a:t> files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9"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Assignment 2</a:t>
            </a:r>
            <a:endParaRPr/>
          </a:p>
        </p:txBody>
      </p:sp>
      <p:sp>
        <p:nvSpPr>
          <p:cNvPr id="370"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3200">
                <a:solidFill>
                  <a:srgbClr val="000000"/>
                </a:solidFill>
                <a:latin typeface="Arial"/>
                <a:ea typeface="Arial"/>
              </a:rPr>
              <a:t>Helpful hints</a:t>
            </a:r>
            <a:endParaRPr/>
          </a:p>
          <a:p>
            <a:pPr lvl="1">
              <a:lnSpc>
                <a:spcPct val="100000"/>
              </a:lnSpc>
              <a:buFont typeface="Times New Roman"/>
              <a:buChar char="–"/>
            </a:pPr>
            <a:r>
              <a:rPr lang="en-US" sz="3200" strike="noStrike">
                <a:solidFill>
                  <a:srgbClr val="000000"/>
                </a:solidFill>
                <a:latin typeface="Arial"/>
                <a:ea typeface="Arial"/>
              </a:rPr>
              <a:t>The first line in a REXX exec must be a comment (begins with '/*' and ends with '*/'</a:t>
            </a:r>
            <a:r>
              <a:rPr lang="en-US" sz="2800" strike="noStrike">
                <a:solidFill>
                  <a:srgbClr val="000000"/>
                </a:solidFill>
                <a:latin typeface="Arial"/>
                <a:ea typeface="Arial"/>
              </a:rPr>
              <a:t>  </a:t>
            </a:r>
            <a:endParaRPr/>
          </a:p>
          <a:p>
            <a:pPr lvl="1">
              <a:lnSpc>
                <a:spcPct val="100000"/>
              </a:lnSpc>
              <a:buFont typeface="Times New Roman"/>
              <a:buChar char="–"/>
            </a:pPr>
            <a:r>
              <a:rPr lang="en-US" sz="2800" strike="noStrike">
                <a:solidFill>
                  <a:srgbClr val="000000"/>
                </a:solidFill>
                <a:latin typeface="Arial"/>
                <a:ea typeface="Arial"/>
              </a:rPr>
              <a:t>This is a pipe command that will read in a file, take the first word in each line and put it into a stem variable (like a list):    
'pipe &lt; file text a | spec w1 1 | stem a.'</a:t>
            </a:r>
            <a:endParaRPr/>
          </a:p>
          <a:p>
            <a:pPr lvl="1">
              <a:lnSpc>
                <a:spcPct val="100000"/>
              </a:lnSpc>
              <a:buFont typeface="Times New Roman"/>
              <a:buChar char="–"/>
            </a:pPr>
            <a:r>
              <a:rPr lang="en-US" sz="2800" strike="noStrike">
                <a:solidFill>
                  <a:srgbClr val="000000"/>
                </a:solidFill>
                <a:latin typeface="Arial"/>
                <a:ea typeface="Arial"/>
              </a:rPr>
              <a:t>This is a loop in REXX that will loop through all the variables in a stem:
do i=1 to a.0 
end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1"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Update Mode</a:t>
            </a:r>
            <a:endParaRPr/>
          </a:p>
        </p:txBody>
      </p:sp>
      <p:sp>
        <p:nvSpPr>
          <p:cNvPr id="372"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2000" b="1">
                <a:solidFill>
                  <a:srgbClr val="000000"/>
                </a:solidFill>
                <a:latin typeface="Arial"/>
                <a:ea typeface="Arial"/>
              </a:rPr>
              <a:t>XEDIT</a:t>
            </a:r>
            <a:r>
              <a:rPr lang="en-US" sz="2000">
                <a:solidFill>
                  <a:srgbClr val="000000"/>
                </a:solidFill>
                <a:latin typeface="Arial"/>
                <a:ea typeface="Arial"/>
              </a:rPr>
              <a:t> with the </a:t>
            </a:r>
            <a:r>
              <a:rPr lang="en-US" sz="2000" b="1">
                <a:solidFill>
                  <a:srgbClr val="000000"/>
                </a:solidFill>
                <a:latin typeface="Arial"/>
                <a:ea typeface="Arial"/>
              </a:rPr>
              <a:t>Update</a:t>
            </a:r>
            <a:r>
              <a:rPr lang="en-US" sz="2000">
                <a:solidFill>
                  <a:srgbClr val="000000"/>
                </a:solidFill>
                <a:latin typeface="Arial"/>
                <a:ea typeface="Arial"/>
              </a:rPr>
              <a:t> option allows you to: </a:t>
            </a:r>
            <a:endParaRPr/>
          </a:p>
          <a:p>
            <a:pPr lvl="1">
              <a:lnSpc>
                <a:spcPct val="80000"/>
              </a:lnSpc>
              <a:buFont typeface="Arial"/>
              <a:buChar char="–"/>
            </a:pPr>
            <a:r>
              <a:rPr lang="en-US" strike="noStrike">
                <a:solidFill>
                  <a:srgbClr val="000000"/>
                </a:solidFill>
                <a:latin typeface="Arial"/>
                <a:ea typeface="Arial"/>
              </a:rPr>
              <a:t>Modify source program without affecting original source</a:t>
            </a:r>
            <a:endParaRPr/>
          </a:p>
          <a:p>
            <a:pPr lvl="1">
              <a:lnSpc>
                <a:spcPct val="80000"/>
              </a:lnSpc>
              <a:buFont typeface="Arial"/>
              <a:buChar char="–"/>
            </a:pPr>
            <a:r>
              <a:rPr lang="en-US" strike="noStrike">
                <a:solidFill>
                  <a:srgbClr val="000000"/>
                </a:solidFill>
                <a:latin typeface="Arial"/>
                <a:ea typeface="Arial"/>
              </a:rPr>
              <a:t>Record and time-stamp changes in separate update files</a:t>
            </a:r>
            <a:endParaRPr/>
          </a:p>
          <a:p>
            <a:pPr lvl="1">
              <a:lnSpc>
                <a:spcPct val="80000"/>
              </a:lnSpc>
              <a:buFont typeface="Arial"/>
              <a:buChar char="–"/>
            </a:pPr>
            <a:r>
              <a:rPr lang="en-US" strike="noStrike">
                <a:solidFill>
                  <a:srgbClr val="000000"/>
                </a:solidFill>
                <a:latin typeface="Arial"/>
                <a:ea typeface="Arial"/>
              </a:rPr>
              <a:t>Apply and remove changes as needed</a:t>
            </a:r>
            <a:endParaRPr/>
          </a:p>
          <a:p>
            <a:pPr lvl="1">
              <a:lnSpc>
                <a:spcPct val="80000"/>
              </a:lnSpc>
              <a:buFont typeface="Arial"/>
              <a:buChar char="–"/>
            </a:pPr>
            <a:r>
              <a:rPr lang="en-US" strike="noStrike">
                <a:solidFill>
                  <a:srgbClr val="000000"/>
                </a:solidFill>
                <a:latin typeface="Arial"/>
                <a:ea typeface="Arial"/>
              </a:rPr>
              <a:t>Multiple people can update the same source, even at same time</a:t>
            </a:r>
            <a:endParaRPr/>
          </a:p>
          <a:p>
            <a:pPr>
              <a:lnSpc>
                <a:spcPct val="80000"/>
              </a:lnSpc>
              <a:buFont typeface="Arial"/>
              <a:buChar char="•"/>
            </a:pPr>
            <a:r>
              <a:rPr lang="en-US" sz="2000">
                <a:solidFill>
                  <a:srgbClr val="000000"/>
                </a:solidFill>
                <a:latin typeface="Arial"/>
                <a:ea typeface="Arial"/>
              </a:rPr>
              <a:t>All of </a:t>
            </a:r>
            <a:r>
              <a:rPr lang="en-US" sz="2000" b="1">
                <a:solidFill>
                  <a:srgbClr val="000000"/>
                </a:solidFill>
                <a:latin typeface="Arial"/>
                <a:ea typeface="Arial"/>
              </a:rPr>
              <a:t>VM</a:t>
            </a:r>
            <a:r>
              <a:rPr lang="en-US" sz="2000">
                <a:solidFill>
                  <a:srgbClr val="000000"/>
                </a:solidFill>
                <a:latin typeface="Arial"/>
                <a:ea typeface="Arial"/>
              </a:rPr>
              <a:t> system source files are processed this way</a:t>
            </a:r>
            <a:endParaRPr/>
          </a:p>
          <a:p>
            <a:pPr>
              <a:lnSpc>
                <a:spcPct val="80000"/>
              </a:lnSpc>
              <a:buFont typeface="Arial"/>
              <a:buChar char="•"/>
            </a:pPr>
            <a:r>
              <a:rPr lang="en-US" sz="2000">
                <a:solidFill>
                  <a:srgbClr val="000000"/>
                </a:solidFill>
                <a:latin typeface="Arial"/>
                <a:ea typeface="Arial"/>
              </a:rPr>
              <a:t>Requirements of source file</a:t>
            </a:r>
            <a:endParaRPr/>
          </a:p>
          <a:p>
            <a:pPr lvl="1">
              <a:lnSpc>
                <a:spcPct val="80000"/>
              </a:lnSpc>
              <a:buFont typeface="Arial"/>
              <a:buChar char="–"/>
            </a:pPr>
            <a:r>
              <a:rPr lang="en-US" strike="noStrike">
                <a:solidFill>
                  <a:srgbClr val="000000"/>
                </a:solidFill>
                <a:latin typeface="Arial"/>
                <a:ea typeface="Arial"/>
              </a:rPr>
              <a:t>Must have a fixed record format</a:t>
            </a:r>
            <a:endParaRPr/>
          </a:p>
          <a:p>
            <a:pPr lvl="1">
              <a:lnSpc>
                <a:spcPct val="80000"/>
              </a:lnSpc>
              <a:buFont typeface="Arial"/>
              <a:buChar char="–"/>
            </a:pPr>
            <a:r>
              <a:rPr lang="en-US" strike="noStrike">
                <a:solidFill>
                  <a:srgbClr val="000000"/>
                </a:solidFill>
                <a:latin typeface="Arial"/>
                <a:ea typeface="Arial"/>
              </a:rPr>
              <a:t>Must have serialization or sequence numbers on far right side of source</a:t>
            </a:r>
            <a:endParaRPr/>
          </a:p>
          <a:p>
            <a:pPr lvl="2">
              <a:lnSpc>
                <a:spcPct val="80000"/>
              </a:lnSpc>
              <a:buFont typeface="Arial"/>
              <a:buChar char="•"/>
            </a:pPr>
            <a:r>
              <a:rPr lang="en-US" sz="1900" strike="noStrike">
                <a:solidFill>
                  <a:srgbClr val="000000"/>
                </a:solidFill>
                <a:latin typeface="Arial"/>
                <a:ea typeface="Arial"/>
              </a:rPr>
              <a:t>8 digit number in last 8 columns</a:t>
            </a:r>
            <a:endParaRPr/>
          </a:p>
          <a:p>
            <a:pPr lvl="2">
              <a:lnSpc>
                <a:spcPct val="80000"/>
              </a:lnSpc>
              <a:buFont typeface="Arial"/>
              <a:buChar char="•"/>
            </a:pPr>
            <a:r>
              <a:rPr lang="en-US" sz="1900" strike="noStrike">
                <a:solidFill>
                  <a:srgbClr val="000000"/>
                </a:solidFill>
                <a:latin typeface="Arial"/>
                <a:ea typeface="Arial"/>
              </a:rPr>
              <a:t>To add sequence numbers do the following, then </a:t>
            </a:r>
            <a:r>
              <a:rPr lang="en-US" sz="1900" b="1" strike="noStrike">
                <a:solidFill>
                  <a:srgbClr val="000000"/>
                </a:solidFill>
                <a:latin typeface="Arial"/>
                <a:ea typeface="Arial"/>
              </a:rPr>
              <a:t>FILE</a:t>
            </a:r>
            <a:endParaRPr/>
          </a:p>
          <a:p>
            <a:pPr lvl="3">
              <a:lnSpc>
                <a:spcPct val="80000"/>
              </a:lnSpc>
              <a:buFont typeface="Arial"/>
              <a:buChar char="–"/>
            </a:pPr>
            <a:r>
              <a:rPr lang="en-US" sz="1400" strike="noStrike">
                <a:solidFill>
                  <a:srgbClr val="000000"/>
                </a:solidFill>
                <a:latin typeface="Arial"/>
                <a:ea typeface="Arial"/>
              </a:rPr>
              <a:t>Set </a:t>
            </a:r>
            <a:r>
              <a:rPr lang="en-US" sz="1400" b="1" strike="noStrike">
                <a:solidFill>
                  <a:srgbClr val="000000"/>
                </a:solidFill>
                <a:latin typeface="Arial"/>
                <a:ea typeface="Arial"/>
              </a:rPr>
              <a:t>TRUNC</a:t>
            </a:r>
            <a:r>
              <a:rPr lang="en-US" sz="1400" strike="noStrike">
                <a:solidFill>
                  <a:srgbClr val="000000"/>
                </a:solidFill>
                <a:latin typeface="Arial"/>
                <a:ea typeface="Arial"/>
              </a:rPr>
              <a:t> to 8 less than width of file</a:t>
            </a:r>
            <a:endParaRPr/>
          </a:p>
          <a:p>
            <a:pPr lvl="3">
              <a:lnSpc>
                <a:spcPct val="80000"/>
              </a:lnSpc>
              <a:buFont typeface="Arial"/>
              <a:buChar char="–"/>
            </a:pPr>
            <a:r>
              <a:rPr lang="en-US" sz="1400" b="1" strike="noStrike">
                <a:solidFill>
                  <a:srgbClr val="000000"/>
                </a:solidFill>
                <a:latin typeface="Arial"/>
                <a:ea typeface="Arial"/>
              </a:rPr>
              <a:t>SERIAL ALL 10000 10000</a:t>
            </a:r>
            <a:endParaRPr/>
          </a:p>
          <a:p>
            <a:pPr lvl="2">
              <a:lnSpc>
                <a:spcPct val="80000"/>
              </a:lnSpc>
              <a:buFont typeface="Arial"/>
              <a:buChar char="•"/>
            </a:pPr>
            <a:r>
              <a:rPr lang="en-US" strike="noStrike">
                <a:solidFill>
                  <a:srgbClr val="000000"/>
                </a:solidFill>
                <a:latin typeface="Arial"/>
                <a:ea typeface="Arial"/>
              </a:rPr>
              <a:t>Needs gaps in the sequence numbers to add future lines</a:t>
            </a:r>
            <a:endParaRPr/>
          </a:p>
          <a:p>
            <a:pPr lvl="2">
              <a:lnSpc>
                <a:spcPct val="80000"/>
              </a:lnSpc>
              <a:buFont typeface="Arial"/>
              <a:buChar char="•"/>
            </a:pPr>
            <a:r>
              <a:rPr lang="en-US" strike="noStrike">
                <a:solidFill>
                  <a:srgbClr val="000000"/>
                </a:solidFill>
                <a:latin typeface="Arial"/>
                <a:ea typeface="Arial"/>
              </a:rPr>
              <a:t>Lines are referenced in the source by the sequence numbers and not by the line numbers</a:t>
            </a:r>
            <a:endParaRPr/>
          </a:p>
          <a:p>
            <a:pPr>
              <a:lnSpc>
                <a:spcPct val="80000"/>
              </a:lnSpc>
              <a:buFont typeface="Arial"/>
              <a:buChar char="•"/>
            </a:pPr>
            <a:r>
              <a:rPr lang="en-US" sz="2000">
                <a:solidFill>
                  <a:srgbClr val="000000"/>
                </a:solidFill>
                <a:latin typeface="Arial"/>
                <a:ea typeface="Arial"/>
              </a:rPr>
              <a:t>Make sure </a:t>
            </a:r>
            <a:r>
              <a:rPr lang="en-US" sz="2000" b="1">
                <a:solidFill>
                  <a:srgbClr val="000000"/>
                </a:solidFill>
                <a:latin typeface="Arial"/>
                <a:ea typeface="Arial"/>
              </a:rPr>
              <a:t>SET SERial OFF</a:t>
            </a:r>
            <a:r>
              <a:rPr lang="en-US" sz="2000">
                <a:solidFill>
                  <a:srgbClr val="000000"/>
                </a:solidFill>
                <a:latin typeface="Arial"/>
                <a:ea typeface="Arial"/>
              </a:rPr>
              <a:t> is in PROFILE  XEDIT so sequence numbers in source files are not modified by </a:t>
            </a:r>
            <a:r>
              <a:rPr lang="en-US" sz="2000" b="1">
                <a:solidFill>
                  <a:srgbClr val="000000"/>
                </a:solidFill>
                <a:latin typeface="Arial"/>
                <a:ea typeface="Arial"/>
              </a:rPr>
              <a:t>XEDIT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3" name="Picture 372"/>
          <p:cNvPicPr/>
          <p:nvPr/>
        </p:nvPicPr>
        <p:blipFill>
          <a:blip r:embed="rId3"/>
          <a:stretch/>
        </p:blipFill>
        <p:spPr>
          <a:xfrm>
            <a:off x="949320" y="192240"/>
            <a:ext cx="8467560" cy="7391160"/>
          </a:xfrm>
          <a:prstGeom prst="rect">
            <a:avLst/>
          </a:prstGeom>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4"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Update Mode</a:t>
            </a:r>
            <a:endParaRPr/>
          </a:p>
        </p:txBody>
      </p:sp>
      <p:sp>
        <p:nvSpPr>
          <p:cNvPr id="375"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100000"/>
              </a:lnSpc>
              <a:buFont typeface="Arial"/>
              <a:buChar char="•"/>
            </a:pPr>
            <a:r>
              <a:rPr lang="en-US" sz="3600">
                <a:solidFill>
                  <a:srgbClr val="000000"/>
                </a:solidFill>
                <a:latin typeface="Arial"/>
                <a:ea typeface="Arial"/>
              </a:rPr>
              <a:t>Creating or applying single default update</a:t>
            </a:r>
            <a:endParaRPr/>
          </a:p>
          <a:p>
            <a:pPr lvl="1">
              <a:lnSpc>
                <a:spcPct val="100000"/>
              </a:lnSpc>
              <a:buFont typeface="Arial"/>
              <a:buChar char="–"/>
            </a:pPr>
            <a:r>
              <a:rPr lang="en-US" sz="3200" b="1" strike="noStrike">
                <a:solidFill>
                  <a:srgbClr val="000000"/>
                </a:solidFill>
                <a:latin typeface="Arial"/>
                <a:ea typeface="Arial"/>
              </a:rPr>
              <a:t>XEDIT</a:t>
            </a:r>
            <a:r>
              <a:rPr lang="en-US" sz="3200" strike="noStrike">
                <a:solidFill>
                  <a:srgbClr val="000000"/>
                </a:solidFill>
                <a:latin typeface="Arial"/>
                <a:ea typeface="Arial"/>
              </a:rPr>
              <a:t> </a:t>
            </a:r>
            <a:r>
              <a:rPr lang="en-US" sz="3200" i="1" strike="noStrike">
                <a:solidFill>
                  <a:srgbClr val="000000"/>
                </a:solidFill>
                <a:latin typeface="Arial"/>
                <a:ea typeface="Arial"/>
              </a:rPr>
              <a:t>Fn  Ft  Fm</a:t>
            </a:r>
            <a:r>
              <a:rPr lang="en-US" sz="3200" strike="noStrike">
                <a:solidFill>
                  <a:srgbClr val="000000"/>
                </a:solidFill>
                <a:latin typeface="Arial"/>
                <a:ea typeface="Arial"/>
              </a:rPr>
              <a:t> </a:t>
            </a:r>
            <a:r>
              <a:rPr lang="en-US" sz="3200" b="1" strike="noStrike">
                <a:solidFill>
                  <a:srgbClr val="000000"/>
                </a:solidFill>
                <a:latin typeface="Arial"/>
                <a:ea typeface="Arial"/>
              </a:rPr>
              <a:t>(Update</a:t>
            </a:r>
            <a:endParaRPr/>
          </a:p>
          <a:p>
            <a:pPr lvl="1">
              <a:lnSpc>
                <a:spcPct val="100000"/>
              </a:lnSpc>
              <a:buFont typeface="Arial"/>
              <a:buChar char="–"/>
            </a:pPr>
            <a:r>
              <a:rPr lang="en-US" sz="3200" strike="noStrike">
                <a:solidFill>
                  <a:srgbClr val="000000"/>
                </a:solidFill>
                <a:latin typeface="Arial"/>
                <a:ea typeface="Arial"/>
              </a:rPr>
              <a:t>Changes to source file (</a:t>
            </a:r>
            <a:r>
              <a:rPr lang="en-US" sz="3200" i="1" strike="noStrike">
                <a:solidFill>
                  <a:srgbClr val="000000"/>
                </a:solidFill>
                <a:latin typeface="Arial"/>
                <a:ea typeface="Arial"/>
              </a:rPr>
              <a:t>Fn  Ft  Fm</a:t>
            </a:r>
            <a:r>
              <a:rPr lang="en-US" sz="3200" strike="noStrike">
                <a:solidFill>
                  <a:srgbClr val="000000"/>
                </a:solidFill>
                <a:latin typeface="Arial"/>
                <a:ea typeface="Arial"/>
              </a:rPr>
              <a:t>) are put into the file </a:t>
            </a:r>
            <a:r>
              <a:rPr lang="en-US" sz="3200" i="1" strike="noStrike">
                <a:solidFill>
                  <a:srgbClr val="000000"/>
                </a:solidFill>
                <a:latin typeface="Arial"/>
                <a:ea typeface="Arial"/>
              </a:rPr>
              <a:t>Fn</a:t>
            </a:r>
            <a:r>
              <a:rPr lang="en-US" sz="3200" strike="noStrike">
                <a:solidFill>
                  <a:srgbClr val="000000"/>
                </a:solidFill>
                <a:latin typeface="Arial"/>
                <a:ea typeface="Arial"/>
              </a:rPr>
              <a:t> UPDATE</a:t>
            </a:r>
            <a:endParaRPr/>
          </a:p>
          <a:p>
            <a:pPr>
              <a:lnSpc>
                <a:spcPct val="100000"/>
              </a:lnSpc>
              <a:buFont typeface="Arial"/>
              <a:buChar char="•"/>
            </a:pPr>
            <a:r>
              <a:rPr lang="en-US" sz="3600">
                <a:solidFill>
                  <a:srgbClr val="000000"/>
                </a:solidFill>
                <a:latin typeface="Arial"/>
                <a:ea typeface="Arial"/>
              </a:rPr>
              <a:t>Update Control Statements in the updates</a:t>
            </a:r>
            <a:endParaRPr/>
          </a:p>
          <a:p>
            <a:pPr lvl="1">
              <a:lnSpc>
                <a:spcPct val="100000"/>
              </a:lnSpc>
              <a:buFont typeface="Arial"/>
              <a:buChar char="–"/>
            </a:pPr>
            <a:r>
              <a:rPr lang="en-US" sz="3200" strike="noStrike">
                <a:solidFill>
                  <a:srgbClr val="000000"/>
                </a:solidFill>
                <a:latin typeface="Arial"/>
                <a:ea typeface="Arial"/>
              </a:rPr>
              <a:t>All control statements start with ‘./’</a:t>
            </a:r>
            <a:endParaRPr/>
          </a:p>
          <a:p>
            <a:pPr lvl="1">
              <a:lnSpc>
                <a:spcPct val="100000"/>
              </a:lnSpc>
              <a:buFont typeface="Arial"/>
              <a:buChar char="–"/>
            </a:pPr>
            <a:r>
              <a:rPr lang="en-US" sz="3200" strike="noStrike">
                <a:solidFill>
                  <a:srgbClr val="000000"/>
                </a:solidFill>
                <a:latin typeface="Arial"/>
                <a:ea typeface="Arial"/>
              </a:rPr>
              <a:t>Lets you insert, delete, or replace source records, and are automatically generated by </a:t>
            </a:r>
            <a:r>
              <a:rPr lang="en-US" sz="3200" b="1" strike="noStrike">
                <a:solidFill>
                  <a:srgbClr val="000000"/>
                </a:solidFill>
                <a:latin typeface="Arial"/>
                <a:ea typeface="Arial"/>
              </a:rPr>
              <a:t>XEDIT</a:t>
            </a:r>
            <a:endParaRPr/>
          </a:p>
          <a:p>
            <a:pPr lvl="1">
              <a:lnSpc>
                <a:spcPct val="100000"/>
              </a:lnSpc>
            </a:pPr>
            <a:endParaRPr/>
          </a:p>
          <a:p>
            <a:pPr lvl="1">
              <a:lnSpc>
                <a:spcPct val="100000"/>
              </a:lnSpc>
            </a:pPr>
            <a:endParaRPr/>
          </a:p>
          <a:p>
            <a:pPr lvl="1">
              <a:lnSpc>
                <a:spcPct val="100000"/>
              </a:lnSpc>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9" name="CustomShape 1"/>
          <p:cNvSpPr/>
          <p:nvPr/>
        </p:nvSpPr>
        <p:spPr>
          <a:xfrm>
            <a:off x="777960" y="2416320"/>
            <a:ext cx="8812080" cy="166500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5000">
                <a:solidFill>
                  <a:srgbClr val="000000"/>
                </a:solidFill>
                <a:latin typeface="Arial"/>
                <a:ea typeface="Arial"/>
              </a:rPr>
              <a:t> 	Advanced XEDIT </a:t>
            </a:r>
            <a:endParaRPr/>
          </a:p>
        </p:txBody>
      </p:sp>
      <p:sp>
        <p:nvSpPr>
          <p:cNvPr id="250" name="CustomShape 2"/>
          <p:cNvSpPr/>
          <p:nvPr/>
        </p:nvSpPr>
        <p:spPr>
          <a:xfrm>
            <a:off x="1555920" y="4406760"/>
            <a:ext cx="7256160" cy="198612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gn="ctr">
              <a:lnSpc>
                <a:spcPct val="80000"/>
              </a:lnSpc>
            </a:pPr>
            <a:r>
              <a:rPr lang="en-US" sz="2800" dirty="0">
                <a:solidFill>
                  <a:srgbClr val="000000"/>
                </a:solidFill>
                <a:latin typeface="Arial"/>
                <a:ea typeface="Arial"/>
              </a:rPr>
              <a:t>Emily K </a:t>
            </a:r>
            <a:r>
              <a:rPr lang="en-US" sz="2800" dirty="0" err="1">
                <a:solidFill>
                  <a:srgbClr val="000000"/>
                </a:solidFill>
                <a:latin typeface="Arial"/>
                <a:ea typeface="Arial"/>
              </a:rPr>
              <a:t>Hugenbruch</a:t>
            </a:r>
            <a:endParaRPr dirty="0"/>
          </a:p>
          <a:p>
            <a:pPr algn="ctr">
              <a:lnSpc>
                <a:spcPct val="80000"/>
              </a:lnSpc>
            </a:pPr>
            <a:r>
              <a:rPr lang="en-US" sz="2800" dirty="0">
                <a:solidFill>
                  <a:srgbClr val="000000"/>
                </a:solidFill>
                <a:latin typeface="Arial"/>
                <a:ea typeface="Arial"/>
              </a:rPr>
              <a:t>Charts by Bruce Kavanagh
z/VM Development
Endicott, NY</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6"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Update Mode</a:t>
            </a:r>
            <a:endParaRPr/>
          </a:p>
        </p:txBody>
      </p:sp>
      <p:sp>
        <p:nvSpPr>
          <p:cNvPr id="377"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lvl="2">
              <a:lnSpc>
                <a:spcPct val="100000"/>
              </a:lnSpc>
              <a:buFont typeface="Arial"/>
              <a:buChar char="•"/>
            </a:pPr>
            <a:r>
              <a:rPr lang="en-US" sz="2300" b="1" strike="noStrike">
                <a:solidFill>
                  <a:srgbClr val="000000"/>
                </a:solidFill>
                <a:latin typeface="Arial"/>
                <a:ea typeface="Arial"/>
              </a:rPr>
              <a:t>I</a:t>
            </a:r>
            <a:r>
              <a:rPr lang="en-US" sz="2300" strike="noStrike">
                <a:solidFill>
                  <a:srgbClr val="000000"/>
                </a:solidFill>
                <a:latin typeface="Arial"/>
                <a:ea typeface="Arial"/>
              </a:rPr>
              <a:t>nsert control statement</a:t>
            </a:r>
            <a:endParaRPr/>
          </a:p>
          <a:p>
            <a:pPr lvl="3">
              <a:lnSpc>
                <a:spcPct val="100000"/>
              </a:lnSpc>
              <a:buFont typeface="Arial"/>
              <a:buChar char="–"/>
            </a:pPr>
            <a:r>
              <a:rPr lang="en-US" sz="2200" b="1" strike="noStrike">
                <a:solidFill>
                  <a:srgbClr val="000000"/>
                </a:solidFill>
                <a:latin typeface="Arial"/>
                <a:ea typeface="Arial"/>
              </a:rPr>
              <a:t>./ I</a:t>
            </a:r>
            <a:r>
              <a:rPr lang="en-US" sz="2200" strike="noStrike">
                <a:solidFill>
                  <a:srgbClr val="000000"/>
                </a:solidFill>
                <a:latin typeface="Arial"/>
                <a:ea typeface="Arial"/>
              </a:rPr>
              <a:t> </a:t>
            </a:r>
            <a:r>
              <a:rPr lang="en-US" sz="2200" i="1" strike="noStrike">
                <a:solidFill>
                  <a:srgbClr val="000000"/>
                </a:solidFill>
                <a:latin typeface="Arial"/>
                <a:ea typeface="Arial"/>
              </a:rPr>
              <a:t>seqno </a:t>
            </a:r>
            <a:r>
              <a:rPr lang="en-US" sz="2200" b="1" strike="noStrike">
                <a:solidFill>
                  <a:srgbClr val="000000"/>
                </a:solidFill>
                <a:latin typeface="Arial"/>
                <a:ea typeface="Arial"/>
              </a:rPr>
              <a:t>$</a:t>
            </a:r>
            <a:r>
              <a:rPr lang="en-US" sz="2200" i="1" strike="noStrike">
                <a:solidFill>
                  <a:srgbClr val="000000"/>
                </a:solidFill>
                <a:latin typeface="Arial"/>
                <a:ea typeface="Arial"/>
              </a:rPr>
              <a:t> seqstart seqincr</a:t>
            </a:r>
            <a:r>
              <a:rPr lang="en-US" sz="2200" strike="noStrike">
                <a:solidFill>
                  <a:srgbClr val="000000"/>
                </a:solidFill>
                <a:latin typeface="Arial"/>
                <a:ea typeface="Arial"/>
              </a:rPr>
              <a:t>  </a:t>
            </a:r>
            <a:endParaRPr/>
          </a:p>
          <a:p>
            <a:pPr lvl="2">
              <a:lnSpc>
                <a:spcPct val="100000"/>
              </a:lnSpc>
              <a:buFont typeface="Arial"/>
              <a:buChar char="•"/>
            </a:pPr>
            <a:r>
              <a:rPr lang="en-US" sz="2300" b="1" strike="noStrike">
                <a:solidFill>
                  <a:srgbClr val="000000"/>
                </a:solidFill>
                <a:latin typeface="Arial"/>
                <a:ea typeface="Arial"/>
              </a:rPr>
              <a:t>D</a:t>
            </a:r>
            <a:r>
              <a:rPr lang="en-US" sz="2300" strike="noStrike">
                <a:solidFill>
                  <a:srgbClr val="000000"/>
                </a:solidFill>
                <a:latin typeface="Arial"/>
                <a:ea typeface="Arial"/>
              </a:rPr>
              <a:t>elete control statement</a:t>
            </a:r>
            <a:endParaRPr/>
          </a:p>
          <a:p>
            <a:pPr lvl="3">
              <a:lnSpc>
                <a:spcPct val="100000"/>
              </a:lnSpc>
              <a:buFont typeface="Arial"/>
              <a:buChar char="–"/>
            </a:pPr>
            <a:r>
              <a:rPr lang="en-US" sz="2200" b="1" strike="noStrike">
                <a:solidFill>
                  <a:srgbClr val="000000"/>
                </a:solidFill>
                <a:latin typeface="Arial"/>
                <a:ea typeface="Arial"/>
              </a:rPr>
              <a:t>./ D</a:t>
            </a:r>
            <a:r>
              <a:rPr lang="en-US" sz="2200" strike="noStrike">
                <a:solidFill>
                  <a:srgbClr val="000000"/>
                </a:solidFill>
                <a:latin typeface="Arial"/>
                <a:ea typeface="Arial"/>
              </a:rPr>
              <a:t> </a:t>
            </a:r>
            <a:r>
              <a:rPr lang="en-US" sz="2200" i="1" strike="noStrike">
                <a:solidFill>
                  <a:srgbClr val="000000"/>
                </a:solidFill>
                <a:latin typeface="Arial"/>
                <a:ea typeface="Arial"/>
              </a:rPr>
              <a:t>seqno1 seqno2</a:t>
            </a:r>
            <a:endParaRPr/>
          </a:p>
          <a:p>
            <a:pPr lvl="2">
              <a:lnSpc>
                <a:spcPct val="100000"/>
              </a:lnSpc>
              <a:buFont typeface="Arial"/>
              <a:buChar char="•"/>
            </a:pPr>
            <a:r>
              <a:rPr lang="en-US" sz="2300" b="1" strike="noStrike">
                <a:solidFill>
                  <a:srgbClr val="000000"/>
                </a:solidFill>
                <a:latin typeface="Arial"/>
                <a:ea typeface="Arial"/>
              </a:rPr>
              <a:t>R</a:t>
            </a:r>
            <a:r>
              <a:rPr lang="en-US" sz="2300" strike="noStrike">
                <a:solidFill>
                  <a:srgbClr val="000000"/>
                </a:solidFill>
                <a:latin typeface="Arial"/>
                <a:ea typeface="Arial"/>
              </a:rPr>
              <a:t>eplace control statement</a:t>
            </a:r>
            <a:endParaRPr/>
          </a:p>
          <a:p>
            <a:pPr lvl="3">
              <a:lnSpc>
                <a:spcPct val="100000"/>
              </a:lnSpc>
              <a:buFont typeface="Arial"/>
              <a:buChar char="–"/>
            </a:pPr>
            <a:r>
              <a:rPr lang="en-US" sz="2200" b="1" strike="noStrike">
                <a:solidFill>
                  <a:srgbClr val="000000"/>
                </a:solidFill>
                <a:latin typeface="Arial"/>
                <a:ea typeface="Arial"/>
              </a:rPr>
              <a:t>./ R</a:t>
            </a:r>
            <a:r>
              <a:rPr lang="en-US" sz="2200" strike="noStrike">
                <a:solidFill>
                  <a:srgbClr val="000000"/>
                </a:solidFill>
                <a:latin typeface="Arial"/>
                <a:ea typeface="Arial"/>
              </a:rPr>
              <a:t> </a:t>
            </a:r>
            <a:r>
              <a:rPr lang="en-US" sz="2200" i="1" strike="noStrike">
                <a:solidFill>
                  <a:srgbClr val="000000"/>
                </a:solidFill>
                <a:latin typeface="Arial"/>
                <a:ea typeface="Arial"/>
              </a:rPr>
              <a:t>seqno1 seqno2 </a:t>
            </a:r>
            <a:r>
              <a:rPr lang="en-US" sz="2200" b="1" strike="noStrike">
                <a:solidFill>
                  <a:srgbClr val="000000"/>
                </a:solidFill>
                <a:latin typeface="Arial"/>
                <a:ea typeface="Arial"/>
              </a:rPr>
              <a:t>$ </a:t>
            </a:r>
            <a:r>
              <a:rPr lang="en-US" sz="2200" i="1" strike="noStrike">
                <a:solidFill>
                  <a:srgbClr val="000000"/>
                </a:solidFill>
                <a:latin typeface="Arial"/>
                <a:ea typeface="Arial"/>
              </a:rPr>
              <a:t>seqstart seqincr</a:t>
            </a:r>
            <a:endParaRPr/>
          </a:p>
          <a:p>
            <a:pPr lvl="1">
              <a:lnSpc>
                <a:spcPct val="100000"/>
              </a:lnSpc>
              <a:buFont typeface="Arial"/>
              <a:buChar char="–"/>
            </a:pPr>
            <a:r>
              <a:rPr lang="en-US" sz="2800" strike="noStrike">
                <a:solidFill>
                  <a:srgbClr val="000000"/>
                </a:solidFill>
                <a:latin typeface="Arial"/>
                <a:ea typeface="Arial"/>
              </a:rPr>
              <a:t>Resequencing or comment control statements in the updates must be manually added</a:t>
            </a:r>
            <a:endParaRPr/>
          </a:p>
          <a:p>
            <a:pPr lvl="2">
              <a:lnSpc>
                <a:spcPct val="100000"/>
              </a:lnSpc>
              <a:buFont typeface="Arial"/>
              <a:buChar char="•"/>
            </a:pPr>
            <a:r>
              <a:rPr lang="en-US" sz="2300" b="1" strike="noStrike">
                <a:solidFill>
                  <a:srgbClr val="000000"/>
                </a:solidFill>
                <a:latin typeface="Arial"/>
                <a:ea typeface="Arial"/>
              </a:rPr>
              <a:t>S</a:t>
            </a:r>
            <a:r>
              <a:rPr lang="en-US" sz="2300" strike="noStrike">
                <a:solidFill>
                  <a:srgbClr val="000000"/>
                </a:solidFill>
                <a:latin typeface="Arial"/>
                <a:ea typeface="Arial"/>
              </a:rPr>
              <a:t>equence control statement (resequence)</a:t>
            </a:r>
            <a:endParaRPr/>
          </a:p>
          <a:p>
            <a:pPr lvl="3">
              <a:lnSpc>
                <a:spcPct val="100000"/>
              </a:lnSpc>
              <a:buFont typeface="Arial"/>
              <a:buChar char="–"/>
            </a:pPr>
            <a:r>
              <a:rPr lang="en-US" sz="2200" b="1" strike="noStrike">
                <a:solidFill>
                  <a:srgbClr val="000000"/>
                </a:solidFill>
                <a:latin typeface="Arial"/>
                <a:ea typeface="Arial"/>
              </a:rPr>
              <a:t>./ S</a:t>
            </a:r>
            <a:r>
              <a:rPr lang="en-US" sz="2200" strike="noStrike">
                <a:solidFill>
                  <a:srgbClr val="000000"/>
                </a:solidFill>
                <a:latin typeface="Arial"/>
                <a:ea typeface="Arial"/>
              </a:rPr>
              <a:t> </a:t>
            </a:r>
            <a:r>
              <a:rPr lang="en-US" sz="2200" i="1" strike="noStrike">
                <a:solidFill>
                  <a:srgbClr val="000000"/>
                </a:solidFill>
                <a:latin typeface="Arial"/>
                <a:ea typeface="Arial"/>
              </a:rPr>
              <a:t>seqstart seqincr</a:t>
            </a:r>
            <a:endParaRPr/>
          </a:p>
          <a:p>
            <a:pPr lvl="2">
              <a:lnSpc>
                <a:spcPct val="100000"/>
              </a:lnSpc>
              <a:buFont typeface="Arial"/>
              <a:buChar char="•"/>
            </a:pPr>
            <a:r>
              <a:rPr lang="en-US" sz="2300" strike="noStrike">
                <a:solidFill>
                  <a:srgbClr val="000000"/>
                </a:solidFill>
                <a:latin typeface="Arial"/>
                <a:ea typeface="Arial"/>
              </a:rPr>
              <a:t>Comment statement</a:t>
            </a:r>
            <a:endParaRPr/>
          </a:p>
          <a:p>
            <a:pPr lvl="3">
              <a:lnSpc>
                <a:spcPct val="100000"/>
              </a:lnSpc>
              <a:buFont typeface="Arial"/>
              <a:buChar char="–"/>
            </a:pPr>
            <a:r>
              <a:rPr lang="en-US" sz="2200" b="1" strike="noStrike">
                <a:solidFill>
                  <a:srgbClr val="000000"/>
                </a:solidFill>
                <a:latin typeface="Arial"/>
                <a:ea typeface="Arial"/>
              </a:rPr>
              <a:t>./ *</a:t>
            </a:r>
            <a:r>
              <a:rPr lang="en-US" sz="2200" strike="noStrike">
                <a:solidFill>
                  <a:srgbClr val="000000"/>
                </a:solidFill>
                <a:latin typeface="Arial"/>
                <a:ea typeface="Arial"/>
              </a:rPr>
              <a:t> </a:t>
            </a:r>
            <a:r>
              <a:rPr lang="en-US" sz="2200" i="1" strike="noStrike">
                <a:solidFill>
                  <a:srgbClr val="000000"/>
                </a:solidFill>
                <a:latin typeface="Arial"/>
                <a:ea typeface="Arial"/>
              </a:rPr>
              <a:t>comment</a:t>
            </a:r>
            <a:endParaRPr/>
          </a:p>
          <a:p>
            <a:pPr lvl="1">
              <a:lnSpc>
                <a:spcPct val="100000"/>
              </a:lnSpc>
            </a:pPr>
            <a:endParaRPr/>
          </a:p>
          <a:p>
            <a:pPr lvl="1">
              <a:lnSpc>
                <a:spcPct val="100000"/>
              </a:lnSpc>
            </a:pPr>
            <a:endParaRPr/>
          </a:p>
          <a:p>
            <a:pPr lvl="1">
              <a:lnSpc>
                <a:spcPct val="100000"/>
              </a:lnSpc>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8" name="Picture 377"/>
          <p:cNvPicPr/>
          <p:nvPr/>
        </p:nvPicPr>
        <p:blipFill>
          <a:blip r:embed="rId3"/>
          <a:stretch/>
        </p:blipFill>
        <p:spPr>
          <a:xfrm>
            <a:off x="949320" y="192240"/>
            <a:ext cx="8467560" cy="7391160"/>
          </a:xfrm>
          <a:prstGeom prst="rect">
            <a:avLst/>
          </a:prstGeom>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9" name="Picture 378"/>
          <p:cNvPicPr/>
          <p:nvPr/>
        </p:nvPicPr>
        <p:blipFill>
          <a:blip r:embed="rId3"/>
          <a:stretch/>
        </p:blipFill>
        <p:spPr>
          <a:xfrm>
            <a:off x="949320" y="192240"/>
            <a:ext cx="8467560" cy="7391160"/>
          </a:xfrm>
          <a:prstGeom prst="rect">
            <a:avLst/>
          </a:prstGeom>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0" name="Picture 379"/>
          <p:cNvPicPr/>
          <p:nvPr/>
        </p:nvPicPr>
        <p:blipFill>
          <a:blip r:embed="rId3"/>
          <a:stretch/>
        </p:blipFill>
        <p:spPr>
          <a:xfrm>
            <a:off x="949320" y="192240"/>
            <a:ext cx="8467560" cy="7391160"/>
          </a:xfrm>
          <a:prstGeom prst="rect">
            <a:avLst/>
          </a:prstGeom>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1"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Update Mode</a:t>
            </a:r>
            <a:endParaRPr/>
          </a:p>
        </p:txBody>
      </p:sp>
      <p:sp>
        <p:nvSpPr>
          <p:cNvPr id="382"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100000"/>
              </a:lnSpc>
              <a:buFont typeface="Arial"/>
              <a:buChar char="•"/>
            </a:pPr>
            <a:r>
              <a:rPr lang="en-US" sz="3200">
                <a:solidFill>
                  <a:srgbClr val="000000"/>
                </a:solidFill>
                <a:latin typeface="Arial"/>
                <a:ea typeface="Arial"/>
              </a:rPr>
              <a:t>For applying multiple updates:</a:t>
            </a:r>
            <a:endParaRPr/>
          </a:p>
          <a:p>
            <a:pPr>
              <a:lnSpc>
                <a:spcPct val="100000"/>
              </a:lnSpc>
              <a:buFont typeface="Arial"/>
              <a:buChar char="•"/>
            </a:pPr>
            <a:r>
              <a:rPr lang="en-US" sz="3200">
                <a:solidFill>
                  <a:srgbClr val="000000"/>
                </a:solidFill>
                <a:latin typeface="Arial"/>
                <a:ea typeface="Arial"/>
              </a:rPr>
              <a:t>Auxiliary control files or auxfile or AUX</a:t>
            </a:r>
            <a:endParaRPr/>
          </a:p>
          <a:p>
            <a:pPr lvl="1">
              <a:lnSpc>
                <a:spcPct val="100000"/>
              </a:lnSpc>
              <a:buFont typeface="Arial"/>
              <a:buChar char="–"/>
            </a:pPr>
            <a:r>
              <a:rPr lang="en-US" sz="2800" strike="noStrike">
                <a:solidFill>
                  <a:srgbClr val="000000"/>
                </a:solidFill>
                <a:latin typeface="Arial"/>
                <a:ea typeface="Arial"/>
              </a:rPr>
              <a:t>Lists </a:t>
            </a:r>
            <a:r>
              <a:rPr lang="en-US" sz="2800" b="1" strike="noStrike">
                <a:solidFill>
                  <a:srgbClr val="000000"/>
                </a:solidFill>
                <a:latin typeface="Arial"/>
                <a:ea typeface="Arial"/>
              </a:rPr>
              <a:t>filetypes</a:t>
            </a:r>
            <a:r>
              <a:rPr lang="en-US" sz="2800" strike="noStrike">
                <a:solidFill>
                  <a:srgbClr val="000000"/>
                </a:solidFill>
                <a:latin typeface="Arial"/>
                <a:ea typeface="Arial"/>
              </a:rPr>
              <a:t> of the update files to be applied to the source file, in the order from the bottom to the top</a:t>
            </a:r>
            <a:endParaRPr/>
          </a:p>
          <a:p>
            <a:pPr lvl="1">
              <a:lnSpc>
                <a:spcPct val="100000"/>
              </a:lnSpc>
              <a:buFont typeface="Arial"/>
              <a:buChar char="–"/>
            </a:pPr>
            <a:r>
              <a:rPr lang="en-US" sz="2800" strike="noStrike">
                <a:solidFill>
                  <a:srgbClr val="000000"/>
                </a:solidFill>
                <a:latin typeface="Arial"/>
                <a:ea typeface="Arial"/>
              </a:rPr>
              <a:t>The source file, the auxfile, and the updates must all have the same </a:t>
            </a:r>
            <a:r>
              <a:rPr lang="en-US" sz="2800" b="1" strike="noStrike">
                <a:solidFill>
                  <a:srgbClr val="000000"/>
                </a:solidFill>
                <a:latin typeface="Arial"/>
                <a:ea typeface="Arial"/>
              </a:rPr>
              <a:t>filename</a:t>
            </a:r>
            <a:r>
              <a:rPr lang="en-US" sz="2800" strike="noStrike">
                <a:solidFill>
                  <a:srgbClr val="000000"/>
                </a:solidFill>
                <a:latin typeface="Arial"/>
                <a:ea typeface="Arial"/>
              </a:rPr>
              <a:t> to be applied</a:t>
            </a:r>
            <a:endParaRPr/>
          </a:p>
          <a:p>
            <a:pPr lvl="1">
              <a:lnSpc>
                <a:spcPct val="100000"/>
              </a:lnSpc>
              <a:buFont typeface="Arial"/>
              <a:buChar char="–"/>
            </a:pPr>
            <a:r>
              <a:rPr lang="en-US" sz="2800" strike="noStrike">
                <a:solidFill>
                  <a:srgbClr val="000000"/>
                </a:solidFill>
                <a:latin typeface="Arial"/>
                <a:ea typeface="Arial"/>
              </a:rPr>
              <a:t>A comment in an auxfile starts with an ‘*’</a:t>
            </a:r>
            <a:endParaRPr/>
          </a:p>
          <a:p>
            <a:pPr lvl="1">
              <a:lnSpc>
                <a:spcPct val="100000"/>
              </a:lnSpc>
              <a:buFont typeface="Arial"/>
              <a:buChar char="–"/>
            </a:pPr>
            <a:r>
              <a:rPr lang="en-US" sz="2800" strike="noStrike">
                <a:solidFill>
                  <a:srgbClr val="000000"/>
                </a:solidFill>
                <a:latin typeface="Arial"/>
                <a:ea typeface="Arial"/>
              </a:rPr>
              <a:t>Everything after the first word, which is the update filetype, is a comment</a:t>
            </a:r>
            <a:endParaRPr/>
          </a:p>
          <a:p>
            <a:pPr lvl="1">
              <a:lnSpc>
                <a:spcPct val="100000"/>
              </a:lnSpc>
            </a:pPr>
            <a:endParaRPr/>
          </a:p>
          <a:p>
            <a:pPr>
              <a:lnSpc>
                <a:spcPct val="100000"/>
              </a:lnSpc>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3" name="Picture 382"/>
          <p:cNvPicPr/>
          <p:nvPr/>
        </p:nvPicPr>
        <p:blipFill>
          <a:blip r:embed="rId3"/>
          <a:stretch/>
        </p:blipFill>
        <p:spPr>
          <a:xfrm>
            <a:off x="949320" y="39600"/>
            <a:ext cx="8467560" cy="7696440"/>
          </a:xfrm>
          <a:prstGeom prst="rect">
            <a:avLst/>
          </a:prstGeom>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4"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Update Mode</a:t>
            </a:r>
            <a:endParaRPr/>
          </a:p>
        </p:txBody>
      </p:sp>
      <p:sp>
        <p:nvSpPr>
          <p:cNvPr id="385"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100000"/>
              </a:lnSpc>
              <a:buFont typeface="Arial"/>
              <a:buChar char="•"/>
            </a:pPr>
            <a:r>
              <a:rPr lang="en-US" sz="3200">
                <a:solidFill>
                  <a:srgbClr val="000000"/>
                </a:solidFill>
                <a:latin typeface="Arial"/>
                <a:ea typeface="Arial"/>
              </a:rPr>
              <a:t>Control files or CNTRL files</a:t>
            </a:r>
            <a:endParaRPr/>
          </a:p>
          <a:p>
            <a:pPr lvl="1">
              <a:lnSpc>
                <a:spcPct val="100000"/>
              </a:lnSpc>
              <a:buFont typeface="Arial"/>
              <a:buChar char="–"/>
            </a:pPr>
            <a:r>
              <a:rPr lang="en-US" sz="2800" strike="noStrike">
                <a:solidFill>
                  <a:srgbClr val="000000"/>
                </a:solidFill>
                <a:latin typeface="Arial"/>
                <a:ea typeface="Arial"/>
              </a:rPr>
              <a:t>A list that indicates the order updates or auxfiles (more lists of updates) are to be applied</a:t>
            </a:r>
            <a:endParaRPr/>
          </a:p>
          <a:p>
            <a:pPr lvl="1">
              <a:lnSpc>
                <a:spcPct val="100000"/>
              </a:lnSpc>
              <a:buFont typeface="Arial"/>
              <a:buChar char="–"/>
            </a:pPr>
            <a:r>
              <a:rPr lang="en-US" sz="2800" strike="noStrike">
                <a:solidFill>
                  <a:srgbClr val="000000"/>
                </a:solidFill>
                <a:latin typeface="Arial"/>
                <a:ea typeface="Arial"/>
              </a:rPr>
              <a:t>Has a filetype of </a:t>
            </a:r>
            <a:r>
              <a:rPr lang="en-US" sz="2800" b="1" strike="noStrike">
                <a:solidFill>
                  <a:srgbClr val="000000"/>
                </a:solidFill>
                <a:latin typeface="Arial"/>
                <a:ea typeface="Arial"/>
              </a:rPr>
              <a:t>CNTRL</a:t>
            </a:r>
            <a:endParaRPr/>
          </a:p>
          <a:p>
            <a:pPr lvl="1">
              <a:lnSpc>
                <a:spcPct val="100000"/>
              </a:lnSpc>
              <a:buFont typeface="Arial"/>
              <a:buChar char="–"/>
            </a:pPr>
            <a:r>
              <a:rPr lang="en-US" sz="2800" strike="noStrike">
                <a:solidFill>
                  <a:srgbClr val="000000"/>
                </a:solidFill>
                <a:latin typeface="Arial"/>
                <a:ea typeface="Arial"/>
              </a:rPr>
              <a:t>A comment starts with an  *</a:t>
            </a:r>
            <a:endParaRPr/>
          </a:p>
          <a:p>
            <a:pPr lvl="1">
              <a:lnSpc>
                <a:spcPct val="100000"/>
              </a:lnSpc>
              <a:buFont typeface="Arial"/>
              <a:buChar char="–"/>
            </a:pPr>
            <a:r>
              <a:rPr lang="en-US" sz="2800" strike="noStrike">
                <a:solidFill>
                  <a:srgbClr val="000000"/>
                </a:solidFill>
                <a:latin typeface="Arial"/>
                <a:ea typeface="Arial"/>
              </a:rPr>
              <a:t>First word in a record is the update level identifier (1-5 char) used to identify objects or text decks</a:t>
            </a:r>
            <a:endParaRPr/>
          </a:p>
          <a:p>
            <a:pPr lvl="1">
              <a:lnSpc>
                <a:spcPct val="100000"/>
              </a:lnSpc>
              <a:buFont typeface="Arial"/>
              <a:buChar char="–"/>
            </a:pPr>
            <a:r>
              <a:rPr lang="en-US" sz="2800" strike="noStrike">
                <a:solidFill>
                  <a:srgbClr val="000000"/>
                </a:solidFill>
                <a:latin typeface="Arial"/>
                <a:ea typeface="Arial"/>
              </a:rPr>
              <a:t>Lists MACLIBs for compiling after a MACS keyword</a:t>
            </a:r>
            <a:endParaRPr/>
          </a:p>
          <a:p>
            <a:pPr lvl="1">
              <a:lnSpc>
                <a:spcPct val="100000"/>
              </a:lnSpc>
              <a:buFont typeface="Arial"/>
              <a:buChar char="–"/>
            </a:pPr>
            <a:r>
              <a:rPr lang="en-US" sz="2800" strike="noStrike">
                <a:solidFill>
                  <a:srgbClr val="000000"/>
                </a:solidFill>
                <a:latin typeface="Arial"/>
                <a:ea typeface="Arial"/>
              </a:rPr>
              <a:t>Lists auxfiles to be applied, in the order from the bottom to the top</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6" name="Picture 385"/>
          <p:cNvPicPr/>
          <p:nvPr/>
        </p:nvPicPr>
        <p:blipFill>
          <a:blip r:embed="rId3"/>
          <a:stretch/>
        </p:blipFill>
        <p:spPr>
          <a:xfrm>
            <a:off x="954000" y="534960"/>
            <a:ext cx="8458200" cy="6705720"/>
          </a:xfrm>
          <a:prstGeom prst="rect">
            <a:avLst/>
          </a:prstGeom>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7" name="Picture 386"/>
          <p:cNvPicPr/>
          <p:nvPr/>
        </p:nvPicPr>
        <p:blipFill>
          <a:blip r:embed="rId3"/>
          <a:stretch/>
        </p:blipFill>
        <p:spPr>
          <a:xfrm>
            <a:off x="949320" y="534960"/>
            <a:ext cx="8467560" cy="6705720"/>
          </a:xfrm>
          <a:prstGeom prst="rect">
            <a:avLst/>
          </a:prstGeom>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8"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Update Mode</a:t>
            </a:r>
            <a:endParaRPr/>
          </a:p>
        </p:txBody>
      </p:sp>
      <p:sp>
        <p:nvSpPr>
          <p:cNvPr id="389"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100000"/>
              </a:lnSpc>
              <a:buFont typeface="Arial"/>
              <a:buChar char="•"/>
            </a:pPr>
            <a:r>
              <a:rPr lang="en-US" sz="3200">
                <a:solidFill>
                  <a:srgbClr val="000000"/>
                </a:solidFill>
                <a:latin typeface="Arial"/>
                <a:ea typeface="Arial"/>
              </a:rPr>
              <a:t>Using a control file and auxfile to apply many updates</a:t>
            </a:r>
            <a:endParaRPr/>
          </a:p>
          <a:p>
            <a:pPr lvl="1">
              <a:lnSpc>
                <a:spcPct val="100000"/>
              </a:lnSpc>
              <a:buFont typeface="Arial"/>
              <a:buChar char="–"/>
            </a:pPr>
            <a:r>
              <a:rPr lang="en-US" sz="2800" b="1" strike="noStrike">
                <a:solidFill>
                  <a:srgbClr val="000000"/>
                </a:solidFill>
                <a:latin typeface="Arial"/>
                <a:ea typeface="Arial"/>
              </a:rPr>
              <a:t>XEDIT</a:t>
            </a:r>
            <a:r>
              <a:rPr lang="en-US" sz="2800" strike="noStrike">
                <a:solidFill>
                  <a:srgbClr val="000000"/>
                </a:solidFill>
                <a:latin typeface="Arial"/>
                <a:ea typeface="Arial"/>
              </a:rPr>
              <a:t> </a:t>
            </a:r>
            <a:r>
              <a:rPr lang="en-US" sz="2800" i="1" strike="noStrike">
                <a:solidFill>
                  <a:srgbClr val="000000"/>
                </a:solidFill>
                <a:latin typeface="Arial"/>
                <a:ea typeface="Arial"/>
              </a:rPr>
              <a:t>REPORT  ASSEMBLE  A</a:t>
            </a:r>
            <a:r>
              <a:rPr lang="en-US" sz="2800" strike="noStrike">
                <a:solidFill>
                  <a:srgbClr val="000000"/>
                </a:solidFill>
                <a:latin typeface="Arial"/>
                <a:ea typeface="Arial"/>
              </a:rPr>
              <a:t> </a:t>
            </a:r>
            <a:r>
              <a:rPr lang="en-US" sz="2800" b="1" strike="noStrike">
                <a:solidFill>
                  <a:srgbClr val="000000"/>
                </a:solidFill>
                <a:latin typeface="Arial"/>
                <a:ea typeface="Arial"/>
              </a:rPr>
              <a:t>(CTL </a:t>
            </a:r>
            <a:r>
              <a:rPr lang="en-US" sz="2800" strike="noStrike">
                <a:solidFill>
                  <a:srgbClr val="000000"/>
                </a:solidFill>
                <a:latin typeface="Arial"/>
                <a:ea typeface="Arial"/>
              </a:rPr>
              <a:t> </a:t>
            </a:r>
            <a:r>
              <a:rPr lang="en-US" sz="2800" i="1" strike="noStrike">
                <a:solidFill>
                  <a:srgbClr val="000000"/>
                </a:solidFill>
                <a:latin typeface="Arial"/>
                <a:ea typeface="Arial"/>
              </a:rPr>
              <a:t>REPORT</a:t>
            </a:r>
            <a:endParaRPr/>
          </a:p>
          <a:p>
            <a:pPr lvl="2">
              <a:lnSpc>
                <a:spcPct val="100000"/>
              </a:lnSpc>
              <a:buFont typeface="Arial"/>
              <a:buChar char="•"/>
            </a:pPr>
            <a:r>
              <a:rPr lang="en-US" sz="2400" strike="noStrike">
                <a:solidFill>
                  <a:srgbClr val="000000"/>
                </a:solidFill>
                <a:latin typeface="Arial"/>
                <a:ea typeface="Arial"/>
              </a:rPr>
              <a:t>Uses REPORT CNTRL as the control file</a:t>
            </a:r>
            <a:endParaRPr/>
          </a:p>
          <a:p>
            <a:pPr lvl="2">
              <a:lnSpc>
                <a:spcPct val="100000"/>
              </a:lnSpc>
              <a:buFont typeface="Arial"/>
              <a:buChar char="•"/>
            </a:pPr>
            <a:r>
              <a:rPr lang="en-US" sz="2400" strike="noStrike">
                <a:solidFill>
                  <a:srgbClr val="000000"/>
                </a:solidFill>
                <a:latin typeface="Arial"/>
                <a:ea typeface="Arial"/>
              </a:rPr>
              <a:t>XEDIT starts with REPORT ASSEMBLE source file</a:t>
            </a:r>
            <a:endParaRPr/>
          </a:p>
          <a:p>
            <a:pPr lvl="2">
              <a:lnSpc>
                <a:spcPct val="100000"/>
              </a:lnSpc>
              <a:buFont typeface="Arial"/>
              <a:buChar char="•"/>
            </a:pPr>
            <a:r>
              <a:rPr lang="en-US" sz="2400" strike="noStrike">
                <a:solidFill>
                  <a:srgbClr val="000000"/>
                </a:solidFill>
                <a:latin typeface="Arial"/>
                <a:ea typeface="Arial"/>
              </a:rPr>
              <a:t>XEDIT searches for updates to apply listed in REPORT CNTRL and the auxfiles listed in REPORT CNTRL</a:t>
            </a:r>
            <a:endParaRPr/>
          </a:p>
          <a:p>
            <a:pPr lvl="2">
              <a:lnSpc>
                <a:spcPct val="100000"/>
              </a:lnSpc>
              <a:buFont typeface="Arial"/>
              <a:buChar char="•"/>
            </a:pPr>
            <a:r>
              <a:rPr lang="en-US" sz="2400" strike="noStrike">
                <a:solidFill>
                  <a:srgbClr val="000000"/>
                </a:solidFill>
                <a:latin typeface="Arial"/>
                <a:ea typeface="Arial"/>
              </a:rPr>
              <a:t>Then the updates are applied to REPORT ASSEMBLE, resulting in an XEDIT session with all the updates applied</a:t>
            </a:r>
            <a:endParaRPr/>
          </a:p>
          <a:p>
            <a:pPr lvl="2">
              <a:lnSpc>
                <a:spcPct val="100000"/>
              </a:lnSpc>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251" name="CustomShape 1"/>
          <p:cNvSpPr/>
          <p:nvPr/>
        </p:nvSpPr>
        <p:spPr>
          <a:xfrm>
            <a:off x="600120" y="784440"/>
            <a:ext cx="9172440" cy="549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US" sz="3600" b="1">
                <a:solidFill>
                  <a:srgbClr val="000000"/>
                </a:solidFill>
                <a:latin typeface="Arial"/>
              </a:rPr>
              <a:t>Trademarks</a:t>
            </a:r>
            <a:endParaRPr/>
          </a:p>
        </p:txBody>
      </p:sp>
      <p:sp>
        <p:nvSpPr>
          <p:cNvPr id="252" name="CustomShape 2"/>
          <p:cNvSpPr/>
          <p:nvPr/>
        </p:nvSpPr>
        <p:spPr>
          <a:xfrm>
            <a:off x="3652920" y="5103720"/>
            <a:ext cx="1241280" cy="190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79000"/>
              </a:lnSpc>
            </a:pPr>
            <a:endParaRPr/>
          </a:p>
          <a:p>
            <a:pPr>
              <a:lnSpc>
                <a:spcPct val="79000"/>
              </a:lnSpc>
            </a:pPr>
            <a:endParaRPr/>
          </a:p>
        </p:txBody>
      </p:sp>
      <p:sp>
        <p:nvSpPr>
          <p:cNvPr id="253" name="CustomShape 3"/>
          <p:cNvSpPr/>
          <p:nvPr/>
        </p:nvSpPr>
        <p:spPr>
          <a:xfrm>
            <a:off x="1368360" y="3726000"/>
            <a:ext cx="6029280" cy="137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3000"/>
              </a:lnSpc>
            </a:pPr>
            <a:r>
              <a:rPr lang="en-US" sz="900">
                <a:solidFill>
                  <a:srgbClr val="000000"/>
                </a:solidFill>
                <a:latin typeface="Arial"/>
              </a:rPr>
              <a:t>The following are trademarks or registered trademarks of other companies.</a:t>
            </a:r>
            <a:endParaRPr/>
          </a:p>
        </p:txBody>
      </p:sp>
      <p:sp>
        <p:nvSpPr>
          <p:cNvPr id="254" name="CustomShape 4"/>
          <p:cNvSpPr/>
          <p:nvPr/>
        </p:nvSpPr>
        <p:spPr>
          <a:xfrm>
            <a:off x="1355760" y="3900600"/>
            <a:ext cx="6327720" cy="687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3000"/>
              </a:lnSpc>
            </a:pPr>
            <a:r>
              <a:rPr lang="en-US" sz="800">
                <a:solidFill>
                  <a:srgbClr val="000000"/>
                </a:solidFill>
                <a:latin typeface="Arial"/>
              </a:rPr>
              <a:t>Lotus, Notes, and Domino are trademarks or registered trademarks of Lotus Development Corporation.</a:t>
            </a:r>
            <a:endParaRPr/>
          </a:p>
          <a:p>
            <a:pPr>
              <a:lnSpc>
                <a:spcPct val="93000"/>
              </a:lnSpc>
            </a:pPr>
            <a:r>
              <a:rPr lang="en-US" sz="800">
                <a:solidFill>
                  <a:srgbClr val="000000"/>
                </a:solidFill>
                <a:latin typeface="Arial"/>
              </a:rPr>
              <a:t>Tivoli is a trademark of Tivoli Systems Inc.</a:t>
            </a:r>
            <a:endParaRPr/>
          </a:p>
          <a:p>
            <a:pPr>
              <a:lnSpc>
                <a:spcPct val="93000"/>
              </a:lnSpc>
            </a:pPr>
            <a:r>
              <a:rPr lang="en-US" sz="800">
                <a:solidFill>
                  <a:srgbClr val="000000"/>
                </a:solidFill>
                <a:latin typeface="Arial"/>
              </a:rPr>
              <a:t>Java and all Java-related trademarks and logos are trademarks of Sun Microsystems, Inc., in the United States and other countries</a:t>
            </a:r>
            <a:endParaRPr/>
          </a:p>
          <a:p>
            <a:pPr>
              <a:lnSpc>
                <a:spcPct val="93000"/>
              </a:lnSpc>
            </a:pPr>
            <a:r>
              <a:rPr lang="en-US" sz="800">
                <a:solidFill>
                  <a:srgbClr val="000000"/>
                </a:solidFill>
                <a:latin typeface="Arial"/>
              </a:rPr>
              <a:t>UNIX is a registered trademark of The Open Group in the United States and other countries.</a:t>
            </a:r>
            <a:endParaRPr/>
          </a:p>
          <a:p>
            <a:pPr>
              <a:lnSpc>
                <a:spcPct val="93000"/>
              </a:lnSpc>
            </a:pPr>
            <a:r>
              <a:rPr lang="en-US" sz="800">
                <a:solidFill>
                  <a:srgbClr val="000000"/>
                </a:solidFill>
                <a:latin typeface="Arial"/>
              </a:rPr>
              <a:t>Microsoft, Windows and Windows NT are registered trademarks of Microsoft Corporation.</a:t>
            </a:r>
            <a:endParaRPr/>
          </a:p>
          <a:p>
            <a:pPr>
              <a:lnSpc>
                <a:spcPct val="93000"/>
              </a:lnSpc>
            </a:pPr>
            <a:endParaRPr/>
          </a:p>
        </p:txBody>
      </p:sp>
      <p:sp>
        <p:nvSpPr>
          <p:cNvPr id="255" name="CustomShape 5"/>
          <p:cNvSpPr/>
          <p:nvPr/>
        </p:nvSpPr>
        <p:spPr>
          <a:xfrm>
            <a:off x="4362480" y="1916280"/>
            <a:ext cx="1636560" cy="1704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3000"/>
              </a:lnSpc>
            </a:pPr>
            <a:r>
              <a:rPr lang="en-US" sz="800">
                <a:solidFill>
                  <a:srgbClr val="000000"/>
                </a:solidFill>
                <a:latin typeface="Arial"/>
              </a:rPr>
              <a:t>Language Environment*</a:t>
            </a:r>
            <a:endParaRPr/>
          </a:p>
          <a:p>
            <a:pPr>
              <a:lnSpc>
                <a:spcPct val="93000"/>
              </a:lnSpc>
            </a:pPr>
            <a:r>
              <a:rPr lang="en-US" sz="800">
                <a:solidFill>
                  <a:srgbClr val="000000"/>
                </a:solidFill>
                <a:latin typeface="Arial"/>
              </a:rPr>
              <a:t>MQSeries*</a:t>
            </a:r>
            <a:endParaRPr/>
          </a:p>
          <a:p>
            <a:pPr>
              <a:lnSpc>
                <a:spcPct val="93000"/>
              </a:lnSpc>
            </a:pPr>
            <a:r>
              <a:rPr lang="en-US" sz="800">
                <a:solidFill>
                  <a:srgbClr val="000000"/>
                </a:solidFill>
                <a:latin typeface="Arial"/>
              </a:rPr>
              <a:t>Multiprise*</a:t>
            </a:r>
            <a:endParaRPr/>
          </a:p>
          <a:p>
            <a:pPr>
              <a:lnSpc>
                <a:spcPct val="93000"/>
              </a:lnSpc>
            </a:pPr>
            <a:r>
              <a:rPr lang="en-US" sz="800">
                <a:solidFill>
                  <a:srgbClr val="000000"/>
                </a:solidFill>
                <a:latin typeface="Arial"/>
              </a:rPr>
              <a:t>MVS</a:t>
            </a:r>
            <a:endParaRPr/>
          </a:p>
          <a:p>
            <a:pPr>
              <a:lnSpc>
                <a:spcPct val="93000"/>
              </a:lnSpc>
            </a:pPr>
            <a:r>
              <a:rPr lang="en-US" sz="800">
                <a:solidFill>
                  <a:srgbClr val="000000"/>
                </a:solidFill>
                <a:latin typeface="Arial"/>
              </a:rPr>
              <a:t>NetRexx</a:t>
            </a:r>
            <a:endParaRPr/>
          </a:p>
          <a:p>
            <a:pPr>
              <a:lnSpc>
                <a:spcPct val="93000"/>
              </a:lnSpc>
            </a:pPr>
            <a:r>
              <a:rPr lang="en-US" sz="800">
                <a:solidFill>
                  <a:srgbClr val="000000"/>
                </a:solidFill>
                <a:latin typeface="Arial"/>
              </a:rPr>
              <a:t>OpenEdition*</a:t>
            </a:r>
            <a:endParaRPr/>
          </a:p>
          <a:p>
            <a:pPr>
              <a:lnSpc>
                <a:spcPct val="93000"/>
              </a:lnSpc>
            </a:pPr>
            <a:r>
              <a:rPr lang="en-US" sz="800">
                <a:solidFill>
                  <a:srgbClr val="000000"/>
                </a:solidFill>
                <a:latin typeface="Arial"/>
              </a:rPr>
              <a:t>OpenExtensions</a:t>
            </a:r>
            <a:endParaRPr/>
          </a:p>
          <a:p>
            <a:pPr>
              <a:lnSpc>
                <a:spcPct val="93000"/>
              </a:lnSpc>
            </a:pPr>
            <a:r>
              <a:rPr lang="en-US" sz="800">
                <a:solidFill>
                  <a:srgbClr val="000000"/>
                </a:solidFill>
                <a:latin typeface="Arial"/>
              </a:rPr>
              <a:t>OS/390*</a:t>
            </a:r>
            <a:endParaRPr/>
          </a:p>
          <a:p>
            <a:pPr>
              <a:lnSpc>
                <a:spcPct val="93000"/>
              </a:lnSpc>
            </a:pPr>
            <a:r>
              <a:rPr lang="en-US" sz="800">
                <a:solidFill>
                  <a:srgbClr val="000000"/>
                </a:solidFill>
                <a:latin typeface="Arial"/>
              </a:rPr>
              <a:t>Parallel Sysplex*</a:t>
            </a:r>
            <a:endParaRPr/>
          </a:p>
          <a:p>
            <a:pPr>
              <a:lnSpc>
                <a:spcPct val="93000"/>
              </a:lnSpc>
            </a:pPr>
            <a:r>
              <a:rPr lang="en-US" sz="800">
                <a:solidFill>
                  <a:srgbClr val="000000"/>
                </a:solidFill>
                <a:latin typeface="Arial"/>
              </a:rPr>
              <a:t>PR/SM</a:t>
            </a:r>
            <a:endParaRPr/>
          </a:p>
          <a:p>
            <a:pPr>
              <a:lnSpc>
                <a:spcPct val="93000"/>
              </a:lnSpc>
            </a:pPr>
            <a:r>
              <a:rPr lang="en-US" sz="800">
                <a:solidFill>
                  <a:srgbClr val="000000"/>
                </a:solidFill>
                <a:latin typeface="Arial"/>
              </a:rPr>
              <a:t>QMF</a:t>
            </a:r>
            <a:endParaRPr/>
          </a:p>
          <a:p>
            <a:pPr>
              <a:lnSpc>
                <a:spcPct val="93000"/>
              </a:lnSpc>
            </a:pPr>
            <a:r>
              <a:rPr lang="en-US" sz="800">
                <a:solidFill>
                  <a:srgbClr val="000000"/>
                </a:solidFill>
                <a:latin typeface="Arial"/>
              </a:rPr>
              <a:t>RACF*</a:t>
            </a:r>
            <a:endParaRPr/>
          </a:p>
          <a:p>
            <a:pPr>
              <a:lnSpc>
                <a:spcPct val="93000"/>
              </a:lnSpc>
            </a:pPr>
            <a:r>
              <a:rPr lang="en-US" sz="800">
                <a:solidFill>
                  <a:srgbClr val="000000"/>
                </a:solidFill>
                <a:latin typeface="Arial"/>
              </a:rPr>
              <a:t>RAMAC*</a:t>
            </a:r>
            <a:endParaRPr/>
          </a:p>
          <a:p>
            <a:pPr>
              <a:lnSpc>
                <a:spcPct val="93000"/>
              </a:lnSpc>
            </a:pPr>
            <a:r>
              <a:rPr lang="en-US" sz="800">
                <a:solidFill>
                  <a:srgbClr val="000000"/>
                </a:solidFill>
                <a:latin typeface="Arial"/>
              </a:rPr>
              <a:t>RISC</a:t>
            </a:r>
            <a:endParaRPr/>
          </a:p>
          <a:p>
            <a:pPr>
              <a:lnSpc>
                <a:spcPct val="93000"/>
              </a:lnSpc>
            </a:pPr>
            <a:r>
              <a:rPr lang="en-US" sz="800">
                <a:solidFill>
                  <a:srgbClr val="000000"/>
                </a:solidFill>
                <a:latin typeface="Arial"/>
              </a:rPr>
              <a:t>S/370</a:t>
            </a:r>
            <a:endParaRPr/>
          </a:p>
        </p:txBody>
      </p:sp>
      <p:sp>
        <p:nvSpPr>
          <p:cNvPr id="256" name="CustomShape 6"/>
          <p:cNvSpPr/>
          <p:nvPr/>
        </p:nvSpPr>
        <p:spPr>
          <a:xfrm>
            <a:off x="6838920" y="1955880"/>
            <a:ext cx="2119320" cy="159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3000"/>
              </a:lnSpc>
            </a:pPr>
            <a:r>
              <a:rPr lang="en-US" sz="800">
                <a:solidFill>
                  <a:srgbClr val="000000"/>
                </a:solidFill>
                <a:latin typeface="Arial"/>
              </a:rPr>
              <a:t>S/370</a:t>
            </a:r>
            <a:endParaRPr/>
          </a:p>
          <a:p>
            <a:pPr>
              <a:lnSpc>
                <a:spcPct val="93000"/>
              </a:lnSpc>
            </a:pPr>
            <a:r>
              <a:rPr lang="en-US" sz="800">
                <a:solidFill>
                  <a:srgbClr val="000000"/>
                </a:solidFill>
                <a:latin typeface="Arial"/>
              </a:rPr>
              <a:t>S/390*</a:t>
            </a:r>
            <a:endParaRPr/>
          </a:p>
          <a:p>
            <a:pPr>
              <a:lnSpc>
                <a:spcPct val="93000"/>
              </a:lnSpc>
            </a:pPr>
            <a:r>
              <a:rPr lang="en-US" sz="800">
                <a:solidFill>
                  <a:srgbClr val="000000"/>
                </a:solidFill>
                <a:latin typeface="Arial"/>
              </a:rPr>
              <a:t>S/390 Parallel Enterprise Server</a:t>
            </a:r>
            <a:endParaRPr/>
          </a:p>
          <a:p>
            <a:pPr>
              <a:lnSpc>
                <a:spcPct val="93000"/>
              </a:lnSpc>
            </a:pPr>
            <a:r>
              <a:rPr lang="en-US" sz="800">
                <a:solidFill>
                  <a:srgbClr val="000000"/>
                </a:solidFill>
                <a:latin typeface="Arial"/>
              </a:rPr>
              <a:t>Virtual Image Facility</a:t>
            </a:r>
            <a:endParaRPr/>
          </a:p>
          <a:p>
            <a:pPr>
              <a:lnSpc>
                <a:spcPct val="93000"/>
              </a:lnSpc>
            </a:pPr>
            <a:r>
              <a:rPr lang="en-US" sz="800">
                <a:solidFill>
                  <a:srgbClr val="000000"/>
                </a:solidFill>
                <a:latin typeface="Arial"/>
              </a:rPr>
              <a:t>VisualAge*</a:t>
            </a:r>
            <a:endParaRPr/>
          </a:p>
          <a:p>
            <a:pPr>
              <a:lnSpc>
                <a:spcPct val="93000"/>
              </a:lnSpc>
            </a:pPr>
            <a:r>
              <a:rPr lang="en-US" sz="800">
                <a:solidFill>
                  <a:srgbClr val="000000"/>
                </a:solidFill>
                <a:latin typeface="Arial"/>
              </a:rPr>
              <a:t>VisualGen*</a:t>
            </a:r>
            <a:endParaRPr/>
          </a:p>
          <a:p>
            <a:pPr>
              <a:lnSpc>
                <a:spcPct val="93000"/>
              </a:lnSpc>
            </a:pPr>
            <a:r>
              <a:rPr lang="en-US" sz="800">
                <a:solidFill>
                  <a:srgbClr val="000000"/>
                </a:solidFill>
                <a:latin typeface="Arial"/>
              </a:rPr>
              <a:t>VM/ESA*</a:t>
            </a:r>
            <a:endParaRPr/>
          </a:p>
          <a:p>
            <a:pPr>
              <a:lnSpc>
                <a:spcPct val="93000"/>
              </a:lnSpc>
            </a:pPr>
            <a:r>
              <a:rPr lang="en-US" sz="800">
                <a:solidFill>
                  <a:srgbClr val="000000"/>
                </a:solidFill>
                <a:latin typeface="Arial"/>
              </a:rPr>
              <a:t>VTAM*</a:t>
            </a:r>
            <a:endParaRPr/>
          </a:p>
          <a:p>
            <a:pPr>
              <a:lnSpc>
                <a:spcPct val="93000"/>
              </a:lnSpc>
            </a:pPr>
            <a:r>
              <a:rPr lang="en-US" sz="800">
                <a:solidFill>
                  <a:srgbClr val="000000"/>
                </a:solidFill>
                <a:latin typeface="Arial"/>
              </a:rPr>
              <a:t>VSE/ESA</a:t>
            </a:r>
            <a:endParaRPr/>
          </a:p>
          <a:p>
            <a:pPr>
              <a:lnSpc>
                <a:spcPct val="93000"/>
              </a:lnSpc>
            </a:pPr>
            <a:r>
              <a:rPr lang="en-US" sz="800">
                <a:solidFill>
                  <a:srgbClr val="000000"/>
                </a:solidFill>
                <a:latin typeface="Arial"/>
              </a:rPr>
              <a:t>WebSphere</a:t>
            </a:r>
            <a:endParaRPr/>
          </a:p>
          <a:p>
            <a:pPr>
              <a:lnSpc>
                <a:spcPct val="93000"/>
              </a:lnSpc>
            </a:pPr>
            <a:r>
              <a:rPr lang="en-US" sz="800">
                <a:solidFill>
                  <a:srgbClr val="000000"/>
                </a:solidFill>
                <a:latin typeface="Arial"/>
              </a:rPr>
              <a:t>z/Architecture</a:t>
            </a:r>
            <a:endParaRPr/>
          </a:p>
          <a:p>
            <a:pPr>
              <a:lnSpc>
                <a:spcPct val="93000"/>
              </a:lnSpc>
            </a:pPr>
            <a:r>
              <a:rPr lang="en-US" sz="800">
                <a:solidFill>
                  <a:srgbClr val="000000"/>
                </a:solidFill>
                <a:latin typeface="Arial"/>
              </a:rPr>
              <a:t>z/OS</a:t>
            </a:r>
            <a:endParaRPr/>
          </a:p>
          <a:p>
            <a:pPr>
              <a:lnSpc>
                <a:spcPct val="93000"/>
              </a:lnSpc>
            </a:pPr>
            <a:r>
              <a:rPr lang="en-US" sz="800">
                <a:solidFill>
                  <a:srgbClr val="000000"/>
                </a:solidFill>
                <a:latin typeface="Arial"/>
              </a:rPr>
              <a:t>zSeries</a:t>
            </a:r>
            <a:endParaRPr/>
          </a:p>
          <a:p>
            <a:pPr>
              <a:lnSpc>
                <a:spcPct val="93000"/>
              </a:lnSpc>
            </a:pPr>
            <a:r>
              <a:rPr lang="en-US" sz="800">
                <a:solidFill>
                  <a:srgbClr val="000000"/>
                </a:solidFill>
                <a:latin typeface="Arial"/>
              </a:rPr>
              <a:t>z/VM*</a:t>
            </a:r>
            <a:endParaRPr/>
          </a:p>
        </p:txBody>
      </p:sp>
      <p:sp>
        <p:nvSpPr>
          <p:cNvPr id="257" name="CustomShape 7"/>
          <p:cNvSpPr/>
          <p:nvPr/>
        </p:nvSpPr>
        <p:spPr>
          <a:xfrm>
            <a:off x="1366920" y="1801800"/>
            <a:ext cx="7524720" cy="137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3000"/>
              </a:lnSpc>
            </a:pPr>
            <a:r>
              <a:rPr lang="en-US" sz="900">
                <a:solidFill>
                  <a:srgbClr val="000000"/>
                </a:solidFill>
                <a:latin typeface="Arial"/>
              </a:rPr>
              <a:t>The following are trademarks of the International Business Machines Corporation in the United States and/or other countries.</a:t>
            </a:r>
            <a:endParaRPr/>
          </a:p>
        </p:txBody>
      </p:sp>
      <p:sp>
        <p:nvSpPr>
          <p:cNvPr id="258" name="CustomShape 8"/>
          <p:cNvSpPr/>
          <p:nvPr/>
        </p:nvSpPr>
        <p:spPr>
          <a:xfrm>
            <a:off x="1544760" y="1946160"/>
            <a:ext cx="1660320" cy="159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3000"/>
              </a:lnSpc>
            </a:pPr>
            <a:r>
              <a:rPr lang="en-US" sz="800">
                <a:solidFill>
                  <a:srgbClr val="000000"/>
                </a:solidFill>
                <a:latin typeface="Arial"/>
              </a:rPr>
              <a:t>CICS*</a:t>
            </a:r>
            <a:endParaRPr/>
          </a:p>
          <a:p>
            <a:pPr>
              <a:lnSpc>
                <a:spcPct val="93000"/>
              </a:lnSpc>
            </a:pPr>
            <a:r>
              <a:rPr lang="en-US" sz="800">
                <a:solidFill>
                  <a:srgbClr val="000000"/>
                </a:solidFill>
                <a:latin typeface="Arial"/>
              </a:rPr>
              <a:t>DB2*</a:t>
            </a:r>
            <a:endParaRPr/>
          </a:p>
          <a:p>
            <a:pPr>
              <a:lnSpc>
                <a:spcPct val="93000"/>
              </a:lnSpc>
            </a:pPr>
            <a:r>
              <a:rPr lang="en-US" sz="800">
                <a:solidFill>
                  <a:srgbClr val="000000"/>
                </a:solidFill>
                <a:latin typeface="Arial"/>
              </a:rPr>
              <a:t>DB2 Connect</a:t>
            </a:r>
            <a:endParaRPr/>
          </a:p>
          <a:p>
            <a:pPr>
              <a:lnSpc>
                <a:spcPct val="93000"/>
              </a:lnSpc>
            </a:pPr>
            <a:r>
              <a:rPr lang="en-US" sz="800">
                <a:solidFill>
                  <a:srgbClr val="000000"/>
                </a:solidFill>
                <a:latin typeface="Arial"/>
              </a:rPr>
              <a:t>DB2 Universal Database</a:t>
            </a:r>
            <a:endParaRPr/>
          </a:p>
          <a:p>
            <a:pPr>
              <a:lnSpc>
                <a:spcPct val="93000"/>
              </a:lnSpc>
            </a:pPr>
            <a:r>
              <a:rPr lang="en-US" sz="800">
                <a:solidFill>
                  <a:srgbClr val="000000"/>
                </a:solidFill>
                <a:latin typeface="Arial"/>
              </a:rPr>
              <a:t>DFSMS/MVS*</a:t>
            </a:r>
            <a:endParaRPr/>
          </a:p>
          <a:p>
            <a:pPr>
              <a:lnSpc>
                <a:spcPct val="93000"/>
              </a:lnSpc>
            </a:pPr>
            <a:r>
              <a:rPr lang="en-US" sz="800">
                <a:solidFill>
                  <a:srgbClr val="000000"/>
                </a:solidFill>
                <a:latin typeface="Arial"/>
              </a:rPr>
              <a:t>DFSMS/VM*</a:t>
            </a:r>
            <a:endParaRPr/>
          </a:p>
          <a:p>
            <a:pPr>
              <a:lnSpc>
                <a:spcPct val="93000"/>
              </a:lnSpc>
            </a:pPr>
            <a:r>
              <a:rPr lang="en-US" sz="800">
                <a:solidFill>
                  <a:srgbClr val="000000"/>
                </a:solidFill>
                <a:latin typeface="Arial"/>
              </a:rPr>
              <a:t>e-business logo*</a:t>
            </a:r>
            <a:endParaRPr/>
          </a:p>
          <a:p>
            <a:pPr>
              <a:lnSpc>
                <a:spcPct val="93000"/>
              </a:lnSpc>
            </a:pPr>
            <a:r>
              <a:rPr lang="en-US" sz="800">
                <a:solidFill>
                  <a:srgbClr val="000000"/>
                </a:solidFill>
                <a:latin typeface="Arial"/>
              </a:rPr>
              <a:t>Enterprise Storage Server</a:t>
            </a:r>
            <a:endParaRPr/>
          </a:p>
          <a:p>
            <a:pPr>
              <a:lnSpc>
                <a:spcPct val="93000"/>
              </a:lnSpc>
            </a:pPr>
            <a:r>
              <a:rPr lang="en-US" sz="800">
                <a:solidFill>
                  <a:srgbClr val="000000"/>
                </a:solidFill>
                <a:latin typeface="Arial"/>
              </a:rPr>
              <a:t>ESCON</a:t>
            </a:r>
            <a:endParaRPr/>
          </a:p>
          <a:p>
            <a:pPr>
              <a:lnSpc>
                <a:spcPct val="93000"/>
              </a:lnSpc>
            </a:pPr>
            <a:r>
              <a:rPr lang="en-US" sz="800">
                <a:solidFill>
                  <a:srgbClr val="000000"/>
                </a:solidFill>
                <a:latin typeface="Arial"/>
              </a:rPr>
              <a:t>FICON</a:t>
            </a:r>
            <a:endParaRPr/>
          </a:p>
          <a:p>
            <a:pPr>
              <a:lnSpc>
                <a:spcPct val="93000"/>
              </a:lnSpc>
            </a:pPr>
            <a:r>
              <a:rPr lang="en-US" sz="800">
                <a:solidFill>
                  <a:srgbClr val="000000"/>
                </a:solidFill>
                <a:latin typeface="Arial"/>
              </a:rPr>
              <a:t>GDDM</a:t>
            </a:r>
            <a:endParaRPr/>
          </a:p>
          <a:p>
            <a:pPr>
              <a:lnSpc>
                <a:spcPct val="93000"/>
              </a:lnSpc>
            </a:pPr>
            <a:r>
              <a:rPr lang="en-US" sz="800">
                <a:solidFill>
                  <a:srgbClr val="000000"/>
                </a:solidFill>
                <a:latin typeface="Arial"/>
              </a:rPr>
              <a:t>HiperSockets</a:t>
            </a:r>
            <a:endParaRPr/>
          </a:p>
          <a:p>
            <a:pPr>
              <a:lnSpc>
                <a:spcPct val="93000"/>
              </a:lnSpc>
            </a:pPr>
            <a:r>
              <a:rPr lang="en-US" sz="800">
                <a:solidFill>
                  <a:srgbClr val="000000"/>
                </a:solidFill>
                <a:latin typeface="Arial"/>
              </a:rPr>
              <a:t>IBM*</a:t>
            </a:r>
            <a:endParaRPr/>
          </a:p>
          <a:p>
            <a:pPr>
              <a:lnSpc>
                <a:spcPct val="93000"/>
              </a:lnSpc>
            </a:pPr>
            <a:r>
              <a:rPr lang="en-US" sz="800">
                <a:solidFill>
                  <a:srgbClr val="000000"/>
                </a:solidFill>
                <a:latin typeface="Arial"/>
              </a:rPr>
              <a:t>IBM logo</a:t>
            </a:r>
            <a:endParaRPr/>
          </a:p>
        </p:txBody>
      </p:sp>
      <p:sp>
        <p:nvSpPr>
          <p:cNvPr id="259" name="CustomShape 9"/>
          <p:cNvSpPr/>
          <p:nvPr/>
        </p:nvSpPr>
        <p:spPr>
          <a:xfrm>
            <a:off x="1568520" y="3541680"/>
            <a:ext cx="2320920" cy="122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3000"/>
              </a:lnSpc>
            </a:pPr>
            <a:r>
              <a:rPr lang="en-US" sz="800">
                <a:solidFill>
                  <a:srgbClr val="000000"/>
                </a:solidFill>
                <a:latin typeface="Arial"/>
              </a:rPr>
              <a:t>* Registered trademarks of the IBM Corporation</a:t>
            </a:r>
            <a:endParaRPr/>
          </a:p>
        </p:txBody>
      </p:sp>
      <p:sp>
        <p:nvSpPr>
          <p:cNvPr id="260" name="CustomShape 10"/>
          <p:cNvSpPr/>
          <p:nvPr/>
        </p:nvSpPr>
        <p:spPr>
          <a:xfrm>
            <a:off x="1360440" y="4495680"/>
            <a:ext cx="387360" cy="137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3000"/>
              </a:lnSpc>
            </a:pPr>
            <a:r>
              <a:rPr lang="en-US" sz="900">
                <a:solidFill>
                  <a:srgbClr val="000000"/>
                </a:solidFill>
                <a:latin typeface="Arial"/>
              </a:rPr>
              <a:t>Notes:</a:t>
            </a:r>
            <a:endParaRPr/>
          </a:p>
        </p:txBody>
      </p:sp>
      <p:sp>
        <p:nvSpPr>
          <p:cNvPr id="261" name="CustomShape 11"/>
          <p:cNvSpPr/>
          <p:nvPr/>
        </p:nvSpPr>
        <p:spPr>
          <a:xfrm>
            <a:off x="1360440" y="4659480"/>
            <a:ext cx="7683480" cy="1791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3000"/>
              </a:lnSpc>
            </a:pPr>
            <a:r>
              <a:rPr lang="en-US" sz="600">
                <a:solidFill>
                  <a:srgbClr val="000000"/>
                </a:solidFill>
                <a:latin typeface="Arial"/>
              </a:rPr>
              <a:t>Performance is in Internal Throughput Rate (ITR) ratio based on measurements and projections using standard IBM benchmarks in a controlled environment.  The actual throughput that any </a:t>
            </a:r>
            <a:endParaRPr/>
          </a:p>
          <a:p>
            <a:pPr>
              <a:lnSpc>
                <a:spcPct val="93000"/>
              </a:lnSpc>
            </a:pPr>
            <a:r>
              <a:rPr lang="en-US" sz="600">
                <a:solidFill>
                  <a:srgbClr val="000000"/>
                </a:solidFill>
                <a:latin typeface="Arial"/>
              </a:rPr>
              <a:t>user will experience will vary depending upon considerations such as the amount of multiprogramming in the user's job stream, the I/O configuration, the storage configuration, and the </a:t>
            </a:r>
            <a:endParaRPr/>
          </a:p>
          <a:p>
            <a:pPr>
              <a:lnSpc>
                <a:spcPct val="93000"/>
              </a:lnSpc>
            </a:pPr>
            <a:r>
              <a:rPr lang="en-US" sz="600">
                <a:solidFill>
                  <a:srgbClr val="000000"/>
                </a:solidFill>
                <a:latin typeface="Arial"/>
              </a:rPr>
              <a:t>workload processed.  Therefore, no assurance can  be given that an individual user will achieve throughput improvements equivalent to the performance ratios stated here. </a:t>
            </a:r>
            <a:endParaRPr/>
          </a:p>
          <a:p>
            <a:pPr>
              <a:lnSpc>
                <a:spcPct val="93000"/>
              </a:lnSpc>
            </a:pPr>
            <a:endParaRPr/>
          </a:p>
          <a:p>
            <a:pPr>
              <a:lnSpc>
                <a:spcPct val="93000"/>
              </a:lnSpc>
            </a:pPr>
            <a:r>
              <a:rPr lang="en-US" sz="600">
                <a:solidFill>
                  <a:srgbClr val="000000"/>
                </a:solidFill>
                <a:latin typeface="Arial"/>
              </a:rPr>
              <a:t>IBM hardware products are manufactured from new parts, or new and serviceable used parts. Regardless, our warranty terms apply.</a:t>
            </a:r>
            <a:endParaRPr/>
          </a:p>
          <a:p>
            <a:pPr>
              <a:lnSpc>
                <a:spcPct val="93000"/>
              </a:lnSpc>
            </a:pPr>
            <a:endParaRPr/>
          </a:p>
          <a:p>
            <a:pPr>
              <a:lnSpc>
                <a:spcPct val="93000"/>
              </a:lnSpc>
            </a:pPr>
            <a:r>
              <a:rPr lang="en-US" sz="600">
                <a:solidFill>
                  <a:srgbClr val="000000"/>
                </a:solidFill>
                <a:latin typeface="Arial"/>
              </a:rPr>
              <a:t>All customer examples cited or described in this presentation are presented as illustrations of  the manner in which some customers have used IBM products and the results they may have </a:t>
            </a:r>
            <a:endParaRPr/>
          </a:p>
          <a:p>
            <a:pPr>
              <a:lnSpc>
                <a:spcPct val="93000"/>
              </a:lnSpc>
            </a:pPr>
            <a:r>
              <a:rPr lang="en-US" sz="600">
                <a:solidFill>
                  <a:srgbClr val="000000"/>
                </a:solidFill>
                <a:latin typeface="Arial"/>
              </a:rPr>
              <a:t>achieved.  Actual environmental costs and performance characteristics will vary depending on individual customer configurations and conditions.</a:t>
            </a:r>
            <a:endParaRPr/>
          </a:p>
          <a:p>
            <a:pPr>
              <a:lnSpc>
                <a:spcPct val="93000"/>
              </a:lnSpc>
            </a:pPr>
            <a:endParaRPr/>
          </a:p>
          <a:p>
            <a:pPr>
              <a:lnSpc>
                <a:spcPct val="93000"/>
              </a:lnSpc>
            </a:pPr>
            <a:r>
              <a:rPr lang="en-US" sz="600">
                <a:solidFill>
                  <a:srgbClr val="000000"/>
                </a:solidFill>
                <a:latin typeface="Arial"/>
              </a:rPr>
              <a:t>This publication was produced in the United States.  IBM may not offer the products, services or features discussed in this document in other countries, and the information may be subject </a:t>
            </a:r>
            <a:endParaRPr/>
          </a:p>
          <a:p>
            <a:pPr>
              <a:lnSpc>
                <a:spcPct val="93000"/>
              </a:lnSpc>
            </a:pPr>
            <a:r>
              <a:rPr lang="en-US" sz="600">
                <a:solidFill>
                  <a:srgbClr val="000000"/>
                </a:solidFill>
                <a:latin typeface="Arial"/>
              </a:rPr>
              <a:t>to change without notice.  Consult your local IBM business contact for information on the product or services available in your area.</a:t>
            </a:r>
            <a:endParaRPr/>
          </a:p>
          <a:p>
            <a:pPr>
              <a:lnSpc>
                <a:spcPct val="93000"/>
              </a:lnSpc>
            </a:pPr>
            <a:endParaRPr/>
          </a:p>
          <a:p>
            <a:pPr>
              <a:lnSpc>
                <a:spcPct val="93000"/>
              </a:lnSpc>
            </a:pPr>
            <a:r>
              <a:rPr lang="en-US" sz="600">
                <a:solidFill>
                  <a:srgbClr val="000000"/>
                </a:solidFill>
                <a:latin typeface="Arial"/>
              </a:rPr>
              <a:t>IBM considers a product “Year 2000 ready” if the product, when used in accordance with its associated documentation, is capable of correctly processing, providing and/or receiving date </a:t>
            </a:r>
            <a:endParaRPr/>
          </a:p>
          <a:p>
            <a:pPr>
              <a:lnSpc>
                <a:spcPct val="93000"/>
              </a:lnSpc>
            </a:pPr>
            <a:r>
              <a:rPr lang="en-US" sz="600">
                <a:solidFill>
                  <a:srgbClr val="000000"/>
                </a:solidFill>
                <a:latin typeface="Arial"/>
              </a:rPr>
              <a:t>data within and between the 20th and 21st centuries, provided that all products (for example, hardware, software and firmware) used with the product properly exchange accurate date data </a:t>
            </a:r>
            <a:endParaRPr/>
          </a:p>
          <a:p>
            <a:pPr>
              <a:lnSpc>
                <a:spcPct val="93000"/>
              </a:lnSpc>
            </a:pPr>
            <a:r>
              <a:rPr lang="en-US" sz="600">
                <a:solidFill>
                  <a:srgbClr val="000000"/>
                </a:solidFill>
                <a:latin typeface="Arial"/>
              </a:rPr>
              <a:t>with it. Any statements concerning the Year 2000 readiness of any IBM products contained in this presentation are Year 2000 Readiness Disclosures, subject to the Year 2000 Information </a:t>
            </a:r>
            <a:endParaRPr/>
          </a:p>
          <a:p>
            <a:pPr>
              <a:lnSpc>
                <a:spcPct val="93000"/>
              </a:lnSpc>
            </a:pPr>
            <a:r>
              <a:rPr lang="en-US" sz="600">
                <a:solidFill>
                  <a:srgbClr val="000000"/>
                </a:solidFill>
                <a:latin typeface="Arial"/>
              </a:rPr>
              <a:t>and Readiness Disclosure Act of 1998.</a:t>
            </a:r>
            <a:endParaRPr/>
          </a:p>
          <a:p>
            <a:pPr>
              <a:lnSpc>
                <a:spcPct val="93000"/>
              </a:lnSpc>
            </a:pPr>
            <a:endParaRPr/>
          </a:p>
          <a:p>
            <a:pPr>
              <a:lnSpc>
                <a:spcPct val="93000"/>
              </a:lnSpc>
            </a:pPr>
            <a:r>
              <a:rPr lang="en-US" sz="600">
                <a:solidFill>
                  <a:srgbClr val="000000"/>
                </a:solidFill>
                <a:latin typeface="Arial"/>
              </a:rPr>
              <a:t>All statements regarding IBM's future direction and intent are subject to change or withdrawal without notice, and represent goals and objectives only.</a:t>
            </a:r>
            <a:endParaRPr/>
          </a:p>
          <a:p>
            <a:pPr>
              <a:lnSpc>
                <a:spcPct val="93000"/>
              </a:lnSpc>
            </a:pPr>
            <a:endParaRPr/>
          </a:p>
          <a:p>
            <a:pPr>
              <a:lnSpc>
                <a:spcPct val="93000"/>
              </a:lnSpc>
            </a:pPr>
            <a:r>
              <a:rPr lang="en-US" sz="600">
                <a:solidFill>
                  <a:srgbClr val="000000"/>
                </a:solidFill>
                <a:latin typeface="Arial"/>
              </a:rPr>
              <a:t>Information about non-IBM products is obtained from the manufacturers of those products or their published announcements.  IBM has not tested those products and cannot confirm the </a:t>
            </a:r>
            <a:endParaRPr/>
          </a:p>
          <a:p>
            <a:pPr>
              <a:lnSpc>
                <a:spcPct val="93000"/>
              </a:lnSpc>
            </a:pPr>
            <a:r>
              <a:rPr lang="en-US" sz="600">
                <a:solidFill>
                  <a:srgbClr val="000000"/>
                </a:solidFill>
                <a:latin typeface="Arial"/>
              </a:rPr>
              <a:t>performance, compatibility, or any other claims related to non-IBM products.  Questions on the capabilities of non-IBM products should be addressed to the suppliers of those products.</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dur="indefinite" fill="hold">
                      <p:stCondLst>
                        <p:cond delay="indefinite"/>
                      </p:stCondLst>
                      <p:childTnLst>
                        <p:par>
                          <p:cTn id="4" dur="indefinite" fill="hold">
                            <p:stCondLst>
                              <p:cond delay="0"/>
                            </p:stCondLst>
                            <p:childTnLst>
                              <p:par>
                                <p:cTn id="5" presetID="1" presetClass="entr" dur="indefinite" fill="hold" nodeType="clickEffect">
                                  <p:stCondLst>
                                    <p:cond delay="0"/>
                                  </p:stCondLst>
                                  <p:childTnLst>
                                    <p:set>
                                      <p:cBhvr>
                                        <p:cTn id="6" dur="1" fill="hold">
                                          <p:stCondLst>
                                            <p:cond delay="499"/>
                                          </p:stCondLst>
                                        </p:cTn>
                                        <p:tgtEl>
                                          <p:spTgt spid="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0" name="Picture 389"/>
          <p:cNvPicPr/>
          <p:nvPr/>
        </p:nvPicPr>
        <p:blipFill>
          <a:blip r:embed="rId3"/>
          <a:stretch/>
        </p:blipFill>
        <p:spPr>
          <a:xfrm>
            <a:off x="460440" y="382680"/>
            <a:ext cx="9296280" cy="6950160"/>
          </a:xfrm>
          <a:prstGeom prst="rect">
            <a:avLst/>
          </a:prstGeom>
          <a:ln>
            <a:noFill/>
          </a:ln>
        </p:spPr>
      </p:pic>
      <p:sp>
        <p:nvSpPr>
          <p:cNvPr id="391" name="CustomShape 1"/>
          <p:cNvSpPr/>
          <p:nvPr/>
        </p:nvSpPr>
        <p:spPr>
          <a:xfrm>
            <a:off x="384120" y="5335560"/>
            <a:ext cx="4495680" cy="17974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600" b="1">
                <a:solidFill>
                  <a:srgbClr val="000000"/>
                </a:solidFill>
                <a:latin typeface="Arial"/>
              </a:rPr>
              <a:t>XEDIT</a:t>
            </a:r>
            <a:r>
              <a:rPr lang="en-US" sz="1600">
                <a:solidFill>
                  <a:srgbClr val="000000"/>
                </a:solidFill>
                <a:latin typeface="Arial"/>
              </a:rPr>
              <a:t> </a:t>
            </a:r>
            <a:r>
              <a:rPr lang="en-US" sz="1600" i="1">
                <a:solidFill>
                  <a:srgbClr val="000000"/>
                </a:solidFill>
                <a:latin typeface="Arial"/>
              </a:rPr>
              <a:t>REPORT ASSEMBLE A</a:t>
            </a:r>
            <a:r>
              <a:rPr lang="en-US" sz="1600">
                <a:solidFill>
                  <a:srgbClr val="000000"/>
                </a:solidFill>
                <a:latin typeface="Arial"/>
              </a:rPr>
              <a:t> </a:t>
            </a:r>
            <a:r>
              <a:rPr lang="en-US" sz="1600" b="1">
                <a:solidFill>
                  <a:srgbClr val="000000"/>
                </a:solidFill>
                <a:latin typeface="Arial"/>
              </a:rPr>
              <a:t>(CTL</a:t>
            </a:r>
            <a:r>
              <a:rPr lang="en-US" sz="1600">
                <a:solidFill>
                  <a:srgbClr val="000000"/>
                </a:solidFill>
                <a:latin typeface="Arial"/>
              </a:rPr>
              <a:t> </a:t>
            </a:r>
            <a:r>
              <a:rPr lang="en-US" sz="1600" i="1">
                <a:solidFill>
                  <a:srgbClr val="000000"/>
                </a:solidFill>
                <a:latin typeface="Arial"/>
              </a:rPr>
              <a:t>REPORT</a:t>
            </a:r>
            <a:endParaRPr/>
          </a:p>
          <a:p>
            <a:pPr>
              <a:lnSpc>
                <a:spcPct val="100000"/>
              </a:lnSpc>
            </a:pPr>
            <a:r>
              <a:rPr lang="en-US" sz="1600">
                <a:solidFill>
                  <a:srgbClr val="000000"/>
                </a:solidFill>
                <a:latin typeface="Arial"/>
              </a:rPr>
              <a:t>Applying REPORT RTNA A1            </a:t>
            </a:r>
            <a:endParaRPr/>
          </a:p>
          <a:p>
            <a:pPr>
              <a:lnSpc>
                <a:spcPct val="100000"/>
              </a:lnSpc>
            </a:pPr>
            <a:r>
              <a:rPr lang="en-US" sz="1600">
                <a:solidFill>
                  <a:srgbClr val="000000"/>
                </a:solidFill>
                <a:latin typeface="Arial"/>
              </a:rPr>
              <a:t>Applying REPORT RTNB A1            </a:t>
            </a:r>
            <a:endParaRPr/>
          </a:p>
          <a:p>
            <a:pPr>
              <a:lnSpc>
                <a:spcPct val="100000"/>
              </a:lnSpc>
            </a:pPr>
            <a:r>
              <a:rPr lang="en-US" sz="1600">
                <a:solidFill>
                  <a:srgbClr val="000000"/>
                </a:solidFill>
                <a:latin typeface="Arial"/>
              </a:rPr>
              <a:t>Applying REPORT UPDTREP1 A1        </a:t>
            </a:r>
            <a:endParaRPr/>
          </a:p>
          <a:p>
            <a:pPr>
              <a:lnSpc>
                <a:spcPct val="100000"/>
              </a:lnSpc>
            </a:pPr>
            <a:r>
              <a:rPr lang="en-US" sz="1600">
                <a:solidFill>
                  <a:srgbClr val="000000"/>
                </a:solidFill>
                <a:latin typeface="Arial"/>
              </a:rPr>
              <a:t>Applying REPORT FIXOUT A1          </a:t>
            </a:r>
            <a:endParaRPr/>
          </a:p>
          <a:p>
            <a:pPr>
              <a:lnSpc>
                <a:spcPct val="100000"/>
              </a:lnSpc>
            </a:pPr>
            <a:r>
              <a:rPr lang="en-US" sz="1600">
                <a:solidFill>
                  <a:srgbClr val="000000"/>
                </a:solidFill>
                <a:latin typeface="Arial"/>
              </a:rPr>
              <a:t>Applying REPORT FIXIN A1           </a:t>
            </a:r>
            <a:endParaRPr/>
          </a:p>
          <a:p>
            <a:pPr>
              <a:lnSpc>
                <a:spcPct val="100000"/>
              </a:lnSpc>
            </a:pPr>
            <a:r>
              <a:rPr lang="en-US" sz="1600">
                <a:solidFill>
                  <a:srgbClr val="000000"/>
                </a:solidFill>
                <a:latin typeface="Arial"/>
              </a:rPr>
              <a:t>Applying REPORT UPDTRPOC A1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2"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Update Mode</a:t>
            </a:r>
            <a:endParaRPr/>
          </a:p>
        </p:txBody>
      </p:sp>
      <p:sp>
        <p:nvSpPr>
          <p:cNvPr id="393"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2500">
                <a:solidFill>
                  <a:srgbClr val="000000"/>
                </a:solidFill>
                <a:latin typeface="Arial"/>
                <a:ea typeface="Arial"/>
              </a:rPr>
              <a:t>Using the UNTIL option</a:t>
            </a:r>
            <a:endParaRPr/>
          </a:p>
          <a:p>
            <a:pPr lvl="1">
              <a:lnSpc>
                <a:spcPct val="80000"/>
              </a:lnSpc>
              <a:buFont typeface="Arial"/>
              <a:buChar char="–"/>
            </a:pPr>
            <a:r>
              <a:rPr lang="en-US" sz="2000" b="1" strike="noStrike">
                <a:solidFill>
                  <a:srgbClr val="000000"/>
                </a:solidFill>
                <a:latin typeface="Arial"/>
                <a:ea typeface="Arial"/>
              </a:rPr>
              <a:t>XEDIT</a:t>
            </a:r>
            <a:r>
              <a:rPr lang="en-US" sz="2000" strike="noStrike">
                <a:solidFill>
                  <a:srgbClr val="000000"/>
                </a:solidFill>
                <a:latin typeface="Arial"/>
                <a:ea typeface="Arial"/>
              </a:rPr>
              <a:t> </a:t>
            </a:r>
            <a:r>
              <a:rPr lang="en-US" sz="2000" i="1" strike="noStrike">
                <a:solidFill>
                  <a:srgbClr val="000000"/>
                </a:solidFill>
                <a:latin typeface="Arial"/>
                <a:ea typeface="Arial"/>
              </a:rPr>
              <a:t>ZAPC  $XEDIT  A</a:t>
            </a:r>
            <a:r>
              <a:rPr lang="en-US" sz="2000" strike="noStrike">
                <a:solidFill>
                  <a:srgbClr val="000000"/>
                </a:solidFill>
                <a:latin typeface="Arial"/>
                <a:ea typeface="Arial"/>
              </a:rPr>
              <a:t> </a:t>
            </a:r>
            <a:r>
              <a:rPr lang="en-US" sz="2000" b="1" strike="noStrike">
                <a:solidFill>
                  <a:srgbClr val="000000"/>
                </a:solidFill>
                <a:latin typeface="Arial"/>
                <a:ea typeface="Arial"/>
              </a:rPr>
              <a:t>(CTL </a:t>
            </a:r>
            <a:r>
              <a:rPr lang="en-US" sz="2000" i="1" strike="noStrike">
                <a:solidFill>
                  <a:srgbClr val="000000"/>
                </a:solidFill>
                <a:latin typeface="Arial"/>
                <a:ea typeface="Arial"/>
              </a:rPr>
              <a:t>DMSVM </a:t>
            </a:r>
            <a:r>
              <a:rPr lang="en-US" sz="2000" b="1" strike="noStrike">
                <a:solidFill>
                  <a:srgbClr val="000000"/>
                </a:solidFill>
                <a:latin typeface="Arial"/>
                <a:ea typeface="Arial"/>
              </a:rPr>
              <a:t>UNTIL </a:t>
            </a:r>
            <a:r>
              <a:rPr lang="en-US" sz="2000" i="1" strike="noStrike">
                <a:solidFill>
                  <a:srgbClr val="000000"/>
                </a:solidFill>
                <a:latin typeface="Arial"/>
                <a:ea typeface="Arial"/>
              </a:rPr>
              <a:t>UPDT001</a:t>
            </a:r>
            <a:endParaRPr/>
          </a:p>
          <a:p>
            <a:pPr lvl="1">
              <a:lnSpc>
                <a:spcPct val="80000"/>
              </a:lnSpc>
              <a:buFont typeface="Arial"/>
              <a:buChar char="–"/>
            </a:pPr>
            <a:r>
              <a:rPr lang="en-US" sz="2200" strike="noStrike">
                <a:solidFill>
                  <a:srgbClr val="000000"/>
                </a:solidFill>
                <a:latin typeface="Arial"/>
                <a:ea typeface="Arial"/>
              </a:rPr>
              <a:t>This applies updates through update </a:t>
            </a:r>
            <a:r>
              <a:rPr lang="en-US" sz="2200" i="1" strike="noStrike">
                <a:solidFill>
                  <a:srgbClr val="000000"/>
                </a:solidFill>
                <a:latin typeface="Arial"/>
                <a:ea typeface="Arial"/>
              </a:rPr>
              <a:t>UPDT001</a:t>
            </a:r>
            <a:endParaRPr/>
          </a:p>
          <a:p>
            <a:pPr lvl="1">
              <a:lnSpc>
                <a:spcPct val="80000"/>
              </a:lnSpc>
              <a:buFont typeface="Arial"/>
              <a:buChar char="–"/>
            </a:pPr>
            <a:r>
              <a:rPr lang="en-US" sz="2200" strike="noStrike">
                <a:solidFill>
                  <a:srgbClr val="000000"/>
                </a:solidFill>
                <a:latin typeface="Arial"/>
                <a:ea typeface="Arial"/>
              </a:rPr>
              <a:t>XEDIT searches the control file, </a:t>
            </a:r>
            <a:r>
              <a:rPr lang="en-US" sz="2200" i="1" strike="noStrike">
                <a:solidFill>
                  <a:srgbClr val="000000"/>
                </a:solidFill>
                <a:latin typeface="Arial"/>
                <a:ea typeface="Arial"/>
              </a:rPr>
              <a:t>DMSVM CNTRL,</a:t>
            </a:r>
            <a:r>
              <a:rPr lang="en-US" sz="2200" strike="noStrike">
                <a:solidFill>
                  <a:srgbClr val="000000"/>
                </a:solidFill>
                <a:latin typeface="Arial"/>
                <a:ea typeface="Arial"/>
              </a:rPr>
              <a:t> and it’s auxfiles and applies updates until it finds </a:t>
            </a:r>
            <a:r>
              <a:rPr lang="en-US" sz="2200" i="1" strike="noStrike">
                <a:solidFill>
                  <a:srgbClr val="000000"/>
                </a:solidFill>
                <a:latin typeface="Arial"/>
                <a:ea typeface="Arial"/>
              </a:rPr>
              <a:t>UPDT001</a:t>
            </a:r>
            <a:endParaRPr/>
          </a:p>
          <a:p>
            <a:pPr>
              <a:lnSpc>
                <a:spcPct val="80000"/>
              </a:lnSpc>
              <a:buFont typeface="Arial"/>
              <a:buChar char="•"/>
            </a:pPr>
            <a:r>
              <a:rPr lang="en-US" sz="2500">
                <a:solidFill>
                  <a:srgbClr val="000000"/>
                </a:solidFill>
                <a:latin typeface="Arial"/>
                <a:ea typeface="Arial"/>
              </a:rPr>
              <a:t>Once in an </a:t>
            </a:r>
            <a:r>
              <a:rPr lang="en-US" sz="2500" b="1">
                <a:solidFill>
                  <a:srgbClr val="000000"/>
                </a:solidFill>
                <a:latin typeface="Arial"/>
                <a:ea typeface="Arial"/>
              </a:rPr>
              <a:t>XEDIT</a:t>
            </a:r>
            <a:r>
              <a:rPr lang="en-US" sz="2500">
                <a:solidFill>
                  <a:srgbClr val="000000"/>
                </a:solidFill>
                <a:latin typeface="Arial"/>
                <a:ea typeface="Arial"/>
              </a:rPr>
              <a:t> session in update mode, all additional changes go in the last update applied</a:t>
            </a:r>
            <a:endParaRPr/>
          </a:p>
          <a:p>
            <a:pPr>
              <a:lnSpc>
                <a:spcPct val="80000"/>
              </a:lnSpc>
              <a:buFont typeface="Arial"/>
              <a:buChar char="•"/>
            </a:pPr>
            <a:r>
              <a:rPr lang="en-US" sz="2500">
                <a:solidFill>
                  <a:srgbClr val="000000"/>
                </a:solidFill>
                <a:latin typeface="Arial"/>
                <a:ea typeface="Arial"/>
              </a:rPr>
              <a:t>If want additional changes in a new update (say UPDT003), then first add new update to top of auxfile, </a:t>
            </a:r>
            <a:r>
              <a:rPr lang="en-US" sz="2500" i="1">
                <a:solidFill>
                  <a:srgbClr val="000000"/>
                </a:solidFill>
                <a:latin typeface="Arial"/>
                <a:ea typeface="Arial"/>
              </a:rPr>
              <a:t>ZAPC  AUXVM</a:t>
            </a:r>
            <a:endParaRPr/>
          </a:p>
          <a:p>
            <a:pPr lvl="1">
              <a:lnSpc>
                <a:spcPct val="80000"/>
              </a:lnSpc>
              <a:buFont typeface="Arial"/>
              <a:buChar char="–"/>
            </a:pPr>
            <a:r>
              <a:rPr lang="en-US" sz="2000" strike="noStrike">
                <a:solidFill>
                  <a:srgbClr val="000000"/>
                </a:solidFill>
                <a:latin typeface="Arial"/>
                <a:ea typeface="Arial"/>
              </a:rPr>
              <a:t>Ignore the following message, which just states that the update has not been created yet</a:t>
            </a:r>
            <a:endParaRPr/>
          </a:p>
          <a:p>
            <a:pPr lvl="1">
              <a:lnSpc>
                <a:spcPct val="80000"/>
              </a:lnSpc>
              <a:buFont typeface="Arial"/>
              <a:buChar char="–"/>
            </a:pPr>
            <a:r>
              <a:rPr lang="en-US" sz="2000" strike="noStrike">
                <a:solidFill>
                  <a:srgbClr val="000000"/>
                </a:solidFill>
                <a:latin typeface="Arial"/>
                <a:ea typeface="Arial"/>
              </a:rPr>
              <a:t>DMSXUP180W Missing PTF file </a:t>
            </a:r>
            <a:r>
              <a:rPr lang="en-US" sz="2000" i="1" strike="noStrike">
                <a:solidFill>
                  <a:srgbClr val="000000"/>
                </a:solidFill>
                <a:latin typeface="Arial"/>
                <a:ea typeface="Arial"/>
              </a:rPr>
              <a:t>ZAPC  UPDT003 </a:t>
            </a:r>
            <a:r>
              <a:rPr lang="en-US" sz="2000" strike="noStrike">
                <a:solidFill>
                  <a:srgbClr val="000000"/>
                </a:solidFill>
                <a:latin typeface="Arial"/>
                <a:ea typeface="Arial"/>
              </a:rPr>
              <a:t> </a:t>
            </a:r>
            <a:r>
              <a:rPr lang="en-US" sz="2000" i="1" strike="noStrike">
                <a:solidFill>
                  <a:srgbClr val="000000"/>
                </a:solidFill>
                <a:latin typeface="Arial"/>
                <a:ea typeface="Arial"/>
              </a:rPr>
              <a:t>A</a:t>
            </a:r>
            <a:endParaRPr/>
          </a:p>
          <a:p>
            <a:pPr lvl="1">
              <a:lnSpc>
                <a:spcPct val="80000"/>
              </a:lnSpc>
              <a:buFont typeface="Arial"/>
              <a:buChar char="–"/>
            </a:pPr>
            <a:r>
              <a:rPr lang="en-US" sz="2000" strike="noStrike">
                <a:solidFill>
                  <a:srgbClr val="000000"/>
                </a:solidFill>
                <a:latin typeface="Arial"/>
                <a:ea typeface="Arial"/>
              </a:rPr>
              <a:t>PTF stands for Program Temporary Fix</a:t>
            </a:r>
            <a:endParaRPr/>
          </a:p>
          <a:p>
            <a:pPr lvl="2">
              <a:lnSpc>
                <a:spcPct val="80000"/>
              </a:lnSpc>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4"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Update Mode</a:t>
            </a:r>
            <a:endParaRPr/>
          </a:p>
        </p:txBody>
      </p:sp>
      <p:sp>
        <p:nvSpPr>
          <p:cNvPr id="395"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100000"/>
              </a:lnSpc>
              <a:buFont typeface="Arial"/>
              <a:buChar char="•"/>
            </a:pPr>
            <a:r>
              <a:rPr lang="en-US" sz="3200">
                <a:solidFill>
                  <a:srgbClr val="000000"/>
                </a:solidFill>
                <a:latin typeface="Arial"/>
                <a:ea typeface="Arial"/>
              </a:rPr>
              <a:t>Using </a:t>
            </a:r>
            <a:r>
              <a:rPr lang="en-US" sz="3200" b="1">
                <a:solidFill>
                  <a:srgbClr val="000000"/>
                </a:solidFill>
                <a:latin typeface="Arial"/>
                <a:ea typeface="Arial"/>
              </a:rPr>
              <a:t>CMS </a:t>
            </a:r>
            <a:r>
              <a:rPr lang="en-US" sz="3200">
                <a:solidFill>
                  <a:srgbClr val="000000"/>
                </a:solidFill>
                <a:latin typeface="Arial"/>
                <a:ea typeface="Arial"/>
              </a:rPr>
              <a:t> </a:t>
            </a:r>
            <a:r>
              <a:rPr lang="en-US" sz="3200" b="1">
                <a:solidFill>
                  <a:srgbClr val="000000"/>
                </a:solidFill>
                <a:latin typeface="Arial"/>
                <a:ea typeface="Arial"/>
              </a:rPr>
              <a:t>EXECUPDT</a:t>
            </a:r>
            <a:r>
              <a:rPr lang="en-US" sz="3200">
                <a:solidFill>
                  <a:srgbClr val="000000"/>
                </a:solidFill>
                <a:latin typeface="Arial"/>
                <a:ea typeface="Arial"/>
              </a:rPr>
              <a:t> command to apply updates to generate the executable form (XEDIT filetype)</a:t>
            </a:r>
            <a:endParaRPr/>
          </a:p>
          <a:p>
            <a:pPr lvl="1">
              <a:lnSpc>
                <a:spcPct val="100000"/>
              </a:lnSpc>
              <a:buFont typeface="Arial"/>
              <a:buChar char="–"/>
            </a:pPr>
            <a:r>
              <a:rPr lang="en-US" sz="2800" b="1" strike="noStrike">
                <a:solidFill>
                  <a:srgbClr val="000000"/>
                </a:solidFill>
                <a:latin typeface="Arial"/>
                <a:ea typeface="Arial"/>
              </a:rPr>
              <a:t> EXECUPDT</a:t>
            </a:r>
            <a:r>
              <a:rPr lang="en-US" sz="2800" strike="noStrike">
                <a:solidFill>
                  <a:srgbClr val="000000"/>
                </a:solidFill>
                <a:latin typeface="Arial"/>
                <a:ea typeface="Arial"/>
              </a:rPr>
              <a:t>  </a:t>
            </a:r>
            <a:r>
              <a:rPr lang="en-US" sz="2800" i="1" strike="noStrike">
                <a:solidFill>
                  <a:srgbClr val="000000"/>
                </a:solidFill>
                <a:latin typeface="Arial"/>
                <a:ea typeface="Arial"/>
              </a:rPr>
              <a:t>ZAPC  XEDIT *</a:t>
            </a:r>
            <a:r>
              <a:rPr lang="en-US" sz="2800" strike="noStrike">
                <a:solidFill>
                  <a:srgbClr val="000000"/>
                </a:solidFill>
                <a:latin typeface="Arial"/>
                <a:ea typeface="Arial"/>
              </a:rPr>
              <a:t> </a:t>
            </a:r>
            <a:r>
              <a:rPr lang="en-US" sz="2800" b="1" strike="noStrike">
                <a:solidFill>
                  <a:srgbClr val="000000"/>
                </a:solidFill>
                <a:latin typeface="Arial"/>
                <a:ea typeface="Arial"/>
              </a:rPr>
              <a:t>(CTL</a:t>
            </a:r>
            <a:r>
              <a:rPr lang="en-US" sz="2800" strike="noStrike">
                <a:solidFill>
                  <a:srgbClr val="000000"/>
                </a:solidFill>
                <a:latin typeface="Arial"/>
                <a:ea typeface="Arial"/>
              </a:rPr>
              <a:t> </a:t>
            </a:r>
            <a:r>
              <a:rPr lang="en-US" sz="2800" i="1" strike="noStrike">
                <a:solidFill>
                  <a:srgbClr val="000000"/>
                </a:solidFill>
                <a:latin typeface="Arial"/>
                <a:ea typeface="Arial"/>
              </a:rPr>
              <a:t>DMSVM</a:t>
            </a:r>
            <a:endParaRPr/>
          </a:p>
          <a:p>
            <a:pPr lvl="2">
              <a:lnSpc>
                <a:spcPct val="100000"/>
              </a:lnSpc>
              <a:buFont typeface="Arial"/>
              <a:buChar char="•"/>
            </a:pPr>
            <a:r>
              <a:rPr lang="en-US" sz="2300" strike="noStrike">
                <a:solidFill>
                  <a:srgbClr val="000000"/>
                </a:solidFill>
                <a:latin typeface="Arial"/>
                <a:ea typeface="Arial"/>
              </a:rPr>
              <a:t>This actually uses </a:t>
            </a:r>
            <a:r>
              <a:rPr lang="en-US" sz="2300" i="1" strike="noStrike">
                <a:solidFill>
                  <a:srgbClr val="000000"/>
                </a:solidFill>
                <a:latin typeface="Arial"/>
                <a:ea typeface="Arial"/>
              </a:rPr>
              <a:t>ZAPC  $XEDIT</a:t>
            </a:r>
            <a:r>
              <a:rPr lang="en-US" sz="2300" strike="noStrike">
                <a:solidFill>
                  <a:srgbClr val="000000"/>
                </a:solidFill>
                <a:latin typeface="Arial"/>
                <a:ea typeface="Arial"/>
              </a:rPr>
              <a:t> as the source</a:t>
            </a:r>
            <a:endParaRPr/>
          </a:p>
          <a:p>
            <a:pPr lvl="2">
              <a:lnSpc>
                <a:spcPct val="100000"/>
              </a:lnSpc>
              <a:buFont typeface="Arial"/>
              <a:buChar char="•"/>
            </a:pPr>
            <a:r>
              <a:rPr lang="en-US" sz="2300" strike="noStrike">
                <a:solidFill>
                  <a:srgbClr val="000000"/>
                </a:solidFill>
                <a:latin typeface="Arial"/>
                <a:ea typeface="Arial"/>
              </a:rPr>
              <a:t>Applies the updates from </a:t>
            </a:r>
            <a:r>
              <a:rPr lang="en-US" sz="2300" i="1" strike="noStrike">
                <a:solidFill>
                  <a:srgbClr val="000000"/>
                </a:solidFill>
                <a:latin typeface="Arial"/>
                <a:ea typeface="Arial"/>
              </a:rPr>
              <a:t>ZAPC  AUXVM</a:t>
            </a:r>
            <a:r>
              <a:rPr lang="en-US" sz="2300" strike="noStrike">
                <a:solidFill>
                  <a:srgbClr val="000000"/>
                </a:solidFill>
                <a:latin typeface="Arial"/>
                <a:ea typeface="Arial"/>
              </a:rPr>
              <a:t>, because </a:t>
            </a:r>
            <a:r>
              <a:rPr lang="en-US" sz="2300" i="1" strike="noStrike">
                <a:solidFill>
                  <a:srgbClr val="000000"/>
                </a:solidFill>
                <a:latin typeface="Arial"/>
                <a:ea typeface="Arial"/>
              </a:rPr>
              <a:t>AUXVM </a:t>
            </a:r>
            <a:r>
              <a:rPr lang="en-US" sz="2300" strike="noStrike">
                <a:solidFill>
                  <a:srgbClr val="000000"/>
                </a:solidFill>
                <a:latin typeface="Arial"/>
                <a:ea typeface="Arial"/>
              </a:rPr>
              <a:t>is listed in </a:t>
            </a:r>
            <a:r>
              <a:rPr lang="en-US" sz="2300" i="1" strike="noStrike">
                <a:solidFill>
                  <a:srgbClr val="000000"/>
                </a:solidFill>
                <a:latin typeface="Arial"/>
                <a:ea typeface="Arial"/>
              </a:rPr>
              <a:t>DMSVM  CNTRL</a:t>
            </a:r>
            <a:endParaRPr/>
          </a:p>
          <a:p>
            <a:pPr lvl="2">
              <a:lnSpc>
                <a:spcPct val="100000"/>
              </a:lnSpc>
              <a:buFont typeface="Arial"/>
              <a:buChar char="•"/>
            </a:pPr>
            <a:r>
              <a:rPr lang="en-US" sz="2300" strike="noStrike">
                <a:solidFill>
                  <a:srgbClr val="000000"/>
                </a:solidFill>
                <a:latin typeface="Arial"/>
                <a:ea typeface="Arial"/>
              </a:rPr>
              <a:t>Then it strips off the sequence numbers in col 73-80</a:t>
            </a:r>
            <a:endParaRPr/>
          </a:p>
          <a:p>
            <a:pPr lvl="2">
              <a:lnSpc>
                <a:spcPct val="100000"/>
              </a:lnSpc>
              <a:buFont typeface="Arial"/>
              <a:buChar char="•"/>
            </a:pPr>
            <a:r>
              <a:rPr lang="en-US" sz="2300" strike="noStrike">
                <a:solidFill>
                  <a:srgbClr val="000000"/>
                </a:solidFill>
                <a:latin typeface="Arial"/>
                <a:ea typeface="Arial"/>
              </a:rPr>
              <a:t>Then it creates variable format </a:t>
            </a:r>
            <a:r>
              <a:rPr lang="en-US" sz="2300" i="1" strike="noStrike">
                <a:solidFill>
                  <a:srgbClr val="000000"/>
                </a:solidFill>
                <a:latin typeface="Arial"/>
                <a:ea typeface="Arial"/>
              </a:rPr>
              <a:t>ZAPC  XEDIT  A</a:t>
            </a:r>
            <a:endParaRPr/>
          </a:p>
          <a:p>
            <a:pPr lvl="2">
              <a:lnSpc>
                <a:spcPct val="100000"/>
              </a:lnSpc>
              <a:buFont typeface="Arial"/>
              <a:buChar char="•"/>
            </a:pPr>
            <a:r>
              <a:rPr lang="en-US" sz="2300" strike="noStrike">
                <a:solidFill>
                  <a:srgbClr val="000000"/>
                </a:solidFill>
                <a:latin typeface="Arial"/>
                <a:ea typeface="Arial"/>
              </a:rPr>
              <a:t>Also creates </a:t>
            </a:r>
            <a:r>
              <a:rPr lang="en-US" sz="2300" i="1" strike="noStrike">
                <a:solidFill>
                  <a:srgbClr val="000000"/>
                </a:solidFill>
                <a:latin typeface="Arial"/>
                <a:ea typeface="Arial"/>
              </a:rPr>
              <a:t>ZAPC  UPDATES</a:t>
            </a:r>
            <a:r>
              <a:rPr lang="en-US" sz="2300" strike="noStrike">
                <a:solidFill>
                  <a:srgbClr val="000000"/>
                </a:solidFill>
                <a:latin typeface="Arial"/>
                <a:ea typeface="Arial"/>
              </a:rPr>
              <a:t>  …list of updates applied</a:t>
            </a:r>
            <a:endParaRPr/>
          </a:p>
          <a:p>
            <a:pPr lvl="2">
              <a:lnSpc>
                <a:spcPct val="100000"/>
              </a:lnSpc>
              <a:buFont typeface="Arial"/>
              <a:buChar char="•"/>
            </a:pPr>
            <a:r>
              <a:rPr lang="en-US" sz="2300" strike="noStrike">
                <a:solidFill>
                  <a:srgbClr val="000000"/>
                </a:solidFill>
                <a:latin typeface="Arial"/>
                <a:ea typeface="Arial"/>
              </a:rPr>
              <a:t>Also creates </a:t>
            </a:r>
            <a:r>
              <a:rPr lang="en-US" sz="2300" i="1" strike="noStrike">
                <a:solidFill>
                  <a:srgbClr val="000000"/>
                </a:solidFill>
                <a:latin typeface="Arial"/>
                <a:ea typeface="Arial"/>
              </a:rPr>
              <a:t>ZAPC  UPDLOG</a:t>
            </a:r>
            <a:r>
              <a:rPr lang="en-US" sz="2300" strike="noStrike">
                <a:solidFill>
                  <a:srgbClr val="000000"/>
                </a:solidFill>
                <a:latin typeface="Arial"/>
                <a:ea typeface="Arial"/>
              </a:rPr>
              <a:t>  …list of changes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6" name="Picture 395"/>
          <p:cNvPicPr/>
          <p:nvPr/>
        </p:nvPicPr>
        <p:blipFill>
          <a:blip r:embed="rId3"/>
          <a:stretch/>
        </p:blipFill>
        <p:spPr>
          <a:xfrm>
            <a:off x="949320" y="39600"/>
            <a:ext cx="8467560" cy="7696440"/>
          </a:xfrm>
          <a:prstGeom prst="rect">
            <a:avLst/>
          </a:prstGeom>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7" name="Picture 396"/>
          <p:cNvPicPr/>
          <p:nvPr/>
        </p:nvPicPr>
        <p:blipFill>
          <a:blip r:embed="rId3"/>
          <a:stretch/>
        </p:blipFill>
        <p:spPr>
          <a:xfrm>
            <a:off x="949320" y="192240"/>
            <a:ext cx="8467560" cy="7391160"/>
          </a:xfrm>
          <a:prstGeom prst="rect">
            <a:avLst/>
          </a:prstGeom>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8" name="Picture 397"/>
          <p:cNvPicPr/>
          <p:nvPr/>
        </p:nvPicPr>
        <p:blipFill>
          <a:blip r:embed="rId3"/>
          <a:stretch/>
        </p:blipFill>
        <p:spPr>
          <a:xfrm>
            <a:off x="949320" y="192240"/>
            <a:ext cx="8467560" cy="7391160"/>
          </a:xfrm>
          <a:prstGeom prst="rect">
            <a:avLst/>
          </a:prstGeom>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9" name="Picture 398"/>
          <p:cNvPicPr/>
          <p:nvPr/>
        </p:nvPicPr>
        <p:blipFill>
          <a:blip r:embed="rId3"/>
          <a:stretch/>
        </p:blipFill>
        <p:spPr>
          <a:xfrm>
            <a:off x="949320" y="192240"/>
            <a:ext cx="8467560" cy="7391160"/>
          </a:xfrm>
          <a:prstGeom prst="rect">
            <a:avLst/>
          </a:prstGeom>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0" name="CustomShape 1"/>
          <p:cNvSpPr/>
          <p:nvPr/>
        </p:nvSpPr>
        <p:spPr>
          <a:xfrm>
            <a:off x="519120" y="311040"/>
            <a:ext cx="9329760" cy="129564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Update Mode</a:t>
            </a:r>
            <a:endParaRPr/>
          </a:p>
        </p:txBody>
      </p:sp>
      <p:sp>
        <p:nvSpPr>
          <p:cNvPr id="401" name="CustomShape 2"/>
          <p:cNvSpPr/>
          <p:nvPr/>
        </p:nvSpPr>
        <p:spPr>
          <a:xfrm>
            <a:off x="519120" y="1814400"/>
            <a:ext cx="9329760" cy="513108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Arial"/>
              <a:buChar char="•"/>
            </a:pPr>
            <a:r>
              <a:rPr lang="en-US" sz="2800">
                <a:solidFill>
                  <a:srgbClr val="000000"/>
                </a:solidFill>
                <a:latin typeface="Arial"/>
                <a:ea typeface="Arial"/>
              </a:rPr>
              <a:t>Using </a:t>
            </a:r>
            <a:r>
              <a:rPr lang="en-US" sz="2800" b="1">
                <a:solidFill>
                  <a:srgbClr val="000000"/>
                </a:solidFill>
                <a:latin typeface="Arial"/>
                <a:ea typeface="Arial"/>
              </a:rPr>
              <a:t>CMS  UPDATE</a:t>
            </a:r>
            <a:r>
              <a:rPr lang="en-US" sz="2800">
                <a:solidFill>
                  <a:srgbClr val="000000"/>
                </a:solidFill>
                <a:latin typeface="Arial"/>
                <a:ea typeface="Arial"/>
              </a:rPr>
              <a:t> command to apply updates to the original source to create a new merged source file with sequence numbers</a:t>
            </a:r>
            <a:endParaRPr/>
          </a:p>
          <a:p>
            <a:pPr lvl="1">
              <a:lnSpc>
                <a:spcPct val="80000"/>
              </a:lnSpc>
              <a:buFont typeface="Arial"/>
              <a:buChar char="–"/>
            </a:pPr>
            <a:r>
              <a:rPr lang="en-US" sz="2400" b="1" strike="noStrike">
                <a:solidFill>
                  <a:srgbClr val="000000"/>
                </a:solidFill>
                <a:latin typeface="Arial"/>
                <a:ea typeface="Arial"/>
              </a:rPr>
              <a:t> UPDATE</a:t>
            </a:r>
            <a:r>
              <a:rPr lang="en-US" sz="2400" strike="noStrike">
                <a:solidFill>
                  <a:srgbClr val="000000"/>
                </a:solidFill>
                <a:latin typeface="Arial"/>
                <a:ea typeface="Arial"/>
              </a:rPr>
              <a:t>  </a:t>
            </a:r>
            <a:r>
              <a:rPr lang="en-US" sz="2400" i="1" strike="noStrike">
                <a:solidFill>
                  <a:srgbClr val="000000"/>
                </a:solidFill>
                <a:latin typeface="Arial"/>
                <a:ea typeface="Arial"/>
              </a:rPr>
              <a:t>ZAPC  $XEDIT * DMSVM CNTRL * </a:t>
            </a:r>
            <a:r>
              <a:rPr lang="en-US" sz="2400" b="1" strike="noStrike">
                <a:solidFill>
                  <a:srgbClr val="000000"/>
                </a:solidFill>
                <a:latin typeface="Arial"/>
                <a:ea typeface="Arial"/>
              </a:rPr>
              <a:t>(CTL</a:t>
            </a:r>
            <a:endParaRPr/>
          </a:p>
          <a:p>
            <a:pPr lvl="2">
              <a:lnSpc>
                <a:spcPct val="80000"/>
              </a:lnSpc>
              <a:buFont typeface="Arial"/>
              <a:buChar char="•"/>
            </a:pPr>
            <a:r>
              <a:rPr lang="en-US" sz="2200" strike="noStrike">
                <a:solidFill>
                  <a:srgbClr val="000000"/>
                </a:solidFill>
                <a:latin typeface="Arial"/>
                <a:ea typeface="Arial"/>
              </a:rPr>
              <a:t>This uses </a:t>
            </a:r>
            <a:r>
              <a:rPr lang="en-US" sz="2200" i="1" strike="noStrike">
                <a:solidFill>
                  <a:srgbClr val="000000"/>
                </a:solidFill>
                <a:latin typeface="Arial"/>
                <a:ea typeface="Arial"/>
              </a:rPr>
              <a:t>ZAPC  $XEDIT</a:t>
            </a:r>
            <a:r>
              <a:rPr lang="en-US" sz="2200" strike="noStrike">
                <a:solidFill>
                  <a:srgbClr val="000000"/>
                </a:solidFill>
                <a:latin typeface="Arial"/>
                <a:ea typeface="Arial"/>
              </a:rPr>
              <a:t> as the source</a:t>
            </a:r>
            <a:endParaRPr/>
          </a:p>
          <a:p>
            <a:pPr lvl="2">
              <a:lnSpc>
                <a:spcPct val="80000"/>
              </a:lnSpc>
              <a:buFont typeface="Arial"/>
              <a:buChar char="•"/>
            </a:pPr>
            <a:r>
              <a:rPr lang="en-US" sz="2200" strike="noStrike">
                <a:solidFill>
                  <a:srgbClr val="000000"/>
                </a:solidFill>
                <a:latin typeface="Arial"/>
                <a:ea typeface="Arial"/>
              </a:rPr>
              <a:t>This uses </a:t>
            </a:r>
            <a:r>
              <a:rPr lang="en-US" sz="2200" i="1" strike="noStrike">
                <a:solidFill>
                  <a:srgbClr val="000000"/>
                </a:solidFill>
                <a:latin typeface="Arial"/>
                <a:ea typeface="Arial"/>
              </a:rPr>
              <a:t>DMSVM CNTRL S2</a:t>
            </a:r>
            <a:r>
              <a:rPr lang="en-US" sz="2200" strike="noStrike">
                <a:solidFill>
                  <a:srgbClr val="000000"/>
                </a:solidFill>
                <a:latin typeface="Arial"/>
                <a:ea typeface="Arial"/>
              </a:rPr>
              <a:t> as the control file</a:t>
            </a:r>
            <a:endParaRPr/>
          </a:p>
          <a:p>
            <a:pPr lvl="2">
              <a:lnSpc>
                <a:spcPct val="80000"/>
              </a:lnSpc>
              <a:buFont typeface="Arial"/>
              <a:buChar char="•"/>
            </a:pPr>
            <a:r>
              <a:rPr lang="en-US" sz="2200" strike="noStrike">
                <a:solidFill>
                  <a:srgbClr val="000000"/>
                </a:solidFill>
                <a:latin typeface="Arial"/>
                <a:ea typeface="Arial"/>
              </a:rPr>
              <a:t>Applies the updates from </a:t>
            </a:r>
            <a:r>
              <a:rPr lang="en-US" sz="2200" i="1" strike="noStrike">
                <a:solidFill>
                  <a:srgbClr val="000000"/>
                </a:solidFill>
                <a:latin typeface="Arial"/>
                <a:ea typeface="Arial"/>
              </a:rPr>
              <a:t>ZAPC  AUXVM</a:t>
            </a:r>
            <a:r>
              <a:rPr lang="en-US" sz="2200" strike="noStrike">
                <a:solidFill>
                  <a:srgbClr val="000000"/>
                </a:solidFill>
                <a:latin typeface="Arial"/>
                <a:ea typeface="Arial"/>
              </a:rPr>
              <a:t>, because </a:t>
            </a:r>
            <a:r>
              <a:rPr lang="en-US" sz="2200" i="1" strike="noStrike">
                <a:solidFill>
                  <a:srgbClr val="000000"/>
                </a:solidFill>
                <a:latin typeface="Arial"/>
                <a:ea typeface="Arial"/>
              </a:rPr>
              <a:t>AUXVM </a:t>
            </a:r>
            <a:r>
              <a:rPr lang="en-US" sz="2200" strike="noStrike">
                <a:solidFill>
                  <a:srgbClr val="000000"/>
                </a:solidFill>
                <a:latin typeface="Arial"/>
                <a:ea typeface="Arial"/>
              </a:rPr>
              <a:t>is listed in </a:t>
            </a:r>
            <a:r>
              <a:rPr lang="en-US" sz="2200" i="1" strike="noStrike">
                <a:solidFill>
                  <a:srgbClr val="000000"/>
                </a:solidFill>
                <a:latin typeface="Arial"/>
                <a:ea typeface="Arial"/>
              </a:rPr>
              <a:t>DMSVM  CNTRL</a:t>
            </a:r>
            <a:endParaRPr/>
          </a:p>
          <a:p>
            <a:pPr lvl="2">
              <a:lnSpc>
                <a:spcPct val="80000"/>
              </a:lnSpc>
              <a:buFont typeface="Arial"/>
              <a:buChar char="•"/>
            </a:pPr>
            <a:r>
              <a:rPr lang="en-US" sz="2200" strike="noStrike">
                <a:solidFill>
                  <a:srgbClr val="000000"/>
                </a:solidFill>
                <a:latin typeface="Arial"/>
                <a:ea typeface="Arial"/>
              </a:rPr>
              <a:t>Then it creates </a:t>
            </a:r>
            <a:r>
              <a:rPr lang="en-US" sz="2200" i="1" strike="noStrike">
                <a:solidFill>
                  <a:srgbClr val="000000"/>
                </a:solidFill>
                <a:latin typeface="Arial"/>
                <a:ea typeface="Arial"/>
              </a:rPr>
              <a:t>$ZAPC  $XEDIT  A  </a:t>
            </a:r>
            <a:r>
              <a:rPr lang="en-US" sz="2200" strike="noStrike">
                <a:solidFill>
                  <a:srgbClr val="000000"/>
                </a:solidFill>
                <a:latin typeface="Arial"/>
                <a:ea typeface="Arial"/>
              </a:rPr>
              <a:t>so it doesn’t overlay the original source</a:t>
            </a:r>
            <a:endParaRPr/>
          </a:p>
          <a:p>
            <a:pPr lvl="2">
              <a:lnSpc>
                <a:spcPct val="80000"/>
              </a:lnSpc>
              <a:buFont typeface="Arial"/>
              <a:buChar char="•"/>
            </a:pPr>
            <a:r>
              <a:rPr lang="en-US" sz="2200" strike="noStrike">
                <a:solidFill>
                  <a:srgbClr val="000000"/>
                </a:solidFill>
                <a:latin typeface="Arial"/>
                <a:ea typeface="Arial"/>
              </a:rPr>
              <a:t>If also add option </a:t>
            </a:r>
            <a:r>
              <a:rPr lang="en-US" sz="2200" b="1" strike="noStrike">
                <a:solidFill>
                  <a:srgbClr val="000000"/>
                </a:solidFill>
                <a:latin typeface="Arial"/>
                <a:ea typeface="Arial"/>
              </a:rPr>
              <a:t>REP</a:t>
            </a:r>
            <a:r>
              <a:rPr lang="en-US" sz="2200" strike="noStrike">
                <a:solidFill>
                  <a:srgbClr val="000000"/>
                </a:solidFill>
                <a:latin typeface="Arial"/>
                <a:ea typeface="Arial"/>
              </a:rPr>
              <a:t>, then </a:t>
            </a:r>
            <a:r>
              <a:rPr lang="en-US" sz="2200" i="1" strike="noStrike">
                <a:solidFill>
                  <a:srgbClr val="000000"/>
                </a:solidFill>
                <a:latin typeface="Arial"/>
                <a:ea typeface="Arial"/>
              </a:rPr>
              <a:t>ZAPC $XEDIT</a:t>
            </a:r>
            <a:r>
              <a:rPr lang="en-US" sz="2200" strike="noStrike">
                <a:solidFill>
                  <a:srgbClr val="000000"/>
                </a:solidFill>
                <a:latin typeface="Arial"/>
                <a:ea typeface="Arial"/>
              </a:rPr>
              <a:t> would be created, replacing the original</a:t>
            </a:r>
            <a:endParaRPr/>
          </a:p>
          <a:p>
            <a:pPr lvl="2">
              <a:lnSpc>
                <a:spcPct val="80000"/>
              </a:lnSpc>
              <a:buFont typeface="Arial"/>
              <a:buChar char="•"/>
            </a:pPr>
            <a:r>
              <a:rPr lang="en-US" sz="2200" strike="noStrike">
                <a:solidFill>
                  <a:srgbClr val="000000"/>
                </a:solidFill>
                <a:latin typeface="Arial"/>
                <a:ea typeface="Arial"/>
              </a:rPr>
              <a:t>Also creates </a:t>
            </a:r>
            <a:r>
              <a:rPr lang="en-US" sz="2200" i="1" strike="noStrike">
                <a:solidFill>
                  <a:srgbClr val="000000"/>
                </a:solidFill>
                <a:latin typeface="Arial"/>
                <a:ea typeface="Arial"/>
              </a:rPr>
              <a:t>ZAPC  UPDATES</a:t>
            </a:r>
            <a:r>
              <a:rPr lang="en-US" sz="2200" strike="noStrike">
                <a:solidFill>
                  <a:srgbClr val="000000"/>
                </a:solidFill>
                <a:latin typeface="Arial"/>
                <a:ea typeface="Arial"/>
              </a:rPr>
              <a:t>  …list of updates applied</a:t>
            </a:r>
            <a:endParaRPr/>
          </a:p>
          <a:p>
            <a:pPr lvl="2">
              <a:lnSpc>
                <a:spcPct val="80000"/>
              </a:lnSpc>
              <a:buFont typeface="Arial"/>
              <a:buChar char="•"/>
            </a:pPr>
            <a:r>
              <a:rPr lang="en-US" sz="2200" strike="noStrike">
                <a:solidFill>
                  <a:srgbClr val="000000"/>
                </a:solidFill>
                <a:latin typeface="Arial"/>
                <a:ea typeface="Arial"/>
              </a:rPr>
              <a:t>Also creates </a:t>
            </a:r>
            <a:r>
              <a:rPr lang="en-US" sz="2200" i="1" strike="noStrike">
                <a:solidFill>
                  <a:srgbClr val="000000"/>
                </a:solidFill>
                <a:latin typeface="Arial"/>
                <a:ea typeface="Arial"/>
              </a:rPr>
              <a:t>ZAPC  UPDLOG</a:t>
            </a:r>
            <a:r>
              <a:rPr lang="en-US" sz="2200" strike="noStrike">
                <a:solidFill>
                  <a:srgbClr val="000000"/>
                </a:solidFill>
                <a:latin typeface="Arial"/>
                <a:ea typeface="Arial"/>
              </a:rPr>
              <a:t>  …list of changes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2" name="Picture 401"/>
          <p:cNvPicPr/>
          <p:nvPr/>
        </p:nvPicPr>
        <p:blipFill>
          <a:blip r:embed="rId3"/>
          <a:stretch/>
        </p:blipFill>
        <p:spPr>
          <a:xfrm>
            <a:off x="949320" y="534960"/>
            <a:ext cx="8467560" cy="67057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262" name="CustomShape 1"/>
          <p:cNvSpPr/>
          <p:nvPr/>
        </p:nvSpPr>
        <p:spPr>
          <a:xfrm>
            <a:off x="600120" y="784440"/>
            <a:ext cx="9172440" cy="549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US" sz="3600" b="1">
                <a:solidFill>
                  <a:srgbClr val="000000"/>
                </a:solidFill>
                <a:latin typeface="Arial"/>
              </a:rPr>
              <a:t>Disclaimer</a:t>
            </a:r>
            <a:endParaRPr/>
          </a:p>
        </p:txBody>
      </p:sp>
      <p:sp>
        <p:nvSpPr>
          <p:cNvPr id="263" name="CustomShape 2"/>
          <p:cNvSpPr/>
          <p:nvPr/>
        </p:nvSpPr>
        <p:spPr>
          <a:xfrm>
            <a:off x="1521000" y="1820880"/>
            <a:ext cx="7151400" cy="5473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5000"/>
              </a:lnSpc>
            </a:pPr>
            <a:r>
              <a:rPr lang="en-US" sz="1400">
                <a:solidFill>
                  <a:srgbClr val="000000"/>
                </a:solidFill>
                <a:latin typeface="TimesNewRoman"/>
              </a:rPr>
              <a:t>The information contained in this document is not intended to be an assertion of future action by IBM.  The use of this information or the implementation of any of these techniques is a customer responsibility and depends on the customer's ability to evaluate and integrate them into the operational environment.  While each item may have been reviewed by IBM for accuracy in a specific situation, there is no guarantee that the same or similar results will be obtained elsewhere.  Customers attempting to adopt these techniques to their own environment do so at their own risk.</a:t>
            </a:r>
            <a:endParaRPr/>
          </a:p>
          <a:p>
            <a:pPr>
              <a:lnSpc>
                <a:spcPct val="95000"/>
              </a:lnSpc>
            </a:pPr>
            <a:endParaRPr/>
          </a:p>
          <a:p>
            <a:pPr>
              <a:lnSpc>
                <a:spcPct val="95000"/>
              </a:lnSpc>
            </a:pPr>
            <a:r>
              <a:rPr lang="en-US" sz="1400">
                <a:solidFill>
                  <a:srgbClr val="000000"/>
                </a:solidFill>
                <a:latin typeface="TimesNewRoman"/>
              </a:rPr>
              <a:t>In this presentation, any references made to an IBM licensed program are not intended to state or imply that only IBM's licensed program may be used; any functionally equivalent program may be used instead.</a:t>
            </a:r>
            <a:endParaRPr/>
          </a:p>
          <a:p>
            <a:pPr>
              <a:lnSpc>
                <a:spcPct val="95000"/>
              </a:lnSpc>
            </a:pPr>
            <a:endParaRPr/>
          </a:p>
          <a:p>
            <a:pPr>
              <a:lnSpc>
                <a:spcPct val="95000"/>
              </a:lnSpc>
            </a:pPr>
            <a:r>
              <a:rPr lang="en-US" sz="1400">
                <a:solidFill>
                  <a:srgbClr val="000000"/>
                </a:solidFill>
                <a:latin typeface="TimesNewRoman"/>
              </a:rPr>
              <a:t>Any performance data contained in this presentation was determined in a controlled environment and, therefore, the results which may be obtained in other operating environments may vary significantly.  Users of this presentation should verify the applicable data for their specific environment.</a:t>
            </a:r>
            <a:endParaRPr/>
          </a:p>
          <a:p>
            <a:pPr>
              <a:lnSpc>
                <a:spcPct val="95000"/>
              </a:lnSpc>
            </a:pPr>
            <a:endParaRPr/>
          </a:p>
          <a:p>
            <a:pPr>
              <a:lnSpc>
                <a:spcPct val="95000"/>
              </a:lnSpc>
            </a:pPr>
            <a:r>
              <a:rPr lang="en-US" sz="1400">
                <a:solidFill>
                  <a:srgbClr val="000000"/>
                </a:solidFill>
                <a:latin typeface="TimesNewRoman"/>
              </a:rPr>
              <a:t>It is possible that this material may contain reference to, or information about, IBM products (machines and programs), programming, or services that are not announced in your country.  Such references or information must not be construed to mean that IBM intends to announce such IBM products, programming or services in your country.</a:t>
            </a:r>
            <a:endParaRPr/>
          </a:p>
          <a:p>
            <a:pPr>
              <a:lnSpc>
                <a:spcPct val="95000"/>
              </a:lnSpc>
            </a:pPr>
            <a:endParaRPr/>
          </a:p>
          <a:p>
            <a:pPr>
              <a:lnSpc>
                <a:spcPct val="95000"/>
              </a:lnSpc>
            </a:pPr>
            <a:r>
              <a:rPr lang="en-US" sz="1400">
                <a:solidFill>
                  <a:srgbClr val="000000"/>
                </a:solidFill>
                <a:latin typeface="TimesNewRoman"/>
              </a:rPr>
              <a:t>Any feedback that you give IBM regarding this presentation will be treated as non-confidential information.  IBM reserves the right to use this information in any form.</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dur="indefinite" fill="hold">
                      <p:stCondLst>
                        <p:cond delay="indefinite"/>
                      </p:stCondLst>
                      <p:childTnLst>
                        <p:par>
                          <p:cTn id="4" dur="indefinite" fill="hold">
                            <p:stCondLst>
                              <p:cond delay="0"/>
                            </p:stCondLst>
                            <p:childTnLst>
                              <p:par>
                                <p:cTn id="5" presetID="1" presetClass="entr" dur="indefinite" fill="hold" nodeType="clickEffect">
                                  <p:stCondLst>
                                    <p:cond delay="0"/>
                                  </p:stCondLst>
                                  <p:childTnLst>
                                    <p:set>
                                      <p:cBhvr>
                                        <p:cTn id="6" dur="1" fill="hold">
                                          <p:stCondLst>
                                            <p:cond delay="499"/>
                                          </p:stCondLst>
                                        </p:cTn>
                                        <p:tgtEl>
                                          <p:spTgt spid="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 name="CustomShape 1"/>
          <p:cNvSpPr/>
          <p:nvPr/>
        </p:nvSpPr>
        <p:spPr>
          <a:xfrm>
            <a:off x="519120" y="311040"/>
            <a:ext cx="9329760" cy="106200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nchor="ctr"/>
          <a:lstStyle/>
          <a:p>
            <a:pPr algn="ctr">
              <a:lnSpc>
                <a:spcPct val="100000"/>
              </a:lnSpc>
            </a:pPr>
            <a:r>
              <a:rPr lang="en-US" sz="3600" b="1">
                <a:solidFill>
                  <a:srgbClr val="000000"/>
                </a:solidFill>
                <a:latin typeface="Arial"/>
                <a:ea typeface="Arial"/>
              </a:rPr>
              <a:t>Agenda</a:t>
            </a:r>
            <a:endParaRPr/>
          </a:p>
        </p:txBody>
      </p:sp>
      <p:sp>
        <p:nvSpPr>
          <p:cNvPr id="265" name="CustomShape 2"/>
          <p:cNvSpPr/>
          <p:nvPr/>
        </p:nvSpPr>
        <p:spPr>
          <a:xfrm>
            <a:off x="536400" y="1525680"/>
            <a:ext cx="9329760" cy="5130720"/>
          </a:xfrm>
          <a:prstGeom prst="rect">
            <a:avLst/>
          </a:prstGeom>
          <a:noFill/>
          <a:ln>
            <a:noFill/>
          </a:ln>
        </p:spPr>
        <p:style>
          <a:lnRef idx="0">
            <a:scrgbClr r="0" g="0" b="0"/>
          </a:lnRef>
          <a:fillRef idx="0">
            <a:scrgbClr r="0" g="0" b="0"/>
          </a:fillRef>
          <a:effectRef idx="0">
            <a:scrgbClr r="0" g="0" b="0"/>
          </a:effectRef>
          <a:fontRef idx="minor"/>
        </p:style>
        <p:txBody>
          <a:bodyPr lIns="103680" tIns="51840" rIns="103680" bIns="51840"/>
          <a:lstStyle/>
          <a:p>
            <a:pPr>
              <a:lnSpc>
                <a:spcPct val="80000"/>
              </a:lnSpc>
              <a:buFont typeface="Wingdings" charset="2"/>
              <a:buChar char=""/>
            </a:pPr>
            <a:r>
              <a:rPr lang="en-US" sz="3200">
                <a:solidFill>
                  <a:srgbClr val="000000"/>
                </a:solidFill>
                <a:latin typeface="Arial"/>
                <a:ea typeface="Arial"/>
              </a:rPr>
              <a:t>Review</a:t>
            </a:r>
            <a:endParaRPr/>
          </a:p>
          <a:p>
            <a:pPr>
              <a:lnSpc>
                <a:spcPct val="80000"/>
              </a:lnSpc>
              <a:buFont typeface="Wingdings" charset="2"/>
              <a:buChar char=""/>
            </a:pPr>
            <a:r>
              <a:rPr lang="en-US" sz="3200">
                <a:solidFill>
                  <a:srgbClr val="000000"/>
                </a:solidFill>
                <a:latin typeface="Arial"/>
                <a:ea typeface="Arial"/>
              </a:rPr>
              <a:t>PROFILE XEDIT</a:t>
            </a:r>
            <a:endParaRPr/>
          </a:p>
          <a:p>
            <a:pPr>
              <a:lnSpc>
                <a:spcPct val="80000"/>
              </a:lnSpc>
              <a:buFont typeface="Wingdings" charset="2"/>
              <a:buChar char=""/>
            </a:pPr>
            <a:r>
              <a:rPr lang="en-US" sz="3200">
                <a:solidFill>
                  <a:srgbClr val="000000"/>
                </a:solidFill>
                <a:latin typeface="Arial"/>
                <a:ea typeface="Arial"/>
              </a:rPr>
              <a:t>Comparing XEDIT with BROWSE </a:t>
            </a:r>
            <a:endParaRPr/>
          </a:p>
          <a:p>
            <a:pPr>
              <a:lnSpc>
                <a:spcPct val="80000"/>
              </a:lnSpc>
              <a:buFont typeface="Wingdings" charset="2"/>
              <a:buChar char=""/>
            </a:pPr>
            <a:r>
              <a:rPr lang="en-US" sz="3200">
                <a:solidFill>
                  <a:srgbClr val="000000"/>
                </a:solidFill>
                <a:latin typeface="Arial"/>
                <a:ea typeface="Arial"/>
              </a:rPr>
              <a:t>Attributes of a File</a:t>
            </a:r>
            <a:endParaRPr/>
          </a:p>
          <a:p>
            <a:pPr>
              <a:lnSpc>
                <a:spcPct val="80000"/>
              </a:lnSpc>
              <a:buFont typeface="Wingdings" charset="2"/>
              <a:buChar char=""/>
            </a:pPr>
            <a:r>
              <a:rPr lang="en-US" sz="3200">
                <a:solidFill>
                  <a:srgbClr val="000000"/>
                </a:solidFill>
                <a:latin typeface="Arial"/>
                <a:ea typeface="Arial"/>
              </a:rPr>
              <a:t>Full-Screen Text Processing</a:t>
            </a:r>
            <a:endParaRPr/>
          </a:p>
          <a:p>
            <a:pPr>
              <a:lnSpc>
                <a:spcPct val="80000"/>
              </a:lnSpc>
              <a:buFont typeface="Wingdings" charset="2"/>
              <a:buChar char=""/>
            </a:pPr>
            <a:r>
              <a:rPr lang="en-US" sz="3200">
                <a:solidFill>
                  <a:srgbClr val="000000"/>
                </a:solidFill>
                <a:latin typeface="Arial"/>
                <a:ea typeface="Arial"/>
              </a:rPr>
              <a:t>Using Targets</a:t>
            </a:r>
            <a:endParaRPr/>
          </a:p>
          <a:p>
            <a:pPr>
              <a:lnSpc>
                <a:spcPct val="80000"/>
              </a:lnSpc>
              <a:buFont typeface="Wingdings" charset="2"/>
              <a:buChar char=""/>
            </a:pPr>
            <a:r>
              <a:rPr lang="en-US" sz="3200">
                <a:solidFill>
                  <a:srgbClr val="000000"/>
                </a:solidFill>
                <a:latin typeface="Arial"/>
                <a:ea typeface="Arial"/>
              </a:rPr>
              <a:t>Other Useful Xedit Macros</a:t>
            </a:r>
            <a:endParaRPr/>
          </a:p>
          <a:p>
            <a:pPr>
              <a:lnSpc>
                <a:spcPct val="80000"/>
              </a:lnSpc>
              <a:buFont typeface="Wingdings" charset="2"/>
              <a:buChar char=""/>
            </a:pPr>
            <a:r>
              <a:rPr lang="en-US" sz="3200">
                <a:solidFill>
                  <a:srgbClr val="000000"/>
                </a:solidFill>
                <a:latin typeface="Arial"/>
                <a:ea typeface="Arial"/>
              </a:rPr>
              <a:t>Editing Multiple Files</a:t>
            </a:r>
            <a:endParaRPr/>
          </a:p>
          <a:p>
            <a:pPr>
              <a:lnSpc>
                <a:spcPct val="8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EngiNet Blue Background with Blue Border">
  <a:themeElements>
    <a:clrScheme name="">
      <a:dk1>
        <a:srgbClr val="000000"/>
      </a:dk1>
      <a:lt1>
        <a:srgbClr val="FFFFFF"/>
      </a:lt1>
      <a:dk2>
        <a:srgbClr val="00279F"/>
      </a:dk2>
      <a:lt2>
        <a:srgbClr val="FAFD00"/>
      </a:lt2>
      <a:accent1>
        <a:srgbClr val="FF8203"/>
      </a:accent1>
      <a:accent2>
        <a:srgbClr val="E84400"/>
      </a:accent2>
      <a:accent3>
        <a:srgbClr val="AAACCD"/>
      </a:accent3>
      <a:accent4>
        <a:srgbClr val="DADADA"/>
      </a:accent4>
      <a:accent5>
        <a:srgbClr val="FFC1AA"/>
      </a:accent5>
      <a:accent6>
        <a:srgbClr val="D23D00"/>
      </a:accent6>
      <a:hlink>
        <a:srgbClr val="00DFCA"/>
      </a:hlink>
      <a:folHlink>
        <a:srgbClr val="618FFD"/>
      </a:folHlink>
    </a:clrScheme>
    <a:fontScheme name="EngiNet Blue Background with Blue Bord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ngiNet Blue Background with Blue Bord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ngiNet Blue Background with Blue Bord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ngiNet Blue Background with Blue Bord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ngiNet Blue Background with Blue Bord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ngiNet Blue Background with Blue Bord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ngiNet Blue Background with Blue Bord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ngiNet Blue Background with Blue Bord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4983</Words>
  <Application>Microsoft Office PowerPoint</Application>
  <PresentationFormat>Custom</PresentationFormat>
  <Paragraphs>645</Paragraphs>
  <Slides>78</Slides>
  <Notes>77</Notes>
  <HiddenSlides>2</HiddenSlides>
  <MMClips>0</MMClips>
  <ScaleCrop>false</ScaleCrop>
  <HeadingPairs>
    <vt:vector size="4" baseType="variant">
      <vt:variant>
        <vt:lpstr>Theme</vt:lpstr>
      </vt:variant>
      <vt:variant>
        <vt:i4>7</vt:i4>
      </vt:variant>
      <vt:variant>
        <vt:lpstr>Slide Titles</vt:lpstr>
      </vt:variant>
      <vt:variant>
        <vt:i4>78</vt:i4>
      </vt:variant>
    </vt:vector>
  </HeadingPairs>
  <TitlesOfParts>
    <vt:vector size="85" baseType="lpstr">
      <vt:lpstr>Office Theme</vt:lpstr>
      <vt:lpstr>Office Theme</vt:lpstr>
      <vt:lpstr>Office Theme</vt:lpstr>
      <vt:lpstr>Office Theme</vt:lpstr>
      <vt:lpstr>Office Theme</vt:lpstr>
      <vt:lpstr>Office Theme</vt:lpstr>
      <vt:lpstr>EngiNet Blue Background with Blue Border</vt:lpstr>
      <vt:lpstr>PowerPoint Presentation</vt:lpstr>
      <vt:lpstr>Binghamton University  EngiNet™  State University of New York</vt:lpstr>
      <vt:lpstr>Thomas J. Watson  School of Engineering and Applied Science</vt:lpstr>
      <vt:lpstr>WARNING  All rights reserved.  No part of the course materials used in the instruction of this course may be reproduced in any form or by any electronic or mechanical means, including the use of information storage and retrieval systems, without written approval from the copyright owner.  ©2017  International Business Machines and Binghamton University</vt:lpstr>
      <vt:lpstr>CS480Z/CS580Z (Fall, 2017) (Tuesday’s and Thursday’s 11:40 to 1:05)  Introduction to the Mainframe: z/VM Basics  Lecture 9 September 26, 2017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Merwyn Jones</dc:creator>
  <cp:lastModifiedBy>Merwyn T410i</cp:lastModifiedBy>
  <cp:revision>6</cp:revision>
  <dcterms:modified xsi:type="dcterms:W3CDTF">2017-09-25T20:22:29Z</dcterms:modified>
</cp:coreProperties>
</file>