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33" d="100"/>
          <a:sy n="133" d="100"/>
        </p:scale>
        <p:origin x="23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162" y="525700"/>
            <a:ext cx="4563236" cy="1988887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161" y="2669667"/>
            <a:ext cx="4563236" cy="101979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42079" y="3847601"/>
            <a:ext cx="2057400" cy="273844"/>
          </a:xfrm>
        </p:spPr>
        <p:txBody>
          <a:bodyPr/>
          <a:lstStyle>
            <a:lvl1pPr algn="ctr">
              <a:defRPr/>
            </a:lvl1pPr>
          </a:lstStyle>
          <a:p>
            <a:fld id="{BCC18F51-09EC-435C-A3BA-64A766E099C0}" type="datetimeFigureOut">
              <a:rPr lang="ru-RU" smtClean="0"/>
              <a:pPr/>
              <a:t>13.10.2021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27729" y="4232700"/>
            <a:ext cx="3086100" cy="273844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42079" y="4617799"/>
            <a:ext cx="2057400" cy="273844"/>
          </a:xfrm>
        </p:spPr>
        <p:txBody>
          <a:bodyPr/>
          <a:lstStyle>
            <a:lvl1pPr algn="ctr">
              <a:defRPr/>
            </a:lvl1pPr>
          </a:lstStyle>
          <a:p>
            <a:fld id="{08395586-F03A-48D1-94DF-16B239DF4FB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4918C66-E40A-45D2-89BE-57CC8275C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99953" cy="51435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66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713161"/>
            <a:ext cx="7886700" cy="1617745"/>
          </a:xfrm>
        </p:spPr>
        <p:txBody>
          <a:bodyPr anchor="b">
            <a:normAutofit/>
          </a:bodyPr>
          <a:lstStyle>
            <a:lvl1pPr>
              <a:defRPr sz="3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382926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47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27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47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92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522D3F5-5EFF-4EBD-85E7-32BB0A5AA8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466758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3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459" y="740568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6172" y="740567"/>
            <a:ext cx="2949178" cy="3655219"/>
          </a:xfrm>
        </p:spPr>
        <p:txBody>
          <a:bodyPr/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9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9131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CC18F51-09EC-435C-A3BA-64A766E099C0}" type="datetimeFigureOut">
              <a:rPr lang="ru-RU" smtClean="0"/>
              <a:pPr/>
              <a:t>13.10.2021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8395586-F03A-48D1-94DF-16B239DF4FB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827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6" r:id="rId3"/>
    <p:sldLayoutId id="2147483688" r:id="rId4"/>
    <p:sldLayoutId id="2147483690" r:id="rId5"/>
    <p:sldLayoutId id="2147483691" r:id="rId6"/>
    <p:sldLayoutId id="2147483692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386E6F-DB8C-4608-A8F0-BD1EF53CF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BC0F3E9-0A5A-4A14-8262-BB3A40CA8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9E957AE-ECEA-428A-A497-4E036916312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Open Sans</vt:lpstr>
      <vt:lpstr>Blank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Teamlab Office Presentation</dc:title>
  <dc:creator>User</dc:creator>
  <cp:lastModifiedBy>David</cp:lastModifiedBy>
  <cp:revision>11</cp:revision>
  <dcterms:created xsi:type="dcterms:W3CDTF">2012-12-03T06:56:55Z</dcterms:created>
  <dcterms:modified xsi:type="dcterms:W3CDTF">2021-10-13T12:57:48Z</dcterms:modified>
</cp:coreProperties>
</file>