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0000"/>
    <a:srgbClr val="5726E2"/>
    <a:srgbClr val="FF6019"/>
    <a:srgbClr val="6A3ACA"/>
    <a:srgbClr val="7741FD"/>
    <a:srgbClr val="8B68E2"/>
    <a:srgbClr val="8441FD"/>
    <a:srgbClr val="0092B4"/>
    <a:srgbClr val="0C7BC6"/>
    <a:srgbClr val="2CC0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2" d="100"/>
          <a:sy n="152" d="100"/>
        </p:scale>
        <p:origin x="-360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802776" y="2355726"/>
            <a:ext cx="7495760" cy="864096"/>
          </a:xfrm>
          <a:noFill/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532605" y="3327834"/>
            <a:ext cx="6061240" cy="756084"/>
          </a:xfrm>
        </p:spPr>
        <p:txBody>
          <a:bodyPr>
            <a:norm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en-US" smtClean="0"/>
              <a:t>26.12.2019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13" name="Group 312"/>
          <p:cNvGrpSpPr/>
          <p:nvPr userDrawn="1"/>
        </p:nvGrpSpPr>
        <p:grpSpPr>
          <a:xfrm>
            <a:off x="-16505" y="-5582"/>
            <a:ext cx="9160506" cy="1307085"/>
            <a:chOff x="4150862" y="1653688"/>
            <a:chExt cx="4317345" cy="866636"/>
          </a:xfrm>
        </p:grpSpPr>
        <p:grpSp>
          <p:nvGrpSpPr>
            <p:cNvPr id="383" name="Group 382"/>
            <p:cNvGrpSpPr/>
            <p:nvPr userDrawn="1"/>
          </p:nvGrpSpPr>
          <p:grpSpPr>
            <a:xfrm>
              <a:off x="7602967" y="1656324"/>
              <a:ext cx="865240" cy="864000"/>
              <a:chOff x="6738967" y="1656324"/>
              <a:chExt cx="865240" cy="864000"/>
            </a:xfrm>
          </p:grpSpPr>
          <p:sp>
            <p:nvSpPr>
              <p:cNvPr id="432" name="Rectangle 431"/>
              <p:cNvSpPr/>
              <p:nvPr userDrawn="1"/>
            </p:nvSpPr>
            <p:spPr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433" name="Group 432"/>
              <p:cNvGrpSpPr/>
              <p:nvPr userDrawn="1"/>
            </p:nvGrpSpPr>
            <p:grpSpPr>
              <a:xfrm>
                <a:off x="6738967" y="1656324"/>
                <a:ext cx="865240" cy="864000"/>
                <a:chOff x="6738967" y="1656324"/>
                <a:chExt cx="865240" cy="864000"/>
              </a:xfrm>
            </p:grpSpPr>
            <p:sp>
              <p:nvSpPr>
                <p:cNvPr id="434" name="Rectangle 433"/>
                <p:cNvSpPr/>
                <p:nvPr userDrawn="1"/>
              </p:nvSpPr>
              <p:spPr>
                <a:xfrm>
                  <a:off x="6738967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435" name="Rectangle 434"/>
                <p:cNvSpPr/>
                <p:nvPr userDrawn="1"/>
              </p:nvSpPr>
              <p:spPr>
                <a:xfrm>
                  <a:off x="7025601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</p:sp>
            <p:sp>
              <p:nvSpPr>
                <p:cNvPr id="436" name="Rectangle 435"/>
                <p:cNvSpPr/>
                <p:nvPr userDrawn="1"/>
              </p:nvSpPr>
              <p:spPr>
                <a:xfrm>
                  <a:off x="7312808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437" name="Rectangle 436"/>
                <p:cNvSpPr/>
                <p:nvPr userDrawn="1"/>
              </p:nvSpPr>
              <p:spPr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438" name="Rectangle 437"/>
                <p:cNvSpPr/>
                <p:nvPr userDrawn="1"/>
              </p:nvSpPr>
              <p:spPr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39" name="Rectangle 438"/>
                <p:cNvSpPr/>
                <p:nvPr userDrawn="1"/>
              </p:nvSpPr>
              <p:spPr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440" name="Rectangle 439"/>
                <p:cNvSpPr/>
                <p:nvPr userDrawn="1"/>
              </p:nvSpPr>
              <p:spPr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441" name="Rectangle 440"/>
                <p:cNvSpPr/>
                <p:nvPr userDrawn="1"/>
              </p:nvSpPr>
              <p:spPr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42" name="Rectangle 441"/>
                <p:cNvSpPr/>
                <p:nvPr userDrawn="1"/>
              </p:nvSpPr>
              <p:spPr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4" name="Group 383"/>
            <p:cNvGrpSpPr/>
            <p:nvPr userDrawn="1"/>
          </p:nvGrpSpPr>
          <p:grpSpPr>
            <a:xfrm>
              <a:off x="6739414" y="1653688"/>
              <a:ext cx="864793" cy="864000"/>
              <a:chOff x="6739414" y="1656324"/>
              <a:chExt cx="864793" cy="864000"/>
            </a:xfrm>
          </p:grpSpPr>
          <p:sp>
            <p:nvSpPr>
              <p:cNvPr id="421" name="Rectangle 420"/>
              <p:cNvSpPr/>
              <p:nvPr userDrawn="1"/>
            </p:nvSpPr>
            <p:spPr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422" name="Group 421"/>
              <p:cNvGrpSpPr/>
              <p:nvPr userDrawn="1"/>
            </p:nvGrpSpPr>
            <p:grpSpPr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423" name="Rectangle 422"/>
                <p:cNvSpPr/>
                <p:nvPr userDrawn="1"/>
              </p:nvSpPr>
              <p:spPr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424" name="Rectangle 423"/>
                <p:cNvSpPr/>
                <p:nvPr userDrawn="1"/>
              </p:nvSpPr>
              <p:spPr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</p:sp>
            <p:sp>
              <p:nvSpPr>
                <p:cNvPr id="425" name="Rectangle 424"/>
                <p:cNvSpPr/>
                <p:nvPr userDrawn="1"/>
              </p:nvSpPr>
              <p:spPr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426" name="Rectangle 425"/>
                <p:cNvSpPr/>
                <p:nvPr userDrawn="1"/>
              </p:nvSpPr>
              <p:spPr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427" name="Rectangle 426"/>
                <p:cNvSpPr/>
                <p:nvPr userDrawn="1"/>
              </p:nvSpPr>
              <p:spPr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28" name="Rectangle 427"/>
                <p:cNvSpPr/>
                <p:nvPr userDrawn="1"/>
              </p:nvSpPr>
              <p:spPr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429" name="Rectangle 428"/>
                <p:cNvSpPr/>
                <p:nvPr userDrawn="1"/>
              </p:nvSpPr>
              <p:spPr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430" name="Rectangle 429"/>
                <p:cNvSpPr/>
                <p:nvPr userDrawn="1"/>
              </p:nvSpPr>
              <p:spPr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431" name="Rectangle 430"/>
                <p:cNvSpPr/>
                <p:nvPr userDrawn="1"/>
              </p:nvSpPr>
              <p:spPr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5" name="Group 384"/>
            <p:cNvGrpSpPr/>
            <p:nvPr userDrawn="1"/>
          </p:nvGrpSpPr>
          <p:grpSpPr>
            <a:xfrm>
              <a:off x="5874621" y="1656324"/>
              <a:ext cx="867399" cy="864000"/>
              <a:chOff x="6739414" y="1656324"/>
              <a:chExt cx="867399" cy="864000"/>
            </a:xfrm>
          </p:grpSpPr>
          <p:sp>
            <p:nvSpPr>
              <p:cNvPr id="410" name="Rectangle 409"/>
              <p:cNvSpPr/>
              <p:nvPr userDrawn="1"/>
            </p:nvSpPr>
            <p:spPr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411" name="Group 410"/>
              <p:cNvGrpSpPr/>
              <p:nvPr userDrawn="1"/>
            </p:nvGrpSpPr>
            <p:grpSpPr>
              <a:xfrm>
                <a:off x="6741573" y="1656324"/>
                <a:ext cx="865240" cy="864000"/>
                <a:chOff x="6741573" y="1656324"/>
                <a:chExt cx="865240" cy="864000"/>
              </a:xfrm>
            </p:grpSpPr>
            <p:sp>
              <p:nvSpPr>
                <p:cNvPr id="412" name="Rectangle 411"/>
                <p:cNvSpPr/>
                <p:nvPr userDrawn="1"/>
              </p:nvSpPr>
              <p:spPr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</p:spPr>
            </p:sp>
            <p:sp>
              <p:nvSpPr>
                <p:cNvPr id="413" name="Rectangle 412"/>
                <p:cNvSpPr/>
                <p:nvPr userDrawn="1"/>
              </p:nvSpPr>
              <p:spPr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2000"/>
                  </a:schemeClr>
                </a:solidFill>
                <a:ln>
                  <a:noFill/>
                </a:ln>
              </p:spPr>
            </p:sp>
            <p:sp>
              <p:nvSpPr>
                <p:cNvPr id="414" name="Rectangle 413"/>
                <p:cNvSpPr/>
                <p:nvPr userDrawn="1"/>
              </p:nvSpPr>
              <p:spPr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5000"/>
                  </a:schemeClr>
                </a:solidFill>
                <a:ln>
                  <a:noFill/>
                </a:ln>
              </p:spPr>
            </p:sp>
            <p:sp>
              <p:nvSpPr>
                <p:cNvPr id="415" name="Rectangle 414"/>
                <p:cNvSpPr/>
                <p:nvPr userDrawn="1"/>
              </p:nvSpPr>
              <p:spPr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6000"/>
                  </a:schemeClr>
                </a:solidFill>
                <a:ln>
                  <a:noFill/>
                </a:ln>
              </p:spPr>
            </p:sp>
            <p:sp>
              <p:nvSpPr>
                <p:cNvPr id="416" name="Rectangle 415"/>
                <p:cNvSpPr/>
                <p:nvPr userDrawn="1"/>
              </p:nvSpPr>
              <p:spPr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417" name="Rectangle 416"/>
                <p:cNvSpPr/>
                <p:nvPr userDrawn="1"/>
              </p:nvSpPr>
              <p:spPr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418" name="Rectangle 417"/>
                <p:cNvSpPr/>
                <p:nvPr userDrawn="1"/>
              </p:nvSpPr>
              <p:spPr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419" name="Rectangle 418"/>
                <p:cNvSpPr/>
                <p:nvPr userDrawn="1"/>
              </p:nvSpPr>
              <p:spPr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420" name="Rectangle 419"/>
                <p:cNvSpPr/>
                <p:nvPr userDrawn="1"/>
              </p:nvSpPr>
              <p:spPr>
                <a:xfrm>
                  <a:off x="7318813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6" name="Group 385"/>
            <p:cNvGrpSpPr/>
            <p:nvPr userDrawn="1"/>
          </p:nvGrpSpPr>
          <p:grpSpPr>
            <a:xfrm>
              <a:off x="5012473" y="1653688"/>
              <a:ext cx="864793" cy="864000"/>
              <a:chOff x="6739414" y="1656324"/>
              <a:chExt cx="864793" cy="864000"/>
            </a:xfrm>
          </p:grpSpPr>
          <p:sp>
            <p:nvSpPr>
              <p:cNvPr id="399" name="Rectangle 398"/>
              <p:cNvSpPr/>
              <p:nvPr userDrawn="1"/>
            </p:nvSpPr>
            <p:spPr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</p:sp>
          <p:grpSp>
            <p:nvGrpSpPr>
              <p:cNvPr id="400" name="Group 399"/>
              <p:cNvGrpSpPr/>
              <p:nvPr userDrawn="1"/>
            </p:nvGrpSpPr>
            <p:grpSpPr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401" name="Rectangle 400"/>
                <p:cNvSpPr/>
                <p:nvPr userDrawn="1"/>
              </p:nvSpPr>
              <p:spPr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402" name="Rectangle 401"/>
                <p:cNvSpPr/>
                <p:nvPr userDrawn="1"/>
              </p:nvSpPr>
              <p:spPr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8000"/>
                  </a:schemeClr>
                </a:solidFill>
                <a:ln>
                  <a:noFill/>
                </a:ln>
              </p:spPr>
            </p:sp>
            <p:sp>
              <p:nvSpPr>
                <p:cNvPr id="403" name="Rectangle 402"/>
                <p:cNvSpPr/>
                <p:nvPr userDrawn="1"/>
              </p:nvSpPr>
              <p:spPr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4000"/>
                  </a:schemeClr>
                </a:solidFill>
                <a:ln>
                  <a:noFill/>
                </a:ln>
              </p:spPr>
            </p:sp>
            <p:sp>
              <p:nvSpPr>
                <p:cNvPr id="404" name="Rectangle 403"/>
                <p:cNvSpPr/>
                <p:nvPr userDrawn="1"/>
              </p:nvSpPr>
              <p:spPr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5000"/>
                  </a:schemeClr>
                </a:solidFill>
                <a:ln>
                  <a:noFill/>
                </a:ln>
              </p:spPr>
            </p:sp>
            <p:sp>
              <p:nvSpPr>
                <p:cNvPr id="405" name="Rectangle 404"/>
                <p:cNvSpPr/>
                <p:nvPr userDrawn="1"/>
              </p:nvSpPr>
              <p:spPr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06" name="Rectangle 405"/>
                <p:cNvSpPr/>
                <p:nvPr userDrawn="1"/>
              </p:nvSpPr>
              <p:spPr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407" name="Rectangle 406"/>
                <p:cNvSpPr/>
                <p:nvPr userDrawn="1"/>
              </p:nvSpPr>
              <p:spPr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5000"/>
                  </a:schemeClr>
                </a:solidFill>
                <a:ln>
                  <a:noFill/>
                </a:ln>
              </p:spPr>
            </p:sp>
            <p:sp>
              <p:nvSpPr>
                <p:cNvPr id="408" name="Rectangle 407"/>
                <p:cNvSpPr/>
                <p:nvPr userDrawn="1"/>
              </p:nvSpPr>
              <p:spPr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4000"/>
                  </a:schemeClr>
                </a:solidFill>
                <a:ln>
                  <a:noFill/>
                </a:ln>
              </p:spPr>
            </p:sp>
            <p:sp>
              <p:nvSpPr>
                <p:cNvPr id="409" name="Rectangle 408"/>
                <p:cNvSpPr/>
                <p:nvPr userDrawn="1"/>
              </p:nvSpPr>
              <p:spPr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9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7" name="Group 386"/>
            <p:cNvGrpSpPr/>
            <p:nvPr userDrawn="1"/>
          </p:nvGrpSpPr>
          <p:grpSpPr>
            <a:xfrm>
              <a:off x="4150862" y="1653688"/>
              <a:ext cx="864793" cy="864000"/>
              <a:chOff x="6739414" y="1656324"/>
              <a:chExt cx="864793" cy="864000"/>
            </a:xfrm>
          </p:grpSpPr>
          <p:sp>
            <p:nvSpPr>
              <p:cNvPr id="388" name="Rectangle 387"/>
              <p:cNvSpPr/>
              <p:nvPr userDrawn="1"/>
            </p:nvSpPr>
            <p:spPr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389" name="Group 388"/>
              <p:cNvGrpSpPr/>
              <p:nvPr userDrawn="1"/>
            </p:nvGrpSpPr>
            <p:grpSpPr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390" name="Rectangle 389"/>
                <p:cNvSpPr/>
                <p:nvPr userDrawn="1"/>
              </p:nvSpPr>
              <p:spPr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48000"/>
                  </a:schemeClr>
                </a:solidFill>
                <a:ln>
                  <a:noFill/>
                </a:ln>
              </p:spPr>
            </p:sp>
            <p:sp>
              <p:nvSpPr>
                <p:cNvPr id="391" name="Rectangle 390"/>
                <p:cNvSpPr/>
                <p:nvPr userDrawn="1"/>
              </p:nvSpPr>
              <p:spPr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29000"/>
                  </a:schemeClr>
                </a:solidFill>
                <a:ln>
                  <a:noFill/>
                </a:ln>
              </p:spPr>
            </p:sp>
            <p:sp>
              <p:nvSpPr>
                <p:cNvPr id="392" name="Rectangle 391"/>
                <p:cNvSpPr/>
                <p:nvPr userDrawn="1"/>
              </p:nvSpPr>
              <p:spPr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16000"/>
                  </a:schemeClr>
                </a:solidFill>
                <a:ln>
                  <a:noFill/>
                </a:ln>
              </p:spPr>
            </p:sp>
            <p:sp>
              <p:nvSpPr>
                <p:cNvPr id="393" name="Rectangle 392"/>
                <p:cNvSpPr/>
                <p:nvPr userDrawn="1"/>
              </p:nvSpPr>
              <p:spPr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4000"/>
                  </a:schemeClr>
                </a:solidFill>
                <a:ln>
                  <a:noFill/>
                </a:ln>
              </p:spPr>
            </p:sp>
            <p:sp>
              <p:nvSpPr>
                <p:cNvPr id="394" name="Rectangle 393"/>
                <p:cNvSpPr/>
                <p:nvPr userDrawn="1"/>
              </p:nvSpPr>
              <p:spPr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3000"/>
                  </a:schemeClr>
                </a:solidFill>
                <a:ln>
                  <a:noFill/>
                </a:ln>
              </p:spPr>
            </p:sp>
            <p:sp>
              <p:nvSpPr>
                <p:cNvPr id="395" name="Rectangle 394"/>
                <p:cNvSpPr/>
                <p:nvPr userDrawn="1"/>
              </p:nvSpPr>
              <p:spPr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27000"/>
                  </a:schemeClr>
                </a:solidFill>
                <a:ln>
                  <a:noFill/>
                </a:ln>
              </p:spPr>
            </p:sp>
            <p:sp>
              <p:nvSpPr>
                <p:cNvPr id="396" name="Rectangle 395"/>
                <p:cNvSpPr/>
                <p:nvPr userDrawn="1"/>
              </p:nvSpPr>
              <p:spPr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65000"/>
                  </a:schemeClr>
                </a:solidFill>
                <a:ln>
                  <a:noFill/>
                </a:ln>
              </p:spPr>
            </p:sp>
            <p:sp>
              <p:nvSpPr>
                <p:cNvPr id="397" name="Rectangle 396"/>
                <p:cNvSpPr/>
                <p:nvPr userDrawn="1"/>
              </p:nvSpPr>
              <p:spPr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398" name="Rectangle 397"/>
                <p:cNvSpPr/>
                <p:nvPr userDrawn="1"/>
              </p:nvSpPr>
              <p:spPr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7000"/>
                  </a:schemeClr>
                </a:solidFill>
                <a:ln>
                  <a:noFill/>
                </a:ln>
              </p:spPr>
            </p:sp>
          </p:grpSp>
        </p:grpSp>
      </p:grpSp>
      <p:grpSp>
        <p:nvGrpSpPr>
          <p:cNvPr id="5" name="Group 4"/>
          <p:cNvGrpSpPr/>
          <p:nvPr userDrawn="1"/>
        </p:nvGrpSpPr>
        <p:grpSpPr>
          <a:xfrm>
            <a:off x="1" y="4948014"/>
            <a:ext cx="9143999" cy="218097"/>
            <a:chOff x="-16505" y="6597352"/>
            <a:chExt cx="4890342" cy="290796"/>
          </a:xfrm>
        </p:grpSpPr>
        <p:sp>
          <p:nvSpPr>
            <p:cNvPr id="464" name="Rectangle 463"/>
            <p:cNvSpPr/>
            <p:nvPr userDrawn="1"/>
          </p:nvSpPr>
          <p:spPr>
            <a:xfrm>
              <a:off x="4009044" y="6599988"/>
              <a:ext cx="864000" cy="2853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</p:sp>
        <p:sp>
          <p:nvSpPr>
            <p:cNvPr id="465" name="Rectangle 464"/>
            <p:cNvSpPr/>
            <p:nvPr userDrawn="1"/>
          </p:nvSpPr>
          <p:spPr>
            <a:xfrm>
              <a:off x="4011996" y="6599988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2000"/>
              </a:schemeClr>
            </a:solidFill>
            <a:ln>
              <a:noFill/>
            </a:ln>
          </p:spPr>
        </p:sp>
        <p:sp>
          <p:nvSpPr>
            <p:cNvPr id="466" name="Rectangle 465"/>
            <p:cNvSpPr/>
            <p:nvPr userDrawn="1"/>
          </p:nvSpPr>
          <p:spPr>
            <a:xfrm>
              <a:off x="4298630" y="6599988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0"/>
              </a:schemeClr>
            </a:solidFill>
            <a:ln>
              <a:noFill/>
            </a:ln>
          </p:spPr>
        </p:sp>
        <p:sp>
          <p:nvSpPr>
            <p:cNvPr id="467" name="Rectangle 466"/>
            <p:cNvSpPr/>
            <p:nvPr userDrawn="1"/>
          </p:nvSpPr>
          <p:spPr>
            <a:xfrm>
              <a:off x="4585837" y="6599988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  <p:sp>
          <p:nvSpPr>
            <p:cNvPr id="468" name="Rectangle 467"/>
            <p:cNvSpPr/>
            <p:nvPr userDrawn="1"/>
          </p:nvSpPr>
          <p:spPr>
            <a:xfrm>
              <a:off x="3145044" y="6597352"/>
              <a:ext cx="864000" cy="28536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</p:sp>
        <p:sp>
          <p:nvSpPr>
            <p:cNvPr id="469" name="Rectangle 468"/>
            <p:cNvSpPr/>
            <p:nvPr userDrawn="1"/>
          </p:nvSpPr>
          <p:spPr>
            <a:xfrm>
              <a:off x="3147996" y="6597352"/>
              <a:ext cx="288000" cy="28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22000"/>
              </a:schemeClr>
            </a:solidFill>
            <a:ln>
              <a:noFill/>
            </a:ln>
          </p:spPr>
        </p:sp>
        <p:sp>
          <p:nvSpPr>
            <p:cNvPr id="470" name="Rectangle 469"/>
            <p:cNvSpPr/>
            <p:nvPr userDrawn="1"/>
          </p:nvSpPr>
          <p:spPr>
            <a:xfrm>
              <a:off x="3434630" y="6597352"/>
              <a:ext cx="288000" cy="28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0"/>
              </a:schemeClr>
            </a:solidFill>
            <a:ln>
              <a:noFill/>
            </a:ln>
          </p:spPr>
        </p:sp>
        <p:sp>
          <p:nvSpPr>
            <p:cNvPr id="471" name="Rectangle 470"/>
            <p:cNvSpPr/>
            <p:nvPr userDrawn="1"/>
          </p:nvSpPr>
          <p:spPr>
            <a:xfrm>
              <a:off x="3721837" y="6597352"/>
              <a:ext cx="288000" cy="28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50000"/>
              </a:schemeClr>
            </a:solidFill>
            <a:ln>
              <a:noFill/>
            </a:ln>
          </p:spPr>
        </p:sp>
        <p:sp>
          <p:nvSpPr>
            <p:cNvPr id="472" name="Rectangle 471"/>
            <p:cNvSpPr/>
            <p:nvPr userDrawn="1"/>
          </p:nvSpPr>
          <p:spPr>
            <a:xfrm>
              <a:off x="2280251" y="6599988"/>
              <a:ext cx="864000" cy="28536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</p:sp>
        <p:sp>
          <p:nvSpPr>
            <p:cNvPr id="473" name="Rectangle 472"/>
            <p:cNvSpPr/>
            <p:nvPr userDrawn="1"/>
          </p:nvSpPr>
          <p:spPr>
            <a:xfrm>
              <a:off x="2283203" y="6599988"/>
              <a:ext cx="288000" cy="288000"/>
            </a:xfrm>
            <a:prstGeom prst="rect">
              <a:avLst/>
            </a:prstGeom>
            <a:solidFill>
              <a:schemeClr val="accent2">
                <a:lumMod val="75000"/>
                <a:alpha val="46000"/>
              </a:schemeClr>
            </a:solidFill>
            <a:ln>
              <a:noFill/>
            </a:ln>
          </p:spPr>
        </p:sp>
        <p:sp>
          <p:nvSpPr>
            <p:cNvPr id="474" name="Rectangle 473"/>
            <p:cNvSpPr/>
            <p:nvPr userDrawn="1"/>
          </p:nvSpPr>
          <p:spPr>
            <a:xfrm>
              <a:off x="2569837" y="6599988"/>
              <a:ext cx="288000" cy="28800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noFill/>
            </a:ln>
          </p:spPr>
        </p:sp>
        <p:sp>
          <p:nvSpPr>
            <p:cNvPr id="475" name="Rectangle 474"/>
            <p:cNvSpPr/>
            <p:nvPr userDrawn="1"/>
          </p:nvSpPr>
          <p:spPr>
            <a:xfrm>
              <a:off x="2857044" y="6599988"/>
              <a:ext cx="288000" cy="28800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76000"/>
              </a:schemeClr>
            </a:solidFill>
            <a:ln>
              <a:noFill/>
            </a:ln>
          </p:spPr>
        </p:sp>
        <p:sp>
          <p:nvSpPr>
            <p:cNvPr id="476" name="Rectangle 475"/>
            <p:cNvSpPr/>
            <p:nvPr userDrawn="1"/>
          </p:nvSpPr>
          <p:spPr>
            <a:xfrm>
              <a:off x="1418103" y="6597352"/>
              <a:ext cx="864000" cy="28536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</p:sp>
        <p:sp>
          <p:nvSpPr>
            <p:cNvPr id="477" name="Rectangle 476"/>
            <p:cNvSpPr/>
            <p:nvPr userDrawn="1"/>
          </p:nvSpPr>
          <p:spPr>
            <a:xfrm>
              <a:off x="1421055" y="6597352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5000"/>
              </a:schemeClr>
            </a:solidFill>
            <a:ln>
              <a:noFill/>
            </a:ln>
          </p:spPr>
        </p:sp>
        <p:sp>
          <p:nvSpPr>
            <p:cNvPr id="478" name="Rectangle 477"/>
            <p:cNvSpPr/>
            <p:nvPr userDrawn="1"/>
          </p:nvSpPr>
          <p:spPr>
            <a:xfrm>
              <a:off x="1707689" y="6597352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0"/>
              </a:schemeClr>
            </a:solidFill>
            <a:ln>
              <a:noFill/>
            </a:ln>
          </p:spPr>
        </p:sp>
        <p:sp>
          <p:nvSpPr>
            <p:cNvPr id="479" name="Rectangle 478"/>
            <p:cNvSpPr/>
            <p:nvPr userDrawn="1"/>
          </p:nvSpPr>
          <p:spPr>
            <a:xfrm>
              <a:off x="1994896" y="6597352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  <p:sp>
          <p:nvSpPr>
            <p:cNvPr id="480" name="Rectangle 479"/>
            <p:cNvSpPr/>
            <p:nvPr userDrawn="1"/>
          </p:nvSpPr>
          <p:spPr>
            <a:xfrm>
              <a:off x="556492" y="6597352"/>
              <a:ext cx="864000" cy="28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</p:sp>
        <p:sp>
          <p:nvSpPr>
            <p:cNvPr id="481" name="Rectangle 480"/>
            <p:cNvSpPr/>
            <p:nvPr userDrawn="1"/>
          </p:nvSpPr>
          <p:spPr>
            <a:xfrm>
              <a:off x="559444" y="6597352"/>
              <a:ext cx="288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4000"/>
              </a:schemeClr>
            </a:solidFill>
            <a:ln>
              <a:noFill/>
            </a:ln>
          </p:spPr>
        </p:sp>
        <p:sp>
          <p:nvSpPr>
            <p:cNvPr id="482" name="Rectangle 481"/>
            <p:cNvSpPr/>
            <p:nvPr userDrawn="1"/>
          </p:nvSpPr>
          <p:spPr>
            <a:xfrm>
              <a:off x="846078" y="6597352"/>
              <a:ext cx="288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23000"/>
              </a:schemeClr>
            </a:solidFill>
            <a:ln>
              <a:noFill/>
            </a:ln>
          </p:spPr>
        </p:sp>
        <p:sp>
          <p:nvSpPr>
            <p:cNvPr id="483" name="Rectangle 482"/>
            <p:cNvSpPr/>
            <p:nvPr userDrawn="1"/>
          </p:nvSpPr>
          <p:spPr>
            <a:xfrm>
              <a:off x="1133285" y="6597352"/>
              <a:ext cx="288000" cy="288000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27000"/>
              </a:schemeClr>
            </a:solidFill>
            <a:ln>
              <a:noFill/>
            </a:ln>
          </p:spPr>
        </p:sp>
        <p:sp>
          <p:nvSpPr>
            <p:cNvPr id="484" name="Rectangle 483"/>
            <p:cNvSpPr/>
            <p:nvPr userDrawn="1"/>
          </p:nvSpPr>
          <p:spPr>
            <a:xfrm>
              <a:off x="-16505" y="6600148"/>
              <a:ext cx="577813" cy="2852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</p:sp>
        <p:sp>
          <p:nvSpPr>
            <p:cNvPr id="485" name="Rectangle 484"/>
            <p:cNvSpPr/>
            <p:nvPr userDrawn="1"/>
          </p:nvSpPr>
          <p:spPr>
            <a:xfrm>
              <a:off x="-13105" y="6600148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0"/>
              </a:schemeClr>
            </a:solidFill>
            <a:ln>
              <a:noFill/>
            </a:ln>
          </p:spPr>
        </p:sp>
        <p:sp>
          <p:nvSpPr>
            <p:cNvPr id="486" name="Rectangle 485"/>
            <p:cNvSpPr/>
            <p:nvPr userDrawn="1"/>
          </p:nvSpPr>
          <p:spPr>
            <a:xfrm>
              <a:off x="274102" y="6600148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3745573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en-US" smtClean="0"/>
              <a:t>26.12.2019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416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35547"/>
            <a:ext cx="2057400" cy="3780420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35546"/>
            <a:ext cx="6019800" cy="37804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en-US" smtClean="0"/>
              <a:t>26.12.2019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4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4"/>
          <p:cNvSpPr>
            <a:spLocks noGrp="1"/>
          </p:cNvSpPr>
          <p:nvPr>
            <p:ph type="dt" sz="half" idx="10"/>
          </p:nvPr>
        </p:nvSpPr>
        <p:spPr>
          <a:xfrm>
            <a:off x="455446" y="4582131"/>
            <a:ext cx="2133600" cy="273844"/>
          </a:xfrm>
        </p:spPr>
        <p:txBody>
          <a:bodyPr/>
          <a:lstStyle/>
          <a:p>
            <a:fld id="{51E84241-D031-42DE-84E4-CC10C30232F4}" type="datetimeFigureOut">
              <a:rPr lang="en-US" smtClean="0"/>
              <a:t>26.12.2019</a:t>
            </a:fld>
            <a:endParaRPr lang="en-US"/>
          </a:p>
        </p:txBody>
      </p:sp>
      <p:sp>
        <p:nvSpPr>
          <p:cNvPr id="5" name="Footer Placeholder 15"/>
          <p:cNvSpPr>
            <a:spLocks noGrp="1"/>
          </p:cNvSpPr>
          <p:nvPr>
            <p:ph type="ftr" sz="quarter" idx="11"/>
          </p:nvPr>
        </p:nvSpPr>
        <p:spPr>
          <a:xfrm>
            <a:off x="5819164" y="4599627"/>
            <a:ext cx="2895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3892797" y="4599627"/>
            <a:ext cx="714476" cy="273844"/>
          </a:xfrm>
        </p:spPr>
        <p:txBody>
          <a:bodyPr/>
          <a:lstStyle/>
          <a:p>
            <a:fld id="{91974DF9-AD47-4691-BA21-BBFCE3637A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050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35547"/>
            <a:ext cx="8208912" cy="751526"/>
          </a:xfrm>
          <a:noFill/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545636"/>
            <a:ext cx="8208912" cy="2970330"/>
          </a:xfrm>
        </p:spPr>
        <p:txBody>
          <a:bodyPr anchor="t" anchorCtr="0"/>
          <a:lstStyle>
            <a:lvl1pPr marL="0" indent="0">
              <a:buNone/>
              <a:defRPr sz="2000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en-US" smtClean="0"/>
              <a:t>26.12.2019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5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7488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7488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en-US" smtClean="0"/>
              <a:t>26.12.2019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00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59582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39404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059582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39404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en-US" smtClean="0"/>
              <a:t>26.12.2019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8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en-US" smtClean="0"/>
              <a:t>26.12.2019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41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en-US" smtClean="0"/>
              <a:t>26.12.2019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891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896" y="897565"/>
            <a:ext cx="5112568" cy="361840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7545" y="897565"/>
            <a:ext cx="3008313" cy="3618402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en-US" smtClean="0"/>
              <a:t>26.12.2019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5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97864"/>
            <a:ext cx="5486400" cy="43204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97564"/>
            <a:ext cx="5486400" cy="26462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83918"/>
            <a:ext cx="5486400" cy="37722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en-US" smtClean="0"/>
              <a:t>26.12.2019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70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Rectangle 245"/>
          <p:cNvSpPr/>
          <p:nvPr userDrawn="1"/>
        </p:nvSpPr>
        <p:spPr>
          <a:xfrm>
            <a:off x="569307" y="-6305"/>
            <a:ext cx="858435" cy="64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351" name="Rectangle 350"/>
          <p:cNvSpPr/>
          <p:nvPr userDrawn="1"/>
        </p:nvSpPr>
        <p:spPr>
          <a:xfrm>
            <a:off x="1" y="-4208"/>
            <a:ext cx="574091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grpSp>
        <p:nvGrpSpPr>
          <p:cNvPr id="7" name="Group 6"/>
          <p:cNvGrpSpPr/>
          <p:nvPr userDrawn="1"/>
        </p:nvGrpSpPr>
        <p:grpSpPr>
          <a:xfrm>
            <a:off x="2" y="-6304"/>
            <a:ext cx="9149369" cy="650699"/>
            <a:chOff x="1" y="-8406"/>
            <a:chExt cx="9149369" cy="867599"/>
          </a:xfrm>
        </p:grpSpPr>
        <p:grpSp>
          <p:nvGrpSpPr>
            <p:cNvPr id="113" name="Group 112"/>
            <p:cNvGrpSpPr/>
            <p:nvPr userDrawn="1"/>
          </p:nvGrpSpPr>
          <p:grpSpPr>
            <a:xfrm>
              <a:off x="8289703" y="-4807"/>
              <a:ext cx="859667" cy="860401"/>
              <a:chOff x="6738967" y="1656324"/>
              <a:chExt cx="865240" cy="864000"/>
            </a:xfrm>
          </p:grpSpPr>
          <p:sp>
            <p:nvSpPr>
              <p:cNvPr id="6" name="Rectangle 5"/>
              <p:cNvSpPr/>
              <p:nvPr userDrawn="1"/>
            </p:nvSpPr>
            <p:spPr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5" name="Group 4"/>
              <p:cNvGrpSpPr/>
              <p:nvPr userDrawn="1"/>
            </p:nvGrpSpPr>
            <p:grpSpPr>
              <a:xfrm>
                <a:off x="6738967" y="1656324"/>
                <a:ext cx="865240" cy="864000"/>
                <a:chOff x="6738967" y="1656324"/>
                <a:chExt cx="865240" cy="864000"/>
              </a:xfrm>
            </p:grpSpPr>
            <p:sp>
              <p:nvSpPr>
                <p:cNvPr id="158" name="Rectangle 157"/>
                <p:cNvSpPr/>
                <p:nvPr userDrawn="1"/>
              </p:nvSpPr>
              <p:spPr>
                <a:xfrm>
                  <a:off x="6738967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159" name="Rectangle 158"/>
                <p:cNvSpPr/>
                <p:nvPr userDrawn="1"/>
              </p:nvSpPr>
              <p:spPr>
                <a:xfrm>
                  <a:off x="7025601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</p:sp>
            <p:sp>
              <p:nvSpPr>
                <p:cNvPr id="160" name="Rectangle 159"/>
                <p:cNvSpPr/>
                <p:nvPr userDrawn="1"/>
              </p:nvSpPr>
              <p:spPr>
                <a:xfrm>
                  <a:off x="7312808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161" name="Rectangle 160"/>
                <p:cNvSpPr/>
                <p:nvPr userDrawn="1"/>
              </p:nvSpPr>
              <p:spPr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162" name="Rectangle 161"/>
                <p:cNvSpPr/>
                <p:nvPr userDrawn="1"/>
              </p:nvSpPr>
              <p:spPr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63" name="Rectangle 162"/>
                <p:cNvSpPr/>
                <p:nvPr userDrawn="1"/>
              </p:nvSpPr>
              <p:spPr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164" name="Rectangle 163"/>
                <p:cNvSpPr/>
                <p:nvPr userDrawn="1"/>
              </p:nvSpPr>
              <p:spPr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165" name="Rectangle 164"/>
                <p:cNvSpPr/>
                <p:nvPr userDrawn="1"/>
              </p:nvSpPr>
              <p:spPr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66" name="Rectangle 165"/>
                <p:cNvSpPr/>
                <p:nvPr userDrawn="1"/>
              </p:nvSpPr>
              <p:spPr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191" name="Group 190"/>
            <p:cNvGrpSpPr/>
            <p:nvPr userDrawn="1"/>
          </p:nvGrpSpPr>
          <p:grpSpPr>
            <a:xfrm>
              <a:off x="7431712" y="-7443"/>
              <a:ext cx="859223" cy="864000"/>
              <a:chOff x="6739414" y="1656324"/>
              <a:chExt cx="864793" cy="864000"/>
            </a:xfrm>
          </p:grpSpPr>
          <p:sp>
            <p:nvSpPr>
              <p:cNvPr id="192" name="Rectangle 191"/>
              <p:cNvSpPr/>
              <p:nvPr userDrawn="1"/>
            </p:nvSpPr>
            <p:spPr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193" name="Group 192"/>
              <p:cNvGrpSpPr/>
              <p:nvPr userDrawn="1"/>
            </p:nvGrpSpPr>
            <p:grpSpPr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194" name="Rectangle 193"/>
                <p:cNvSpPr/>
                <p:nvPr userDrawn="1"/>
              </p:nvSpPr>
              <p:spPr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195" name="Rectangle 194"/>
                <p:cNvSpPr/>
                <p:nvPr userDrawn="1"/>
              </p:nvSpPr>
              <p:spPr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</p:sp>
            <p:sp>
              <p:nvSpPr>
                <p:cNvPr id="196" name="Rectangle 195"/>
                <p:cNvSpPr/>
                <p:nvPr userDrawn="1"/>
              </p:nvSpPr>
              <p:spPr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197" name="Rectangle 196"/>
                <p:cNvSpPr/>
                <p:nvPr userDrawn="1"/>
              </p:nvSpPr>
              <p:spPr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198" name="Rectangle 197"/>
                <p:cNvSpPr/>
                <p:nvPr userDrawn="1"/>
              </p:nvSpPr>
              <p:spPr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99" name="Rectangle 198"/>
                <p:cNvSpPr/>
                <p:nvPr userDrawn="1"/>
              </p:nvSpPr>
              <p:spPr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00" name="Rectangle 199"/>
                <p:cNvSpPr/>
                <p:nvPr userDrawn="1"/>
              </p:nvSpPr>
              <p:spPr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201" name="Rectangle 200"/>
                <p:cNvSpPr/>
                <p:nvPr userDrawn="1"/>
              </p:nvSpPr>
              <p:spPr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202" name="Rectangle 201"/>
                <p:cNvSpPr/>
                <p:nvPr userDrawn="1"/>
              </p:nvSpPr>
              <p:spPr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03" name="Group 202"/>
            <p:cNvGrpSpPr/>
            <p:nvPr userDrawn="1"/>
          </p:nvGrpSpPr>
          <p:grpSpPr>
            <a:xfrm>
              <a:off x="6572489" y="-4807"/>
              <a:ext cx="861812" cy="864000"/>
              <a:chOff x="6739414" y="1656324"/>
              <a:chExt cx="867399" cy="864000"/>
            </a:xfrm>
          </p:grpSpPr>
          <p:sp>
            <p:nvSpPr>
              <p:cNvPr id="204" name="Rectangle 203"/>
              <p:cNvSpPr/>
              <p:nvPr userDrawn="1"/>
            </p:nvSpPr>
            <p:spPr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205" name="Group 204"/>
              <p:cNvGrpSpPr/>
              <p:nvPr userDrawn="1"/>
            </p:nvGrpSpPr>
            <p:grpSpPr>
              <a:xfrm>
                <a:off x="6741573" y="1656324"/>
                <a:ext cx="865240" cy="864000"/>
                <a:chOff x="6741573" y="1656324"/>
                <a:chExt cx="865240" cy="864000"/>
              </a:xfrm>
            </p:grpSpPr>
            <p:sp>
              <p:nvSpPr>
                <p:cNvPr id="206" name="Rectangle 205"/>
                <p:cNvSpPr/>
                <p:nvPr userDrawn="1"/>
              </p:nvSpPr>
              <p:spPr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</p:spPr>
            </p:sp>
            <p:sp>
              <p:nvSpPr>
                <p:cNvPr id="207" name="Rectangle 206"/>
                <p:cNvSpPr/>
                <p:nvPr userDrawn="1"/>
              </p:nvSpPr>
              <p:spPr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2000"/>
                  </a:schemeClr>
                </a:solidFill>
                <a:ln>
                  <a:noFill/>
                </a:ln>
              </p:spPr>
            </p:sp>
            <p:sp>
              <p:nvSpPr>
                <p:cNvPr id="208" name="Rectangle 207"/>
                <p:cNvSpPr/>
                <p:nvPr userDrawn="1"/>
              </p:nvSpPr>
              <p:spPr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5000"/>
                  </a:schemeClr>
                </a:solidFill>
                <a:ln>
                  <a:noFill/>
                </a:ln>
              </p:spPr>
            </p:sp>
            <p:sp>
              <p:nvSpPr>
                <p:cNvPr id="209" name="Rectangle 208"/>
                <p:cNvSpPr/>
                <p:nvPr userDrawn="1"/>
              </p:nvSpPr>
              <p:spPr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6000"/>
                  </a:schemeClr>
                </a:solidFill>
                <a:ln>
                  <a:noFill/>
                </a:ln>
              </p:spPr>
            </p:sp>
            <p:sp>
              <p:nvSpPr>
                <p:cNvPr id="210" name="Rectangle 209"/>
                <p:cNvSpPr/>
                <p:nvPr userDrawn="1"/>
              </p:nvSpPr>
              <p:spPr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11" name="Rectangle 210"/>
                <p:cNvSpPr/>
                <p:nvPr userDrawn="1"/>
              </p:nvSpPr>
              <p:spPr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212" name="Rectangle 211"/>
                <p:cNvSpPr/>
                <p:nvPr userDrawn="1"/>
              </p:nvSpPr>
              <p:spPr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13" name="Rectangle 212"/>
                <p:cNvSpPr/>
                <p:nvPr userDrawn="1"/>
              </p:nvSpPr>
              <p:spPr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14" name="Rectangle 213"/>
                <p:cNvSpPr/>
                <p:nvPr userDrawn="1"/>
              </p:nvSpPr>
              <p:spPr>
                <a:xfrm>
                  <a:off x="7318813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15" name="Group 214"/>
            <p:cNvGrpSpPr/>
            <p:nvPr userDrawn="1"/>
          </p:nvGrpSpPr>
          <p:grpSpPr>
            <a:xfrm>
              <a:off x="5715894" y="-7443"/>
              <a:ext cx="859223" cy="864000"/>
              <a:chOff x="6739414" y="1656324"/>
              <a:chExt cx="864793" cy="864000"/>
            </a:xfrm>
          </p:grpSpPr>
          <p:sp>
            <p:nvSpPr>
              <p:cNvPr id="216" name="Rectangle 215"/>
              <p:cNvSpPr/>
              <p:nvPr userDrawn="1"/>
            </p:nvSpPr>
            <p:spPr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</p:sp>
          <p:grpSp>
            <p:nvGrpSpPr>
              <p:cNvPr id="217" name="Group 216"/>
              <p:cNvGrpSpPr/>
              <p:nvPr userDrawn="1"/>
            </p:nvGrpSpPr>
            <p:grpSpPr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218" name="Rectangle 217"/>
                <p:cNvSpPr/>
                <p:nvPr userDrawn="1"/>
              </p:nvSpPr>
              <p:spPr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219" name="Rectangle 218"/>
                <p:cNvSpPr/>
                <p:nvPr userDrawn="1"/>
              </p:nvSpPr>
              <p:spPr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8000"/>
                  </a:schemeClr>
                </a:solidFill>
                <a:ln>
                  <a:noFill/>
                </a:ln>
              </p:spPr>
            </p:sp>
            <p:sp>
              <p:nvSpPr>
                <p:cNvPr id="220" name="Rectangle 219"/>
                <p:cNvSpPr/>
                <p:nvPr userDrawn="1"/>
              </p:nvSpPr>
              <p:spPr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4000"/>
                  </a:schemeClr>
                </a:solidFill>
                <a:ln>
                  <a:noFill/>
                </a:ln>
              </p:spPr>
            </p:sp>
            <p:sp>
              <p:nvSpPr>
                <p:cNvPr id="221" name="Rectangle 220"/>
                <p:cNvSpPr/>
                <p:nvPr userDrawn="1"/>
              </p:nvSpPr>
              <p:spPr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5000"/>
                  </a:schemeClr>
                </a:solidFill>
                <a:ln>
                  <a:noFill/>
                </a:ln>
              </p:spPr>
            </p:sp>
            <p:sp>
              <p:nvSpPr>
                <p:cNvPr id="222" name="Rectangle 221"/>
                <p:cNvSpPr/>
                <p:nvPr userDrawn="1"/>
              </p:nvSpPr>
              <p:spPr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23" name="Rectangle 222"/>
                <p:cNvSpPr/>
                <p:nvPr userDrawn="1"/>
              </p:nvSpPr>
              <p:spPr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24" name="Rectangle 223"/>
                <p:cNvSpPr/>
                <p:nvPr userDrawn="1"/>
              </p:nvSpPr>
              <p:spPr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5000"/>
                  </a:schemeClr>
                </a:solidFill>
                <a:ln>
                  <a:noFill/>
                </a:ln>
              </p:spPr>
            </p:sp>
            <p:sp>
              <p:nvSpPr>
                <p:cNvPr id="225" name="Rectangle 224"/>
                <p:cNvSpPr/>
                <p:nvPr userDrawn="1"/>
              </p:nvSpPr>
              <p:spPr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4000"/>
                  </a:schemeClr>
                </a:solidFill>
                <a:ln>
                  <a:noFill/>
                </a:ln>
              </p:spPr>
            </p:sp>
            <p:sp>
              <p:nvSpPr>
                <p:cNvPr id="226" name="Rectangle 225"/>
                <p:cNvSpPr/>
                <p:nvPr userDrawn="1"/>
              </p:nvSpPr>
              <p:spPr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9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27" name="Group 226"/>
            <p:cNvGrpSpPr/>
            <p:nvPr userDrawn="1"/>
          </p:nvGrpSpPr>
          <p:grpSpPr>
            <a:xfrm>
              <a:off x="4859833" y="-7443"/>
              <a:ext cx="859223" cy="864000"/>
              <a:chOff x="6739414" y="1656324"/>
              <a:chExt cx="864793" cy="864000"/>
            </a:xfrm>
          </p:grpSpPr>
          <p:sp>
            <p:nvSpPr>
              <p:cNvPr id="228" name="Rectangle 227"/>
              <p:cNvSpPr/>
              <p:nvPr userDrawn="1"/>
            </p:nvSpPr>
            <p:spPr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229" name="Group 228"/>
              <p:cNvGrpSpPr/>
              <p:nvPr userDrawn="1"/>
            </p:nvGrpSpPr>
            <p:grpSpPr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230" name="Rectangle 229"/>
                <p:cNvSpPr/>
                <p:nvPr userDrawn="1"/>
              </p:nvSpPr>
              <p:spPr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48000"/>
                  </a:schemeClr>
                </a:solidFill>
                <a:ln>
                  <a:noFill/>
                </a:ln>
              </p:spPr>
            </p:sp>
            <p:sp>
              <p:nvSpPr>
                <p:cNvPr id="231" name="Rectangle 230"/>
                <p:cNvSpPr/>
                <p:nvPr userDrawn="1"/>
              </p:nvSpPr>
              <p:spPr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29000"/>
                  </a:schemeClr>
                </a:solidFill>
                <a:ln>
                  <a:noFill/>
                </a:ln>
              </p:spPr>
            </p:sp>
            <p:sp>
              <p:nvSpPr>
                <p:cNvPr id="232" name="Rectangle 231"/>
                <p:cNvSpPr/>
                <p:nvPr userDrawn="1"/>
              </p:nvSpPr>
              <p:spPr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16000"/>
                  </a:schemeClr>
                </a:solidFill>
                <a:ln>
                  <a:noFill/>
                </a:ln>
              </p:spPr>
            </p:sp>
            <p:sp>
              <p:nvSpPr>
                <p:cNvPr id="233" name="Rectangle 232"/>
                <p:cNvSpPr/>
                <p:nvPr userDrawn="1"/>
              </p:nvSpPr>
              <p:spPr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4000"/>
                  </a:schemeClr>
                </a:solidFill>
                <a:ln>
                  <a:noFill/>
                </a:ln>
              </p:spPr>
            </p:sp>
            <p:sp>
              <p:nvSpPr>
                <p:cNvPr id="234" name="Rectangle 233"/>
                <p:cNvSpPr/>
                <p:nvPr userDrawn="1"/>
              </p:nvSpPr>
              <p:spPr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3000"/>
                  </a:schemeClr>
                </a:solidFill>
                <a:ln>
                  <a:noFill/>
                </a:ln>
              </p:spPr>
            </p:sp>
            <p:sp>
              <p:nvSpPr>
                <p:cNvPr id="235" name="Rectangle 234"/>
                <p:cNvSpPr/>
                <p:nvPr userDrawn="1"/>
              </p:nvSpPr>
              <p:spPr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27000"/>
                  </a:schemeClr>
                </a:solidFill>
                <a:ln>
                  <a:noFill/>
                </a:ln>
              </p:spPr>
            </p:sp>
            <p:sp>
              <p:nvSpPr>
                <p:cNvPr id="236" name="Rectangle 235"/>
                <p:cNvSpPr/>
                <p:nvPr userDrawn="1"/>
              </p:nvSpPr>
              <p:spPr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65000"/>
                  </a:schemeClr>
                </a:solidFill>
                <a:ln>
                  <a:noFill/>
                </a:ln>
              </p:spPr>
            </p:sp>
            <p:sp>
              <p:nvSpPr>
                <p:cNvPr id="237" name="Rectangle 236"/>
                <p:cNvSpPr/>
                <p:nvPr userDrawn="1"/>
              </p:nvSpPr>
              <p:spPr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38" name="Rectangle 237"/>
                <p:cNvSpPr/>
                <p:nvPr userDrawn="1"/>
              </p:nvSpPr>
              <p:spPr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7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1" name="Group 240"/>
            <p:cNvGrpSpPr/>
            <p:nvPr userDrawn="1"/>
          </p:nvGrpSpPr>
          <p:grpSpPr>
            <a:xfrm>
              <a:off x="3999176" y="-5770"/>
              <a:ext cx="859667" cy="864000"/>
              <a:chOff x="6738967" y="1656324"/>
              <a:chExt cx="865240" cy="864000"/>
            </a:xfrm>
          </p:grpSpPr>
          <p:sp>
            <p:nvSpPr>
              <p:cNvPr id="290" name="Rectangle 289"/>
              <p:cNvSpPr/>
              <p:nvPr userDrawn="1"/>
            </p:nvSpPr>
            <p:spPr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291" name="Group 290"/>
              <p:cNvGrpSpPr/>
              <p:nvPr userDrawn="1"/>
            </p:nvGrpSpPr>
            <p:grpSpPr>
              <a:xfrm>
                <a:off x="6738967" y="1656324"/>
                <a:ext cx="865240" cy="864000"/>
                <a:chOff x="6738967" y="1656324"/>
                <a:chExt cx="865240" cy="864000"/>
              </a:xfrm>
            </p:grpSpPr>
            <p:sp>
              <p:nvSpPr>
                <p:cNvPr id="292" name="Rectangle 291"/>
                <p:cNvSpPr/>
                <p:nvPr userDrawn="1"/>
              </p:nvSpPr>
              <p:spPr>
                <a:xfrm>
                  <a:off x="6738967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293" name="Rectangle 292"/>
                <p:cNvSpPr/>
                <p:nvPr userDrawn="1"/>
              </p:nvSpPr>
              <p:spPr>
                <a:xfrm>
                  <a:off x="7025601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</p:sp>
            <p:sp>
              <p:nvSpPr>
                <p:cNvPr id="294" name="Rectangle 293"/>
                <p:cNvSpPr/>
                <p:nvPr userDrawn="1"/>
              </p:nvSpPr>
              <p:spPr>
                <a:xfrm>
                  <a:off x="7312808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295" name="Rectangle 294"/>
                <p:cNvSpPr/>
                <p:nvPr userDrawn="1"/>
              </p:nvSpPr>
              <p:spPr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296" name="Rectangle 295"/>
                <p:cNvSpPr/>
                <p:nvPr userDrawn="1"/>
              </p:nvSpPr>
              <p:spPr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97" name="Rectangle 296"/>
                <p:cNvSpPr/>
                <p:nvPr userDrawn="1"/>
              </p:nvSpPr>
              <p:spPr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98" name="Rectangle 297"/>
                <p:cNvSpPr/>
                <p:nvPr userDrawn="1"/>
              </p:nvSpPr>
              <p:spPr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299" name="Rectangle 298"/>
                <p:cNvSpPr/>
                <p:nvPr userDrawn="1"/>
              </p:nvSpPr>
              <p:spPr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300" name="Rectangle 299"/>
                <p:cNvSpPr/>
                <p:nvPr userDrawn="1"/>
              </p:nvSpPr>
              <p:spPr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2" name="Group 241"/>
            <p:cNvGrpSpPr/>
            <p:nvPr userDrawn="1"/>
          </p:nvGrpSpPr>
          <p:grpSpPr>
            <a:xfrm>
              <a:off x="3141185" y="-8406"/>
              <a:ext cx="859223" cy="864000"/>
              <a:chOff x="6739414" y="1656324"/>
              <a:chExt cx="864793" cy="864000"/>
            </a:xfrm>
          </p:grpSpPr>
          <p:sp>
            <p:nvSpPr>
              <p:cNvPr id="279" name="Rectangle 278"/>
              <p:cNvSpPr/>
              <p:nvPr userDrawn="1"/>
            </p:nvSpPr>
            <p:spPr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280" name="Group 279"/>
              <p:cNvGrpSpPr/>
              <p:nvPr userDrawn="1"/>
            </p:nvGrpSpPr>
            <p:grpSpPr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281" name="Rectangle 280"/>
                <p:cNvSpPr/>
                <p:nvPr userDrawn="1"/>
              </p:nvSpPr>
              <p:spPr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282" name="Rectangle 281"/>
                <p:cNvSpPr/>
                <p:nvPr userDrawn="1"/>
              </p:nvSpPr>
              <p:spPr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</p:sp>
            <p:sp>
              <p:nvSpPr>
                <p:cNvPr id="283" name="Rectangle 282"/>
                <p:cNvSpPr/>
                <p:nvPr userDrawn="1"/>
              </p:nvSpPr>
              <p:spPr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84" name="Rectangle 283"/>
                <p:cNvSpPr/>
                <p:nvPr userDrawn="1"/>
              </p:nvSpPr>
              <p:spPr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285" name="Rectangle 284"/>
                <p:cNvSpPr/>
                <p:nvPr userDrawn="1"/>
              </p:nvSpPr>
              <p:spPr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86" name="Rectangle 285"/>
                <p:cNvSpPr/>
                <p:nvPr userDrawn="1"/>
              </p:nvSpPr>
              <p:spPr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87" name="Rectangle 286"/>
                <p:cNvSpPr/>
                <p:nvPr userDrawn="1"/>
              </p:nvSpPr>
              <p:spPr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288" name="Rectangle 287"/>
                <p:cNvSpPr/>
                <p:nvPr userDrawn="1"/>
              </p:nvSpPr>
              <p:spPr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289" name="Rectangle 288"/>
                <p:cNvSpPr/>
                <p:nvPr userDrawn="1"/>
              </p:nvSpPr>
              <p:spPr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3" name="Group 242"/>
            <p:cNvGrpSpPr/>
            <p:nvPr userDrawn="1"/>
          </p:nvGrpSpPr>
          <p:grpSpPr>
            <a:xfrm>
              <a:off x="2281962" y="-5770"/>
              <a:ext cx="861812" cy="864000"/>
              <a:chOff x="6739414" y="1656324"/>
              <a:chExt cx="867399" cy="864000"/>
            </a:xfrm>
          </p:grpSpPr>
          <p:sp>
            <p:nvSpPr>
              <p:cNvPr id="268" name="Rectangle 267"/>
              <p:cNvSpPr/>
              <p:nvPr userDrawn="1"/>
            </p:nvSpPr>
            <p:spPr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269" name="Group 268"/>
              <p:cNvGrpSpPr/>
              <p:nvPr userDrawn="1"/>
            </p:nvGrpSpPr>
            <p:grpSpPr>
              <a:xfrm>
                <a:off x="6741573" y="1656324"/>
                <a:ext cx="865240" cy="864000"/>
                <a:chOff x="6741573" y="1656324"/>
                <a:chExt cx="865240" cy="864000"/>
              </a:xfrm>
            </p:grpSpPr>
            <p:sp>
              <p:nvSpPr>
                <p:cNvPr id="270" name="Rectangle 269"/>
                <p:cNvSpPr/>
                <p:nvPr userDrawn="1"/>
              </p:nvSpPr>
              <p:spPr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</p:spPr>
            </p:sp>
            <p:sp>
              <p:nvSpPr>
                <p:cNvPr id="271" name="Rectangle 270"/>
                <p:cNvSpPr/>
                <p:nvPr userDrawn="1"/>
              </p:nvSpPr>
              <p:spPr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2000"/>
                  </a:schemeClr>
                </a:solidFill>
                <a:ln>
                  <a:noFill/>
                </a:ln>
              </p:spPr>
            </p:sp>
            <p:sp>
              <p:nvSpPr>
                <p:cNvPr id="272" name="Rectangle 271"/>
                <p:cNvSpPr/>
                <p:nvPr userDrawn="1"/>
              </p:nvSpPr>
              <p:spPr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5000"/>
                  </a:schemeClr>
                </a:solidFill>
                <a:ln>
                  <a:noFill/>
                </a:ln>
              </p:spPr>
            </p:sp>
            <p:sp>
              <p:nvSpPr>
                <p:cNvPr id="273" name="Rectangle 272"/>
                <p:cNvSpPr/>
                <p:nvPr userDrawn="1"/>
              </p:nvSpPr>
              <p:spPr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6000"/>
                  </a:schemeClr>
                </a:solidFill>
                <a:ln>
                  <a:noFill/>
                </a:ln>
              </p:spPr>
            </p:sp>
            <p:sp>
              <p:nvSpPr>
                <p:cNvPr id="274" name="Rectangle 273"/>
                <p:cNvSpPr/>
                <p:nvPr userDrawn="1"/>
              </p:nvSpPr>
              <p:spPr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75" name="Rectangle 274"/>
                <p:cNvSpPr/>
                <p:nvPr userDrawn="1"/>
              </p:nvSpPr>
              <p:spPr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276" name="Rectangle 275"/>
                <p:cNvSpPr/>
                <p:nvPr userDrawn="1"/>
              </p:nvSpPr>
              <p:spPr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77" name="Rectangle 276"/>
                <p:cNvSpPr/>
                <p:nvPr userDrawn="1"/>
              </p:nvSpPr>
              <p:spPr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78" name="Rectangle 277"/>
                <p:cNvSpPr/>
                <p:nvPr userDrawn="1"/>
              </p:nvSpPr>
              <p:spPr>
                <a:xfrm>
                  <a:off x="7318813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4" name="Group 243"/>
            <p:cNvGrpSpPr/>
            <p:nvPr userDrawn="1"/>
          </p:nvGrpSpPr>
          <p:grpSpPr>
            <a:xfrm>
              <a:off x="1425367" y="-8406"/>
              <a:ext cx="859223" cy="864000"/>
              <a:chOff x="6739414" y="1656324"/>
              <a:chExt cx="864793" cy="864000"/>
            </a:xfrm>
          </p:grpSpPr>
          <p:sp>
            <p:nvSpPr>
              <p:cNvPr id="257" name="Rectangle 256"/>
              <p:cNvSpPr/>
              <p:nvPr userDrawn="1"/>
            </p:nvSpPr>
            <p:spPr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</p:sp>
          <p:grpSp>
            <p:nvGrpSpPr>
              <p:cNvPr id="258" name="Group 257"/>
              <p:cNvGrpSpPr/>
              <p:nvPr userDrawn="1"/>
            </p:nvGrpSpPr>
            <p:grpSpPr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259" name="Rectangle 258"/>
                <p:cNvSpPr/>
                <p:nvPr userDrawn="1"/>
              </p:nvSpPr>
              <p:spPr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260" name="Rectangle 259"/>
                <p:cNvSpPr/>
                <p:nvPr userDrawn="1"/>
              </p:nvSpPr>
              <p:spPr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8000"/>
                  </a:schemeClr>
                </a:solidFill>
                <a:ln>
                  <a:noFill/>
                </a:ln>
              </p:spPr>
            </p:sp>
            <p:sp>
              <p:nvSpPr>
                <p:cNvPr id="261" name="Rectangle 260"/>
                <p:cNvSpPr/>
                <p:nvPr userDrawn="1"/>
              </p:nvSpPr>
              <p:spPr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4000"/>
                  </a:schemeClr>
                </a:solidFill>
                <a:ln>
                  <a:noFill/>
                </a:ln>
              </p:spPr>
            </p:sp>
            <p:sp>
              <p:nvSpPr>
                <p:cNvPr id="262" name="Rectangle 261"/>
                <p:cNvSpPr/>
                <p:nvPr userDrawn="1"/>
              </p:nvSpPr>
              <p:spPr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5000"/>
                  </a:schemeClr>
                </a:solidFill>
                <a:ln>
                  <a:noFill/>
                </a:ln>
              </p:spPr>
            </p:sp>
            <p:sp>
              <p:nvSpPr>
                <p:cNvPr id="263" name="Rectangle 262"/>
                <p:cNvSpPr/>
                <p:nvPr userDrawn="1"/>
              </p:nvSpPr>
              <p:spPr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64" name="Rectangle 263"/>
                <p:cNvSpPr/>
                <p:nvPr userDrawn="1"/>
              </p:nvSpPr>
              <p:spPr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65" name="Rectangle 264"/>
                <p:cNvSpPr/>
                <p:nvPr userDrawn="1"/>
              </p:nvSpPr>
              <p:spPr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5000"/>
                  </a:schemeClr>
                </a:solidFill>
                <a:ln>
                  <a:noFill/>
                </a:ln>
              </p:spPr>
            </p:sp>
            <p:sp>
              <p:nvSpPr>
                <p:cNvPr id="266" name="Rectangle 265"/>
                <p:cNvSpPr/>
                <p:nvPr userDrawn="1"/>
              </p:nvSpPr>
              <p:spPr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4000"/>
                  </a:schemeClr>
                </a:solidFill>
                <a:ln>
                  <a:noFill/>
                </a:ln>
              </p:spPr>
            </p:sp>
            <p:sp>
              <p:nvSpPr>
                <p:cNvPr id="267" name="Rectangle 266"/>
                <p:cNvSpPr/>
                <p:nvPr userDrawn="1"/>
              </p:nvSpPr>
              <p:spPr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9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4" name="Group 3"/>
            <p:cNvGrpSpPr/>
            <p:nvPr userDrawn="1"/>
          </p:nvGrpSpPr>
          <p:grpSpPr>
            <a:xfrm>
              <a:off x="572239" y="-8406"/>
              <a:ext cx="856290" cy="867599"/>
              <a:chOff x="572239" y="-8406"/>
              <a:chExt cx="856290" cy="867599"/>
            </a:xfrm>
          </p:grpSpPr>
          <p:sp>
            <p:nvSpPr>
              <p:cNvPr id="248" name="Rectangle 247"/>
              <p:cNvSpPr/>
              <p:nvPr userDrawn="1"/>
            </p:nvSpPr>
            <p:spPr>
              <a:xfrm>
                <a:off x="572239" y="279594"/>
                <a:ext cx="286145" cy="28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48000"/>
                </a:schemeClr>
              </a:solidFill>
              <a:ln>
                <a:noFill/>
              </a:ln>
            </p:spPr>
          </p:sp>
          <p:sp>
            <p:nvSpPr>
              <p:cNvPr id="249" name="Rectangle 248"/>
              <p:cNvSpPr/>
              <p:nvPr userDrawn="1"/>
            </p:nvSpPr>
            <p:spPr>
              <a:xfrm>
                <a:off x="857027" y="279594"/>
                <a:ext cx="286145" cy="28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29000"/>
                </a:schemeClr>
              </a:solidFill>
              <a:ln>
                <a:noFill/>
              </a:ln>
            </p:spPr>
          </p:sp>
          <p:sp>
            <p:nvSpPr>
              <p:cNvPr id="250" name="Rectangle 249"/>
              <p:cNvSpPr/>
              <p:nvPr userDrawn="1"/>
            </p:nvSpPr>
            <p:spPr>
              <a:xfrm>
                <a:off x="1142384" y="279594"/>
                <a:ext cx="286145" cy="288000"/>
              </a:xfrm>
              <a:prstGeom prst="rect">
                <a:avLst/>
              </a:prstGeom>
              <a:solidFill>
                <a:schemeClr val="accent2">
                  <a:lumMod val="75000"/>
                  <a:alpha val="16000"/>
                </a:schemeClr>
              </a:solidFill>
              <a:ln>
                <a:noFill/>
              </a:ln>
            </p:spPr>
          </p:sp>
          <p:sp>
            <p:nvSpPr>
              <p:cNvPr id="251" name="Rectangle 250"/>
              <p:cNvSpPr/>
              <p:nvPr userDrawn="1"/>
            </p:nvSpPr>
            <p:spPr>
              <a:xfrm>
                <a:off x="572239" y="-8406"/>
                <a:ext cx="286145" cy="288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4000"/>
                </a:schemeClr>
              </a:solidFill>
              <a:ln>
                <a:noFill/>
              </a:ln>
            </p:spPr>
          </p:sp>
          <p:sp>
            <p:nvSpPr>
              <p:cNvPr id="252" name="Rectangle 251"/>
              <p:cNvSpPr/>
              <p:nvPr userDrawn="1"/>
            </p:nvSpPr>
            <p:spPr>
              <a:xfrm>
                <a:off x="857027" y="-8406"/>
                <a:ext cx="286145" cy="288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23000"/>
                </a:schemeClr>
              </a:solidFill>
              <a:ln>
                <a:noFill/>
              </a:ln>
            </p:spPr>
          </p:sp>
          <p:sp>
            <p:nvSpPr>
              <p:cNvPr id="253" name="Rectangle 252"/>
              <p:cNvSpPr/>
              <p:nvPr userDrawn="1"/>
            </p:nvSpPr>
            <p:spPr>
              <a:xfrm>
                <a:off x="1142384" y="-8406"/>
                <a:ext cx="286145" cy="288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27000"/>
                </a:schemeClr>
              </a:solidFill>
              <a:ln>
                <a:noFill/>
              </a:ln>
            </p:spPr>
          </p:sp>
          <p:sp>
            <p:nvSpPr>
              <p:cNvPr id="254" name="Rectangle 253"/>
              <p:cNvSpPr/>
              <p:nvPr userDrawn="1"/>
            </p:nvSpPr>
            <p:spPr>
              <a:xfrm>
                <a:off x="574377" y="571193"/>
                <a:ext cx="286145" cy="288000"/>
              </a:xfrm>
              <a:prstGeom prst="rect">
                <a:avLst/>
              </a:prstGeom>
              <a:solidFill>
                <a:schemeClr val="accent2">
                  <a:lumMod val="75000"/>
                  <a:alpha val="65000"/>
                </a:schemeClr>
              </a:solidFill>
              <a:ln>
                <a:noFill/>
              </a:ln>
            </p:spPr>
          </p:sp>
          <p:sp>
            <p:nvSpPr>
              <p:cNvPr id="255" name="Rectangle 254"/>
              <p:cNvSpPr/>
              <p:nvPr userDrawn="1"/>
            </p:nvSpPr>
            <p:spPr>
              <a:xfrm>
                <a:off x="856239" y="567594"/>
                <a:ext cx="286145" cy="288000"/>
              </a:xfrm>
              <a:prstGeom prst="rect">
                <a:avLst/>
              </a:prstGeom>
              <a:solidFill>
                <a:schemeClr val="accent2">
                  <a:alpha val="0"/>
                </a:schemeClr>
              </a:solidFill>
              <a:ln>
                <a:noFill/>
              </a:ln>
            </p:spPr>
          </p:sp>
          <p:sp>
            <p:nvSpPr>
              <p:cNvPr id="256" name="Rectangle 255"/>
              <p:cNvSpPr/>
              <p:nvPr userDrawn="1"/>
            </p:nvSpPr>
            <p:spPr>
              <a:xfrm>
                <a:off x="1141596" y="567594"/>
                <a:ext cx="286145" cy="288000"/>
              </a:xfrm>
              <a:prstGeom prst="rect">
                <a:avLst/>
              </a:prstGeom>
              <a:solidFill>
                <a:schemeClr val="accent6">
                  <a:lumMod val="75000"/>
                  <a:alpha val="57000"/>
                </a:schemeClr>
              </a:solidFill>
              <a:ln>
                <a:noFill/>
              </a:ln>
            </p:spPr>
          </p:sp>
        </p:grpSp>
        <p:grpSp>
          <p:nvGrpSpPr>
            <p:cNvPr id="352" name="Group 351"/>
            <p:cNvGrpSpPr/>
            <p:nvPr userDrawn="1"/>
          </p:nvGrpSpPr>
          <p:grpSpPr>
            <a:xfrm>
              <a:off x="1" y="-5610"/>
              <a:ext cx="574879" cy="861204"/>
              <a:chOff x="7025601" y="1656324"/>
              <a:chExt cx="578606" cy="864000"/>
            </a:xfrm>
          </p:grpSpPr>
          <p:sp>
            <p:nvSpPr>
              <p:cNvPr id="354" name="Rectangle 353"/>
              <p:cNvSpPr/>
              <p:nvPr userDrawn="1"/>
            </p:nvSpPr>
            <p:spPr>
              <a:xfrm>
                <a:off x="7025601" y="1944324"/>
                <a:ext cx="288000" cy="288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60000"/>
                </a:schemeClr>
              </a:solidFill>
              <a:ln>
                <a:noFill/>
              </a:ln>
            </p:spPr>
          </p:sp>
          <p:sp>
            <p:nvSpPr>
              <p:cNvPr id="355" name="Rectangle 354"/>
              <p:cNvSpPr/>
              <p:nvPr userDrawn="1"/>
            </p:nvSpPr>
            <p:spPr>
              <a:xfrm>
                <a:off x="7312808" y="1944324"/>
                <a:ext cx="288000" cy="288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45000"/>
                </a:schemeClr>
              </a:solidFill>
              <a:ln>
                <a:noFill/>
              </a:ln>
            </p:spPr>
          </p:sp>
          <p:sp>
            <p:nvSpPr>
              <p:cNvPr id="357" name="Rectangle 356"/>
              <p:cNvSpPr/>
              <p:nvPr userDrawn="1"/>
            </p:nvSpPr>
            <p:spPr>
              <a:xfrm>
                <a:off x="7029000" y="1656324"/>
                <a:ext cx="288000" cy="288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0"/>
                </a:schemeClr>
              </a:solidFill>
              <a:ln>
                <a:noFill/>
              </a:ln>
            </p:spPr>
          </p:sp>
          <p:sp>
            <p:nvSpPr>
              <p:cNvPr id="358" name="Rectangle 357"/>
              <p:cNvSpPr/>
              <p:nvPr userDrawn="1"/>
            </p:nvSpPr>
            <p:spPr>
              <a:xfrm>
                <a:off x="7316207" y="1656324"/>
                <a:ext cx="288000" cy="288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</p:sp>
          <p:sp>
            <p:nvSpPr>
              <p:cNvPr id="360" name="Rectangle 359"/>
              <p:cNvSpPr/>
              <p:nvPr userDrawn="1"/>
            </p:nvSpPr>
            <p:spPr>
              <a:xfrm>
                <a:off x="7028207" y="2232324"/>
                <a:ext cx="288000" cy="288000"/>
              </a:xfrm>
              <a:prstGeom prst="rect">
                <a:avLst/>
              </a:prstGeom>
              <a:solidFill>
                <a:schemeClr val="tx2">
                  <a:lumMod val="75000"/>
                  <a:alpha val="0"/>
                </a:schemeClr>
              </a:solidFill>
              <a:ln>
                <a:noFill/>
              </a:ln>
            </p:spPr>
          </p:sp>
          <p:sp>
            <p:nvSpPr>
              <p:cNvPr id="361" name="Rectangle 360"/>
              <p:cNvSpPr/>
              <p:nvPr userDrawn="1"/>
            </p:nvSpPr>
            <p:spPr>
              <a:xfrm>
                <a:off x="7315414" y="2232324"/>
                <a:ext cx="288000" cy="288000"/>
              </a:xfrm>
              <a:prstGeom prst="rect">
                <a:avLst/>
              </a:prstGeom>
              <a:solidFill>
                <a:schemeClr val="tx2">
                  <a:lumMod val="75000"/>
                  <a:alpha val="20000"/>
                </a:schemeClr>
              </a:solidFill>
              <a:ln>
                <a:noFill/>
              </a:ln>
            </p:spPr>
          </p:sp>
        </p:grpSp>
      </p:grpSp>
      <p:sp>
        <p:nvSpPr>
          <p:cNvPr id="483" name="Rectangle 482"/>
          <p:cNvSpPr/>
          <p:nvPr userDrawn="1"/>
        </p:nvSpPr>
        <p:spPr>
          <a:xfrm>
            <a:off x="8287086" y="4950428"/>
            <a:ext cx="858118" cy="1913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488" name="Rectangle 487"/>
          <p:cNvSpPr/>
          <p:nvPr userDrawn="1"/>
        </p:nvSpPr>
        <p:spPr>
          <a:xfrm>
            <a:off x="8290019" y="4946248"/>
            <a:ext cx="286039" cy="193073"/>
          </a:xfrm>
          <a:prstGeom prst="rect">
            <a:avLst/>
          </a:prstGeom>
          <a:solidFill>
            <a:schemeClr val="accent1">
              <a:lumMod val="60000"/>
              <a:lumOff val="40000"/>
              <a:alpha val="22000"/>
            </a:schemeClr>
          </a:solidFill>
          <a:ln>
            <a:noFill/>
          </a:ln>
        </p:spPr>
      </p:sp>
      <p:sp>
        <p:nvSpPr>
          <p:cNvPr id="489" name="Rectangle 488"/>
          <p:cNvSpPr/>
          <p:nvPr userDrawn="1"/>
        </p:nvSpPr>
        <p:spPr>
          <a:xfrm>
            <a:off x="8574702" y="4950428"/>
            <a:ext cx="286039" cy="193073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490" name="Rectangle 489"/>
          <p:cNvSpPr/>
          <p:nvPr userDrawn="1"/>
        </p:nvSpPr>
        <p:spPr>
          <a:xfrm>
            <a:off x="8859954" y="4950428"/>
            <a:ext cx="286039" cy="193073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472" name="Rectangle 471"/>
          <p:cNvSpPr/>
          <p:nvPr userDrawn="1"/>
        </p:nvSpPr>
        <p:spPr>
          <a:xfrm>
            <a:off x="7428968" y="4948661"/>
            <a:ext cx="858118" cy="1913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477" name="Rectangle 476"/>
          <p:cNvSpPr/>
          <p:nvPr userDrawn="1"/>
        </p:nvSpPr>
        <p:spPr>
          <a:xfrm>
            <a:off x="7431900" y="4948661"/>
            <a:ext cx="286039" cy="193073"/>
          </a:xfrm>
          <a:prstGeom prst="rect">
            <a:avLst/>
          </a:prstGeom>
          <a:solidFill>
            <a:schemeClr val="accent3">
              <a:lumMod val="20000"/>
              <a:lumOff val="80000"/>
              <a:alpha val="22000"/>
            </a:schemeClr>
          </a:solidFill>
          <a:ln>
            <a:noFill/>
          </a:ln>
        </p:spPr>
      </p:sp>
      <p:sp>
        <p:nvSpPr>
          <p:cNvPr id="478" name="Rectangle 477"/>
          <p:cNvSpPr/>
          <p:nvPr userDrawn="1"/>
        </p:nvSpPr>
        <p:spPr>
          <a:xfrm>
            <a:off x="7717153" y="5011137"/>
            <a:ext cx="286039" cy="193073"/>
          </a:xfrm>
          <a:prstGeom prst="rect">
            <a:avLst/>
          </a:prstGeom>
          <a:solidFill>
            <a:schemeClr val="accent3">
              <a:lumMod val="20000"/>
              <a:lumOff val="80000"/>
              <a:alpha val="0"/>
            </a:schemeClr>
          </a:solidFill>
          <a:ln>
            <a:noFill/>
          </a:ln>
        </p:spPr>
      </p:sp>
      <p:sp>
        <p:nvSpPr>
          <p:cNvPr id="479" name="Rectangle 478"/>
          <p:cNvSpPr/>
          <p:nvPr userDrawn="1"/>
        </p:nvSpPr>
        <p:spPr>
          <a:xfrm>
            <a:off x="8001836" y="4948661"/>
            <a:ext cx="286039" cy="193073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</p:sp>
      <p:sp>
        <p:nvSpPr>
          <p:cNvPr id="461" name="Rectangle 460"/>
          <p:cNvSpPr/>
          <p:nvPr userDrawn="1"/>
        </p:nvSpPr>
        <p:spPr>
          <a:xfrm>
            <a:off x="6570063" y="4950428"/>
            <a:ext cx="858118" cy="1913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466" name="Rectangle 465"/>
          <p:cNvSpPr/>
          <p:nvPr userDrawn="1"/>
        </p:nvSpPr>
        <p:spPr>
          <a:xfrm>
            <a:off x="6572996" y="4946248"/>
            <a:ext cx="286039" cy="193073"/>
          </a:xfrm>
          <a:prstGeom prst="rect">
            <a:avLst/>
          </a:prstGeom>
          <a:solidFill>
            <a:schemeClr val="accent2">
              <a:lumMod val="75000"/>
              <a:alpha val="46000"/>
            </a:schemeClr>
          </a:solidFill>
          <a:ln>
            <a:noFill/>
          </a:ln>
        </p:spPr>
      </p:sp>
      <p:sp>
        <p:nvSpPr>
          <p:cNvPr id="467" name="Rectangle 466"/>
          <p:cNvSpPr/>
          <p:nvPr userDrawn="1"/>
        </p:nvSpPr>
        <p:spPr>
          <a:xfrm>
            <a:off x="6863032" y="4946248"/>
            <a:ext cx="286039" cy="193073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</p:sp>
      <p:sp>
        <p:nvSpPr>
          <p:cNvPr id="468" name="Rectangle 467"/>
          <p:cNvSpPr/>
          <p:nvPr userDrawn="1"/>
        </p:nvSpPr>
        <p:spPr>
          <a:xfrm>
            <a:off x="7141078" y="4947777"/>
            <a:ext cx="286039" cy="193073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>
            <a:noFill/>
          </a:ln>
        </p:spPr>
      </p:sp>
      <p:sp>
        <p:nvSpPr>
          <p:cNvPr id="450" name="Rectangle 449"/>
          <p:cNvSpPr/>
          <p:nvPr userDrawn="1"/>
        </p:nvSpPr>
        <p:spPr>
          <a:xfrm>
            <a:off x="5713784" y="4948661"/>
            <a:ext cx="858118" cy="1913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455" name="Rectangle 454"/>
          <p:cNvSpPr/>
          <p:nvPr userDrawn="1"/>
        </p:nvSpPr>
        <p:spPr>
          <a:xfrm>
            <a:off x="5716717" y="4948661"/>
            <a:ext cx="286039" cy="193073"/>
          </a:xfrm>
          <a:prstGeom prst="rect">
            <a:avLst/>
          </a:prstGeom>
          <a:solidFill>
            <a:schemeClr val="accent1">
              <a:lumMod val="60000"/>
              <a:lumOff val="40000"/>
              <a:alpha val="35000"/>
            </a:schemeClr>
          </a:solidFill>
          <a:ln>
            <a:noFill/>
          </a:ln>
        </p:spPr>
      </p:sp>
      <p:sp>
        <p:nvSpPr>
          <p:cNvPr id="456" name="Rectangle 455"/>
          <p:cNvSpPr/>
          <p:nvPr userDrawn="1"/>
        </p:nvSpPr>
        <p:spPr>
          <a:xfrm>
            <a:off x="6001400" y="4948661"/>
            <a:ext cx="286039" cy="193073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457" name="Rectangle 456"/>
          <p:cNvSpPr/>
          <p:nvPr userDrawn="1"/>
        </p:nvSpPr>
        <p:spPr>
          <a:xfrm>
            <a:off x="6286651" y="4948661"/>
            <a:ext cx="286039" cy="193073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439" name="Rectangle 438"/>
          <p:cNvSpPr/>
          <p:nvPr userDrawn="1"/>
        </p:nvSpPr>
        <p:spPr>
          <a:xfrm>
            <a:off x="4858039" y="4948661"/>
            <a:ext cx="858118" cy="1913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444" name="Rectangle 443"/>
          <p:cNvSpPr/>
          <p:nvPr userDrawn="1"/>
        </p:nvSpPr>
        <p:spPr>
          <a:xfrm>
            <a:off x="4860972" y="4948661"/>
            <a:ext cx="286039" cy="193073"/>
          </a:xfrm>
          <a:prstGeom prst="rect">
            <a:avLst/>
          </a:prstGeom>
          <a:solidFill>
            <a:schemeClr val="accent4">
              <a:lumMod val="40000"/>
              <a:lumOff val="60000"/>
              <a:alpha val="4000"/>
            </a:schemeClr>
          </a:solidFill>
          <a:ln>
            <a:noFill/>
          </a:ln>
        </p:spPr>
      </p:sp>
      <p:sp>
        <p:nvSpPr>
          <p:cNvPr id="445" name="Rectangle 444"/>
          <p:cNvSpPr/>
          <p:nvPr userDrawn="1"/>
        </p:nvSpPr>
        <p:spPr>
          <a:xfrm>
            <a:off x="5145654" y="4948661"/>
            <a:ext cx="286039" cy="193073"/>
          </a:xfrm>
          <a:prstGeom prst="rect">
            <a:avLst/>
          </a:prstGeom>
          <a:solidFill>
            <a:schemeClr val="accent4">
              <a:lumMod val="40000"/>
              <a:lumOff val="60000"/>
              <a:alpha val="23000"/>
            </a:schemeClr>
          </a:solidFill>
          <a:ln>
            <a:noFill/>
          </a:ln>
        </p:spPr>
      </p:sp>
      <p:sp>
        <p:nvSpPr>
          <p:cNvPr id="446" name="Rectangle 445"/>
          <p:cNvSpPr/>
          <p:nvPr userDrawn="1"/>
        </p:nvSpPr>
        <p:spPr>
          <a:xfrm>
            <a:off x="5430906" y="4948661"/>
            <a:ext cx="286039" cy="193073"/>
          </a:xfrm>
          <a:prstGeom prst="rect">
            <a:avLst/>
          </a:prstGeom>
          <a:solidFill>
            <a:schemeClr val="accent4">
              <a:lumMod val="20000"/>
              <a:lumOff val="80000"/>
              <a:alpha val="27000"/>
            </a:schemeClr>
          </a:solidFill>
          <a:ln>
            <a:noFill/>
          </a:ln>
        </p:spPr>
      </p:sp>
      <p:sp>
        <p:nvSpPr>
          <p:cNvPr id="423" name="Rectangle 422"/>
          <p:cNvSpPr/>
          <p:nvPr userDrawn="1"/>
        </p:nvSpPr>
        <p:spPr>
          <a:xfrm>
            <a:off x="3998143" y="4949782"/>
            <a:ext cx="858118" cy="1913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428" name="Rectangle 427"/>
          <p:cNvSpPr/>
          <p:nvPr userDrawn="1"/>
        </p:nvSpPr>
        <p:spPr>
          <a:xfrm>
            <a:off x="4001076" y="4949782"/>
            <a:ext cx="286039" cy="193073"/>
          </a:xfrm>
          <a:prstGeom prst="rect">
            <a:avLst/>
          </a:prstGeom>
          <a:solidFill>
            <a:schemeClr val="accent1">
              <a:lumMod val="60000"/>
              <a:lumOff val="40000"/>
              <a:alpha val="22000"/>
            </a:schemeClr>
          </a:solidFill>
          <a:ln>
            <a:noFill/>
          </a:ln>
        </p:spPr>
      </p:sp>
      <p:sp>
        <p:nvSpPr>
          <p:cNvPr id="429" name="Rectangle 428"/>
          <p:cNvSpPr/>
          <p:nvPr userDrawn="1"/>
        </p:nvSpPr>
        <p:spPr>
          <a:xfrm>
            <a:off x="4285758" y="4949782"/>
            <a:ext cx="286039" cy="193073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430" name="Rectangle 429"/>
          <p:cNvSpPr/>
          <p:nvPr userDrawn="1"/>
        </p:nvSpPr>
        <p:spPr>
          <a:xfrm>
            <a:off x="4571010" y="4949782"/>
            <a:ext cx="286039" cy="193073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412" name="Rectangle 411"/>
          <p:cNvSpPr/>
          <p:nvPr userDrawn="1"/>
        </p:nvSpPr>
        <p:spPr>
          <a:xfrm>
            <a:off x="3140025" y="4948015"/>
            <a:ext cx="858118" cy="1913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417" name="Rectangle 416"/>
          <p:cNvSpPr/>
          <p:nvPr userDrawn="1"/>
        </p:nvSpPr>
        <p:spPr>
          <a:xfrm>
            <a:off x="3142958" y="4948015"/>
            <a:ext cx="286039" cy="193073"/>
          </a:xfrm>
          <a:prstGeom prst="rect">
            <a:avLst/>
          </a:prstGeom>
          <a:solidFill>
            <a:schemeClr val="accent3">
              <a:lumMod val="20000"/>
              <a:lumOff val="80000"/>
              <a:alpha val="22000"/>
            </a:schemeClr>
          </a:solidFill>
          <a:ln>
            <a:noFill/>
          </a:ln>
        </p:spPr>
      </p:sp>
      <p:sp>
        <p:nvSpPr>
          <p:cNvPr id="418" name="Rectangle 417"/>
          <p:cNvSpPr/>
          <p:nvPr userDrawn="1"/>
        </p:nvSpPr>
        <p:spPr>
          <a:xfrm>
            <a:off x="3427640" y="4948015"/>
            <a:ext cx="286039" cy="193073"/>
          </a:xfrm>
          <a:prstGeom prst="rect">
            <a:avLst/>
          </a:prstGeom>
          <a:solidFill>
            <a:schemeClr val="accent3">
              <a:lumMod val="20000"/>
              <a:lumOff val="80000"/>
              <a:alpha val="0"/>
            </a:schemeClr>
          </a:solidFill>
          <a:ln>
            <a:noFill/>
          </a:ln>
        </p:spPr>
      </p:sp>
      <p:sp>
        <p:nvSpPr>
          <p:cNvPr id="419" name="Rectangle 418"/>
          <p:cNvSpPr/>
          <p:nvPr userDrawn="1"/>
        </p:nvSpPr>
        <p:spPr>
          <a:xfrm>
            <a:off x="3712892" y="4948015"/>
            <a:ext cx="286039" cy="193073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</p:sp>
      <p:sp>
        <p:nvSpPr>
          <p:cNvPr id="401" name="Rectangle 400"/>
          <p:cNvSpPr/>
          <p:nvPr userDrawn="1"/>
        </p:nvSpPr>
        <p:spPr>
          <a:xfrm>
            <a:off x="2281119" y="4949782"/>
            <a:ext cx="858118" cy="1913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406" name="Rectangle 405"/>
          <p:cNvSpPr/>
          <p:nvPr userDrawn="1"/>
        </p:nvSpPr>
        <p:spPr>
          <a:xfrm>
            <a:off x="2284052" y="4949782"/>
            <a:ext cx="286039" cy="193073"/>
          </a:xfrm>
          <a:prstGeom prst="rect">
            <a:avLst/>
          </a:prstGeom>
          <a:solidFill>
            <a:schemeClr val="accent2">
              <a:lumMod val="75000"/>
              <a:alpha val="46000"/>
            </a:schemeClr>
          </a:solidFill>
          <a:ln>
            <a:noFill/>
          </a:ln>
        </p:spPr>
      </p:sp>
      <p:sp>
        <p:nvSpPr>
          <p:cNvPr id="407" name="Rectangle 406"/>
          <p:cNvSpPr/>
          <p:nvPr userDrawn="1"/>
        </p:nvSpPr>
        <p:spPr>
          <a:xfrm>
            <a:off x="2568735" y="4949782"/>
            <a:ext cx="286039" cy="193073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</p:sp>
      <p:sp>
        <p:nvSpPr>
          <p:cNvPr id="408" name="Rectangle 407"/>
          <p:cNvSpPr/>
          <p:nvPr userDrawn="1"/>
        </p:nvSpPr>
        <p:spPr>
          <a:xfrm>
            <a:off x="2853986" y="4949782"/>
            <a:ext cx="286039" cy="193073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>
            <a:noFill/>
          </a:ln>
        </p:spPr>
      </p:sp>
      <p:sp>
        <p:nvSpPr>
          <p:cNvPr id="390" name="Rectangle 389"/>
          <p:cNvSpPr/>
          <p:nvPr userDrawn="1"/>
        </p:nvSpPr>
        <p:spPr>
          <a:xfrm>
            <a:off x="1424840" y="4948015"/>
            <a:ext cx="858118" cy="1913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395" name="Rectangle 394"/>
          <p:cNvSpPr/>
          <p:nvPr userDrawn="1"/>
        </p:nvSpPr>
        <p:spPr>
          <a:xfrm>
            <a:off x="1427773" y="4948015"/>
            <a:ext cx="286039" cy="193073"/>
          </a:xfrm>
          <a:prstGeom prst="rect">
            <a:avLst/>
          </a:prstGeom>
          <a:solidFill>
            <a:schemeClr val="accent1">
              <a:lumMod val="60000"/>
              <a:lumOff val="40000"/>
              <a:alpha val="35000"/>
            </a:schemeClr>
          </a:solidFill>
          <a:ln>
            <a:noFill/>
          </a:ln>
        </p:spPr>
      </p:sp>
      <p:sp>
        <p:nvSpPr>
          <p:cNvPr id="396" name="Rectangle 395"/>
          <p:cNvSpPr/>
          <p:nvPr userDrawn="1"/>
        </p:nvSpPr>
        <p:spPr>
          <a:xfrm>
            <a:off x="1712456" y="4948015"/>
            <a:ext cx="286039" cy="193073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397" name="Rectangle 396"/>
          <p:cNvSpPr/>
          <p:nvPr userDrawn="1"/>
        </p:nvSpPr>
        <p:spPr>
          <a:xfrm>
            <a:off x="1997708" y="4948015"/>
            <a:ext cx="286039" cy="193073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379" name="Rectangle 378"/>
          <p:cNvSpPr/>
          <p:nvPr userDrawn="1"/>
        </p:nvSpPr>
        <p:spPr>
          <a:xfrm>
            <a:off x="569095" y="4948015"/>
            <a:ext cx="858118" cy="1930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384" name="Rectangle 383"/>
          <p:cNvSpPr/>
          <p:nvPr userDrawn="1"/>
        </p:nvSpPr>
        <p:spPr>
          <a:xfrm>
            <a:off x="572028" y="4948015"/>
            <a:ext cx="286039" cy="193073"/>
          </a:xfrm>
          <a:prstGeom prst="rect">
            <a:avLst/>
          </a:prstGeom>
          <a:solidFill>
            <a:schemeClr val="accent4">
              <a:lumMod val="40000"/>
              <a:lumOff val="60000"/>
              <a:alpha val="4000"/>
            </a:schemeClr>
          </a:solidFill>
          <a:ln>
            <a:noFill/>
          </a:ln>
        </p:spPr>
      </p:sp>
      <p:sp>
        <p:nvSpPr>
          <p:cNvPr id="385" name="Rectangle 384"/>
          <p:cNvSpPr/>
          <p:nvPr userDrawn="1"/>
        </p:nvSpPr>
        <p:spPr>
          <a:xfrm>
            <a:off x="856711" y="4948015"/>
            <a:ext cx="286039" cy="193073"/>
          </a:xfrm>
          <a:prstGeom prst="rect">
            <a:avLst/>
          </a:prstGeom>
          <a:solidFill>
            <a:schemeClr val="accent4">
              <a:lumMod val="40000"/>
              <a:lumOff val="60000"/>
              <a:alpha val="23000"/>
            </a:schemeClr>
          </a:solidFill>
          <a:ln>
            <a:noFill/>
          </a:ln>
        </p:spPr>
      </p:sp>
      <p:sp>
        <p:nvSpPr>
          <p:cNvPr id="386" name="Rectangle 385"/>
          <p:cNvSpPr/>
          <p:nvPr userDrawn="1"/>
        </p:nvSpPr>
        <p:spPr>
          <a:xfrm>
            <a:off x="1141962" y="4948015"/>
            <a:ext cx="286039" cy="193073"/>
          </a:xfrm>
          <a:prstGeom prst="rect">
            <a:avLst/>
          </a:prstGeom>
          <a:solidFill>
            <a:schemeClr val="accent4">
              <a:lumMod val="20000"/>
              <a:lumOff val="80000"/>
              <a:alpha val="27000"/>
            </a:schemeClr>
          </a:solidFill>
          <a:ln>
            <a:noFill/>
          </a:ln>
        </p:spPr>
      </p:sp>
      <p:sp>
        <p:nvSpPr>
          <p:cNvPr id="366" name="Rectangle 365"/>
          <p:cNvSpPr/>
          <p:nvPr userDrawn="1"/>
        </p:nvSpPr>
        <p:spPr>
          <a:xfrm>
            <a:off x="-1" y="4949889"/>
            <a:ext cx="573879" cy="191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370" name="Rectangle 369"/>
          <p:cNvSpPr/>
          <p:nvPr userDrawn="1"/>
        </p:nvSpPr>
        <p:spPr>
          <a:xfrm>
            <a:off x="3377" y="4949890"/>
            <a:ext cx="286039" cy="193073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371" name="Rectangle 370"/>
          <p:cNvSpPr/>
          <p:nvPr userDrawn="1"/>
        </p:nvSpPr>
        <p:spPr>
          <a:xfrm>
            <a:off x="288629" y="4949890"/>
            <a:ext cx="286039" cy="193073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457200" y="1005576"/>
            <a:ext cx="8229600" cy="3456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007366" y="165480"/>
            <a:ext cx="5062559" cy="642096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4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3892797" y="4599627"/>
            <a:ext cx="714476" cy="273844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>
              <a:defRPr/>
            </a:lvl1pPr>
          </a:lstStyle>
          <a:p>
            <a:fld id="{91974DF9-AD47-4691-BA21-BBFCE3637A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1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455446" y="458213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84241-D031-42DE-84E4-CC10C30232F4}" type="datetimeFigureOut">
              <a:rPr lang="en-US" smtClean="0"/>
              <a:t>26.12.2019</a:t>
            </a:fld>
            <a:endParaRPr lang="en-US" dirty="0"/>
          </a:p>
        </p:txBody>
      </p:sp>
      <p:sp>
        <p:nvSpPr>
          <p:cNvPr id="152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5819164" y="4599627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721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b="1" kern="1200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05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c">
  <a:themeElements>
    <a:clrScheme name="Color">
      <a:dk1>
        <a:srgbClr val="0F243E"/>
      </a:dk1>
      <a:lt1>
        <a:sysClr val="window" lastClr="FFFFFF"/>
      </a:lt1>
      <a:dk2>
        <a:srgbClr val="1F497D"/>
      </a:dk2>
      <a:lt2>
        <a:srgbClr val="EEECE1"/>
      </a:lt2>
      <a:accent1>
        <a:srgbClr val="0000FF"/>
      </a:accent1>
      <a:accent2>
        <a:srgbClr val="FE19FF"/>
      </a:accent2>
      <a:accent3>
        <a:srgbClr val="00B050"/>
      </a:accent3>
      <a:accent4>
        <a:srgbClr val="FF0000"/>
      </a:accent4>
      <a:accent5>
        <a:srgbClr val="4BACC6"/>
      </a:accent5>
      <a:accent6>
        <a:srgbClr val="FFFF00"/>
      </a:accent6>
      <a:hlink>
        <a:srgbClr val="548DD4"/>
      </a:hlink>
      <a:folHlink>
        <a:srgbClr val="FE19FF"/>
      </a:folHlink>
    </a:clrScheme>
    <a:fontScheme name="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</Template>
  <TotalTime>347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Basic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Pollinator</dc:creator>
  <cp:lastModifiedBy>Sergey Luzyanin</cp:lastModifiedBy>
  <cp:revision>52</cp:revision>
  <dcterms:created xsi:type="dcterms:W3CDTF">2012-12-02T20:36:11Z</dcterms:created>
  <dcterms:modified xsi:type="dcterms:W3CDTF">2019-12-26T09:48:26Z</dcterms:modified>
</cp:coreProperties>
</file>