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Placeholder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Polyline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Polyline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Group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Polyline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Polyline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Picture Placeholder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Polyline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Polyline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Group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Polyline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Polyline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