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-81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en-US" smtClean="0"/>
              <a:pPr/>
              <a:t>22.10.2013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409732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2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90041" y="903643"/>
            <a:ext cx="7754713" cy="1433037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en-US" smtClean="0"/>
              <a:pPr/>
              <a:t>22.10.2013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9" y="1113588"/>
            <a:ext cx="7734747" cy="3078342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0"/>
          <p:cNvSpPr>
            <a:spLocks noGrp="1"/>
          </p:cNvSpPr>
          <p:nvPr>
            <p:ph type="title"/>
          </p:nvPr>
        </p:nvSpPr>
        <p:spPr>
          <a:xfrm>
            <a:off x="693869" y="87474"/>
            <a:ext cx="7756263" cy="790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en-US" smtClean="0"/>
              <a:pPr/>
              <a:t>22.10.2013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en-US" smtClean="0"/>
              <a:pPr/>
              <a:t>22.10.2013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539552" y="1167595"/>
            <a:ext cx="3803904" cy="3422828"/>
          </a:xfrm>
        </p:spPr>
        <p:txBody>
          <a:bodyPr/>
          <a:lstStyle>
            <a:lvl1pPr marL="174625" indent="-174625">
              <a:defRPr sz="2400"/>
            </a:lvl1pPr>
            <a:lvl2pPr marL="533400" indent="-174625">
              <a:defRPr sz="2000"/>
            </a:lvl2pPr>
            <a:lvl3pPr marL="892175" indent="-173038">
              <a:tabLst>
                <a:tab pos="804863" algn="l"/>
              </a:tabLst>
              <a:defRPr sz="1800"/>
            </a:lvl3pPr>
            <a:lvl4pPr marL="1252538" indent="-174625">
              <a:defRPr sz="1600"/>
            </a:lvl4pPr>
            <a:lvl5pPr marL="1524000" indent="-174625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>
          <a:xfrm>
            <a:off x="4716016" y="1167595"/>
            <a:ext cx="3803904" cy="3422828"/>
          </a:xfrm>
        </p:spPr>
        <p:txBody>
          <a:bodyPr/>
          <a:lstStyle>
            <a:lvl1pPr marL="174625" indent="-174625">
              <a:defRPr sz="2400"/>
            </a:lvl1pPr>
            <a:lvl2pPr marL="533400" indent="-174625">
              <a:defRPr sz="2000"/>
            </a:lvl2pPr>
            <a:lvl3pPr marL="892175" indent="-173038">
              <a:tabLst>
                <a:tab pos="804863" algn="l"/>
              </a:tabLst>
              <a:defRPr sz="1800"/>
            </a:lvl3pPr>
            <a:lvl4pPr marL="1252538" indent="-174625">
              <a:defRPr sz="1600"/>
            </a:lvl4pPr>
            <a:lvl5pPr marL="1524000" indent="-174625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1167594"/>
            <a:ext cx="3810438" cy="493776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552" y="1869672"/>
            <a:ext cx="3803904" cy="2720750"/>
          </a:xfrm>
        </p:spPr>
        <p:txBody>
          <a:bodyPr/>
          <a:lstStyle>
            <a:lvl1pPr marL="174625" indent="-174625">
              <a:defRPr sz="2400"/>
            </a:lvl1pPr>
            <a:lvl2pPr marL="533400" indent="-174625">
              <a:defRPr sz="2000"/>
            </a:lvl2pPr>
            <a:lvl3pPr marL="892175" indent="-173038">
              <a:tabLst>
                <a:tab pos="804863" algn="l"/>
              </a:tabLst>
              <a:defRPr sz="1800"/>
            </a:lvl3pPr>
            <a:lvl4pPr marL="1252538" indent="-174625">
              <a:defRPr sz="1600"/>
            </a:lvl4pPr>
            <a:lvl5pPr marL="1524000" indent="-174625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8024" y="1167594"/>
            <a:ext cx="3805586" cy="493776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en-US" smtClean="0"/>
              <a:pPr/>
              <a:t>22.10.2013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>
          <a:xfrm>
            <a:off x="4716016" y="1869673"/>
            <a:ext cx="3803904" cy="2835050"/>
          </a:xfrm>
        </p:spPr>
        <p:txBody>
          <a:bodyPr/>
          <a:lstStyle>
            <a:lvl1pPr marL="174625" indent="-174625">
              <a:defRPr sz="2400"/>
            </a:lvl1pPr>
            <a:lvl2pPr marL="533400" indent="-174625">
              <a:defRPr sz="2000"/>
            </a:lvl2pPr>
            <a:lvl3pPr marL="892175" indent="-173038">
              <a:tabLst>
                <a:tab pos="804863" algn="l"/>
              </a:tabLst>
              <a:defRPr sz="1800"/>
            </a:lvl3pPr>
            <a:lvl4pPr marL="1252538" indent="-174625">
              <a:defRPr sz="1600"/>
            </a:lvl4pPr>
            <a:lvl5pPr marL="1524000" indent="-174625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en-US" smtClean="0"/>
              <a:pPr/>
              <a:t>22.10.2013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en-US" smtClean="0"/>
              <a:pPr/>
              <a:t>22.10.2013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80" y="447731"/>
            <a:ext cx="3422483" cy="141519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2" y="419549"/>
            <a:ext cx="4116667" cy="4175074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80" y="1964183"/>
            <a:ext cx="3411725" cy="26266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en-US" smtClean="0"/>
              <a:pPr/>
              <a:t>22.10.2013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2" y="3501614"/>
            <a:ext cx="7767021" cy="483547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3993229"/>
            <a:ext cx="7756264" cy="603647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1907705" y="465516"/>
            <a:ext cx="5197091" cy="2923364"/>
          </a:xfrm>
        </p:spPr>
        <p:txBody>
          <a:bodyPr/>
          <a:lstStyle>
            <a:lvl1pPr marL="0" indent="0" eaLnBrk="1" latinLnBrk="0" hangingPunct="1">
              <a:buNone/>
              <a:defRPr kumimoji="0" lang="en-US"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en-US" sz="2800"/>
            </a:lvl2pPr>
            <a:lvl3pPr marL="914400" indent="0" eaLnBrk="1" latinLnBrk="0" hangingPunct="1">
              <a:buNone/>
              <a:defRPr kumimoji="0" lang="en-US" sz="2400"/>
            </a:lvl3pPr>
            <a:lvl4pPr marL="1371600" indent="0" eaLnBrk="1" latinLnBrk="0" hangingPunct="1">
              <a:buNone/>
              <a:defRPr kumimoji="0" lang="en-US" sz="2000"/>
            </a:lvl4pPr>
            <a:lvl5pPr marL="1828800" indent="0" eaLnBrk="1" latinLnBrk="0" hangingPunct="1">
              <a:buNone/>
              <a:defRPr kumimoji="0" lang="en-US" sz="2000"/>
            </a:lvl5pPr>
            <a:lvl6pPr marL="2286000" indent="0" eaLnBrk="1" latinLnBrk="0" hangingPunct="1">
              <a:buNone/>
              <a:defRPr kumimoji="0" lang="en-US" sz="2000"/>
            </a:lvl6pPr>
            <a:lvl7pPr marL="2743200" indent="0" eaLnBrk="1" latinLnBrk="0" hangingPunct="1">
              <a:buNone/>
              <a:defRPr kumimoji="0" lang="en-US" sz="2000"/>
            </a:lvl7pPr>
            <a:lvl8pPr marL="3200400" indent="0" eaLnBrk="1" latinLnBrk="0" hangingPunct="1">
              <a:buNone/>
              <a:defRPr kumimoji="0" lang="en-US" sz="2000"/>
            </a:lvl8pPr>
            <a:lvl9pPr marL="3657600" indent="0" eaLnBrk="1" latinLnBrk="0" hangingPunct="1">
              <a:buNone/>
              <a:defRPr kumimoji="0" lang="en-US" sz="2000"/>
            </a:lvl9pPr>
          </a:lstStyle>
          <a:p>
            <a:pPr eaLnBrk="1" latinLnBrk="0" hangingPunct="1"/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en-US" smtClean="0"/>
              <a:pPr/>
              <a:t>22.10.2013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869" y="87474"/>
            <a:ext cx="7756263" cy="79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1329612"/>
            <a:ext cx="7745505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en-US" smtClean="0"/>
              <a:pPr/>
              <a:t>22.10.2013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2400" kern="12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754380" indent="-342900" algn="l" defTabSz="914400" rtl="0" eaLnBrk="1" latinLnBrk="0" hangingPunct="1">
        <a:spcBef>
          <a:spcPct val="20000"/>
        </a:spcBef>
        <a:buClrTx/>
        <a:buFont typeface="Times New Roman" pitchFamily="18" charset="0"/>
        <a:buChar char="–"/>
        <a:defRPr sz="2200" kern="12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20140" indent="-3429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2000" kern="12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474470" indent="-285750" algn="l" defTabSz="914400" rtl="0" eaLnBrk="1" latinLnBrk="0" hangingPunct="1">
        <a:spcBef>
          <a:spcPct val="20000"/>
        </a:spcBef>
        <a:buClrTx/>
        <a:buFont typeface="Times New Roman" pitchFamily="18" charset="0"/>
        <a:buChar char="–"/>
        <a:defRPr sz="1800" kern="12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794510" indent="-285750" algn="l" defTabSz="914400" rtl="0" eaLnBrk="1" latinLnBrk="0" hangingPunct="1">
        <a:spcBef>
          <a:spcPct val="20000"/>
        </a:spcBef>
        <a:buClrTx/>
        <a:buFont typeface="Times New Roman" pitchFamily="18" charset="0"/>
        <a:buChar char="»"/>
        <a:defRPr sz="1600" kern="12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040803"/>
            <a:ext cx="6777318" cy="12989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517744"/>
            <a:ext cx="6400800" cy="13144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53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
  <Relationship Id="rId1" Type="http://schemas.openxmlformats.org/officeDocument/2006/relationships/image" Target="../media/image4.jpg"/>
</Relationships>
</file>

<file path=ppt/theme/theme1.xml><?xml version="1.0" encoding="utf-8"?>
<a:theme xmlns:a="http://schemas.openxmlformats.org/drawingml/2006/main" name="Lines">
  <a:themeElements>
    <a:clrScheme name="Lines">
      <a:dk1>
        <a:sysClr val="windowText" lastClr="000000"/>
      </a:dk1>
      <a:lt1>
        <a:srgbClr val="D4735E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3300"/>
      </a:hlink>
      <a:folHlink>
        <a:srgbClr val="B2B2B2"/>
      </a:folHlink>
    </a:clrScheme>
    <a:fontScheme name="Times New 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_New_Lines</Template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Lines</vt:lpstr>
      <vt:lpstr>PowerPoint Presentation</vt:lpstr>
    </vt:vector>
  </TitlesOfParts>
  <Company>NKT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 Kirillov</dc:creator>
  <cp:lastModifiedBy>Sergey Kirillov</cp:lastModifiedBy>
  <cp:revision>5</cp:revision>
  <dcterms:created xsi:type="dcterms:W3CDTF">2012-12-03T12:54:39Z</dcterms:created>
  <dcterms:modified xsi:type="dcterms:W3CDTF">2013-10-22T12:57:05Z</dcterms:modified>
</cp:coreProperties>
</file>