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FA0"/>
    <a:srgbClr val="57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9704" autoAdjust="0"/>
  </p:normalViewPr>
  <p:slideViewPr>
    <p:cSldViewPr>
      <p:cViewPr varScale="1">
        <p:scale>
          <a:sx n="135" d="100"/>
          <a:sy n="135" d="100"/>
        </p:scale>
        <p:origin x="-45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27F03-B961-443E-89D9-26A2F305AC2A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4AA84-9414-4CBA-AAA6-69B56C44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20A76-E120-4F55-9191-01A1CF2B0A52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79C3-D7DF-4221-9947-F710CA054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79C3-D7DF-4221-9947-F710CA0541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6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25684"/>
            <a:ext cx="6400800" cy="50630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hape 1137"/>
          <p:cNvSpPr>
            <a:spLocks noGrp="1" noChangeArrowheads="1"/>
          </p:cNvSpPr>
          <p:nvPr userDrawn="1"/>
        </p:nvSpPr>
        <p:spPr>
          <a:xfrm>
            <a:off x="2008" y="4043821"/>
            <a:ext cx="9144000" cy="1143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8" name="Shape 1138"/>
          <p:cNvSpPr>
            <a:spLocks noGrp="1" noChangeArrowheads="1"/>
          </p:cNvSpPr>
          <p:nvPr userDrawn="1"/>
        </p:nvSpPr>
        <p:spPr>
          <a:xfrm>
            <a:off x="0" y="4158269"/>
            <a:ext cx="9144000" cy="28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354144" y="3165911"/>
            <a:ext cx="6435715" cy="857250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2300" y="205978"/>
            <a:ext cx="1414500" cy="3715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635080" cy="3715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6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56916"/>
            <a:ext cx="7772400" cy="641321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755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4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540" y="377757"/>
            <a:ext cx="4038600" cy="339447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010" y="377757"/>
            <a:ext cx="4038600" cy="339447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6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9844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789665"/>
            <a:ext cx="4040188" cy="296346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309844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789665"/>
            <a:ext cx="4041775" cy="296346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44" y="4023161"/>
            <a:ext cx="8235915" cy="635261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8988"/>
            <a:ext cx="5111750" cy="3679159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183"/>
            <a:ext cx="3008313" cy="367496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56915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2956013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419515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0" y="-950"/>
            <a:ext cx="9144000" cy="51444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72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>
          <a:xfrm>
            <a:off x="0" y="4023161"/>
            <a:ext cx="9144000" cy="112033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>
            <a:spLocks noGrp="1" noChangeArrowheads="1"/>
          </p:cNvSpPr>
          <p:nvPr userDrawn="1"/>
        </p:nvSpPr>
        <p:spPr>
          <a:xfrm>
            <a:off x="8746067" y="14487"/>
            <a:ext cx="289771" cy="1378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>
            <a:spLocks noGrp="1" noChangeArrowheads="1"/>
          </p:cNvSpPr>
          <p:nvPr userDrawn="1"/>
        </p:nvSpPr>
        <p:spPr>
          <a:xfrm>
            <a:off x="8446558" y="46669"/>
            <a:ext cx="300778" cy="1477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>
            <a:spLocks noGrp="1" noChangeArrowheads="1"/>
          </p:cNvSpPr>
          <p:nvPr userDrawn="1"/>
        </p:nvSpPr>
        <p:spPr>
          <a:xfrm>
            <a:off x="8109797" y="82531"/>
            <a:ext cx="313689" cy="15924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>
            <a:spLocks noGrp="1" noChangeArrowheads="1"/>
          </p:cNvSpPr>
          <p:nvPr userDrawn="1"/>
        </p:nvSpPr>
        <p:spPr>
          <a:xfrm>
            <a:off x="8783108" y="259587"/>
            <a:ext cx="332528" cy="1739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>
            <a:spLocks noGrp="1" noChangeArrowheads="1"/>
          </p:cNvSpPr>
          <p:nvPr userDrawn="1"/>
        </p:nvSpPr>
        <p:spPr>
          <a:xfrm>
            <a:off x="7727950" y="122906"/>
            <a:ext cx="331258" cy="172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>
            <a:spLocks noGrp="1" noChangeArrowheads="1"/>
          </p:cNvSpPr>
          <p:nvPr userDrawn="1"/>
        </p:nvSpPr>
        <p:spPr>
          <a:xfrm>
            <a:off x="8440844" y="312075"/>
            <a:ext cx="347133" cy="1894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>
            <a:spLocks noGrp="1" noChangeArrowheads="1"/>
          </p:cNvSpPr>
          <p:nvPr userDrawn="1"/>
        </p:nvSpPr>
        <p:spPr>
          <a:xfrm>
            <a:off x="7291070" y="168863"/>
            <a:ext cx="352848" cy="1883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>
            <a:spLocks noGrp="1" noChangeArrowheads="1"/>
          </p:cNvSpPr>
          <p:nvPr userDrawn="1"/>
        </p:nvSpPr>
        <p:spPr>
          <a:xfrm>
            <a:off x="8049048" y="371806"/>
            <a:ext cx="364490" cy="2076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>
            <a:spLocks noGrp="1" noChangeArrowheads="1"/>
          </p:cNvSpPr>
          <p:nvPr userDrawn="1"/>
        </p:nvSpPr>
        <p:spPr>
          <a:xfrm>
            <a:off x="6027844" y="24106"/>
            <a:ext cx="383751" cy="1881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>
            <a:spLocks noGrp="1" noChangeArrowheads="1"/>
          </p:cNvSpPr>
          <p:nvPr userDrawn="1"/>
        </p:nvSpPr>
        <p:spPr>
          <a:xfrm>
            <a:off x="6791960" y="220994"/>
            <a:ext cx="380576" cy="2068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>
            <a:spLocks noGrp="1" noChangeArrowheads="1"/>
          </p:cNvSpPr>
          <p:nvPr userDrawn="1"/>
        </p:nvSpPr>
        <p:spPr>
          <a:xfrm>
            <a:off x="7593542" y="440326"/>
            <a:ext cx="388831" cy="2300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>
            <a:spLocks noGrp="1" noChangeArrowheads="1"/>
          </p:cNvSpPr>
          <p:nvPr userDrawn="1"/>
        </p:nvSpPr>
        <p:spPr>
          <a:xfrm>
            <a:off x="8444230" y="677231"/>
            <a:ext cx="411480" cy="2566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>
            <a:spLocks noGrp="1" noChangeArrowheads="1"/>
          </p:cNvSpPr>
          <p:nvPr userDrawn="1"/>
        </p:nvSpPr>
        <p:spPr>
          <a:xfrm>
            <a:off x="5392421" y="68281"/>
            <a:ext cx="432223" cy="2069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>
            <a:spLocks noGrp="1" noChangeArrowheads="1"/>
          </p:cNvSpPr>
          <p:nvPr userDrawn="1"/>
        </p:nvSpPr>
        <p:spPr>
          <a:xfrm>
            <a:off x="6207336" y="281438"/>
            <a:ext cx="417830" cy="2293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>
            <a:spLocks noGrp="1" noChangeArrowheads="1"/>
          </p:cNvSpPr>
          <p:nvPr userDrawn="1"/>
        </p:nvSpPr>
        <p:spPr>
          <a:xfrm>
            <a:off x="7066491" y="518937"/>
            <a:ext cx="420158" cy="2567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>
            <a:spLocks noGrp="1" noChangeArrowheads="1"/>
          </p:cNvSpPr>
          <p:nvPr userDrawn="1"/>
        </p:nvSpPr>
        <p:spPr>
          <a:xfrm>
            <a:off x="7972637" y="778050"/>
            <a:ext cx="436879" cy="2889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>
            <a:spLocks noGrp="1" noChangeArrowheads="1"/>
          </p:cNvSpPr>
          <p:nvPr userDrawn="1"/>
        </p:nvSpPr>
        <p:spPr>
          <a:xfrm>
            <a:off x="5518573" y="351500"/>
            <a:ext cx="473498" cy="2567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>
            <a:spLocks noGrp="1" noChangeArrowheads="1"/>
          </p:cNvSpPr>
          <p:nvPr userDrawn="1"/>
        </p:nvSpPr>
        <p:spPr>
          <a:xfrm>
            <a:off x="6440381" y="611443"/>
            <a:ext cx="462068" cy="2899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>
            <a:spLocks noGrp="1" noChangeArrowheads="1"/>
          </p:cNvSpPr>
          <p:nvPr userDrawn="1"/>
        </p:nvSpPr>
        <p:spPr>
          <a:xfrm>
            <a:off x="7417223" y="895613"/>
            <a:ext cx="472228" cy="3288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>
            <a:spLocks noGrp="1" noChangeArrowheads="1"/>
          </p:cNvSpPr>
          <p:nvPr userDrawn="1"/>
        </p:nvSpPr>
        <p:spPr>
          <a:xfrm>
            <a:off x="3734012" y="180975"/>
            <a:ext cx="591185" cy="2586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>
            <a:spLocks noGrp="1" noChangeArrowheads="1"/>
          </p:cNvSpPr>
          <p:nvPr userDrawn="1"/>
        </p:nvSpPr>
        <p:spPr>
          <a:xfrm>
            <a:off x="8433224" y="1186787"/>
            <a:ext cx="503131" cy="3697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>
            <a:spLocks noGrp="1" noChangeArrowheads="1"/>
          </p:cNvSpPr>
          <p:nvPr userDrawn="1"/>
        </p:nvSpPr>
        <p:spPr>
          <a:xfrm>
            <a:off x="5684521" y="720575"/>
            <a:ext cx="527473" cy="33178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>
            <a:spLocks noGrp="1" noChangeArrowheads="1"/>
          </p:cNvSpPr>
          <p:nvPr userDrawn="1"/>
        </p:nvSpPr>
        <p:spPr>
          <a:xfrm>
            <a:off x="6741583" y="1036450"/>
            <a:ext cx="521970" cy="380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>
            <a:spLocks noGrp="1" noChangeArrowheads="1"/>
          </p:cNvSpPr>
          <p:nvPr userDrawn="1"/>
        </p:nvSpPr>
        <p:spPr>
          <a:xfrm>
            <a:off x="2633133" y="253769"/>
            <a:ext cx="731308" cy="2948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>
            <a:spLocks noGrp="1" noChangeArrowheads="1"/>
          </p:cNvSpPr>
          <p:nvPr userDrawn="1"/>
        </p:nvSpPr>
        <p:spPr>
          <a:xfrm>
            <a:off x="7851986" y="1360163"/>
            <a:ext cx="541866" cy="4309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>
            <a:spLocks noGrp="1" noChangeArrowheads="1"/>
          </p:cNvSpPr>
          <p:nvPr userDrawn="1"/>
        </p:nvSpPr>
        <p:spPr>
          <a:xfrm>
            <a:off x="3662891" y="534612"/>
            <a:ext cx="671406" cy="3355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>
            <a:spLocks noGrp="1" noChangeArrowheads="1"/>
          </p:cNvSpPr>
          <p:nvPr userDrawn="1"/>
        </p:nvSpPr>
        <p:spPr>
          <a:xfrm>
            <a:off x="235373" y="24462"/>
            <a:ext cx="996526" cy="2911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>
            <a:spLocks noGrp="1" noChangeArrowheads="1"/>
          </p:cNvSpPr>
          <p:nvPr userDrawn="1"/>
        </p:nvSpPr>
        <p:spPr>
          <a:xfrm>
            <a:off x="5906981" y="1206500"/>
            <a:ext cx="597746" cy="4470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>
            <a:spLocks noGrp="1" noChangeArrowheads="1"/>
          </p:cNvSpPr>
          <p:nvPr userDrawn="1"/>
        </p:nvSpPr>
        <p:spPr>
          <a:xfrm>
            <a:off x="1261533" y="342238"/>
            <a:ext cx="934296" cy="3417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>
            <a:spLocks noGrp="1" noChangeArrowheads="1"/>
          </p:cNvSpPr>
          <p:nvPr userDrawn="1"/>
        </p:nvSpPr>
        <p:spPr>
          <a:xfrm>
            <a:off x="7126605" y="1572725"/>
            <a:ext cx="600921" cy="51299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>
            <a:spLocks noGrp="1" noChangeArrowheads="1"/>
          </p:cNvSpPr>
          <p:nvPr userDrawn="1"/>
        </p:nvSpPr>
        <p:spPr>
          <a:xfrm>
            <a:off x="2383366" y="656331"/>
            <a:ext cx="855980" cy="3937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>
            <a:spLocks noGrp="1" noChangeArrowheads="1"/>
          </p:cNvSpPr>
          <p:nvPr userDrawn="1"/>
        </p:nvSpPr>
        <p:spPr>
          <a:xfrm>
            <a:off x="3563408" y="1016263"/>
            <a:ext cx="783378" cy="4594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>
            <a:spLocks noGrp="1" noChangeArrowheads="1"/>
          </p:cNvSpPr>
          <p:nvPr userDrawn="1"/>
        </p:nvSpPr>
        <p:spPr>
          <a:xfrm>
            <a:off x="8473440" y="2018156"/>
            <a:ext cx="657436" cy="6028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>
            <a:spLocks noGrp="1" noChangeArrowheads="1"/>
          </p:cNvSpPr>
          <p:nvPr userDrawn="1"/>
        </p:nvSpPr>
        <p:spPr>
          <a:xfrm>
            <a:off x="6202469" y="1836826"/>
            <a:ext cx="692573" cy="62557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>
            <a:spLocks noGrp="1" noChangeArrowheads="1"/>
          </p:cNvSpPr>
          <p:nvPr userDrawn="1"/>
        </p:nvSpPr>
        <p:spPr>
          <a:xfrm>
            <a:off x="733849" y="808450"/>
            <a:ext cx="1138555" cy="4733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>
            <a:spLocks noGrp="1" noChangeArrowheads="1"/>
          </p:cNvSpPr>
          <p:nvPr userDrawn="1"/>
        </p:nvSpPr>
        <p:spPr>
          <a:xfrm>
            <a:off x="2019511" y="1221225"/>
            <a:ext cx="1043728" cy="5609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>
            <a:spLocks noGrp="1" noChangeArrowheads="1"/>
          </p:cNvSpPr>
          <p:nvPr userDrawn="1"/>
        </p:nvSpPr>
        <p:spPr>
          <a:xfrm>
            <a:off x="7698316" y="2356356"/>
            <a:ext cx="726016" cy="750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>
            <a:spLocks noGrp="1" noChangeArrowheads="1"/>
          </p:cNvSpPr>
          <p:nvPr userDrawn="1"/>
        </p:nvSpPr>
        <p:spPr>
          <a:xfrm>
            <a:off x="3419264" y="1688625"/>
            <a:ext cx="945091" cy="6697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>
            <a:spLocks noGrp="1" noChangeArrowheads="1"/>
          </p:cNvSpPr>
          <p:nvPr userDrawn="1"/>
        </p:nvSpPr>
        <p:spPr>
          <a:xfrm>
            <a:off x="6662632" y="2793713"/>
            <a:ext cx="840105" cy="970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>
            <a:spLocks noGrp="1" noChangeArrowheads="1"/>
          </p:cNvSpPr>
          <p:nvPr userDrawn="1"/>
        </p:nvSpPr>
        <p:spPr>
          <a:xfrm>
            <a:off x="1462828" y="2042737"/>
            <a:ext cx="1342178" cy="8673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>
            <a:spLocks noGrp="1" noChangeArrowheads="1"/>
          </p:cNvSpPr>
          <p:nvPr userDrawn="1"/>
        </p:nvSpPr>
        <p:spPr>
          <a:xfrm>
            <a:off x="3206115" y="2632450"/>
            <a:ext cx="1183216" cy="10504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>
            <a:spLocks noGrp="1" noChangeArrowheads="1"/>
          </p:cNvSpPr>
          <p:nvPr userDrawn="1"/>
        </p:nvSpPr>
        <p:spPr>
          <a:xfrm>
            <a:off x="4636346" y="120175"/>
            <a:ext cx="498474" cy="2300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>
            <a:spLocks noGrp="1" noChangeArrowheads="1"/>
          </p:cNvSpPr>
          <p:nvPr userDrawn="1"/>
        </p:nvSpPr>
        <p:spPr>
          <a:xfrm>
            <a:off x="4682914" y="434982"/>
            <a:ext cx="554143" cy="2912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>
            <a:spLocks noGrp="1" noChangeArrowheads="1"/>
          </p:cNvSpPr>
          <p:nvPr userDrawn="1"/>
        </p:nvSpPr>
        <p:spPr>
          <a:xfrm>
            <a:off x="4745991" y="853456"/>
            <a:ext cx="627803" cy="3865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>
            <a:spLocks noGrp="1" noChangeArrowheads="1"/>
          </p:cNvSpPr>
          <p:nvPr userDrawn="1"/>
        </p:nvSpPr>
        <p:spPr>
          <a:xfrm>
            <a:off x="4833196" y="1419181"/>
            <a:ext cx="727286" cy="5392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>
            <a:spLocks noGrp="1" noChangeArrowheads="1"/>
          </p:cNvSpPr>
          <p:nvPr userDrawn="1"/>
        </p:nvSpPr>
        <p:spPr>
          <a:xfrm>
            <a:off x="4954694" y="2179062"/>
            <a:ext cx="861695" cy="7918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>
            <a:spLocks noGrp="1" noChangeArrowheads="1"/>
          </p:cNvSpPr>
          <p:nvPr userDrawn="1"/>
        </p:nvSpPr>
        <p:spPr>
          <a:xfrm>
            <a:off x="0" y="2528900"/>
            <a:ext cx="668866" cy="8021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>
            <a:spLocks noGrp="1" noChangeArrowheads="1"/>
          </p:cNvSpPr>
          <p:nvPr userDrawn="1"/>
        </p:nvSpPr>
        <p:spPr>
          <a:xfrm>
            <a:off x="783379" y="3262419"/>
            <a:ext cx="1634913" cy="7814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>
            <a:spLocks noGrp="1" noChangeArrowheads="1"/>
          </p:cNvSpPr>
          <p:nvPr userDrawn="1"/>
        </p:nvSpPr>
        <p:spPr>
          <a:xfrm>
            <a:off x="0" y="1487344"/>
            <a:ext cx="1399328" cy="7097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>
            <a:spLocks noGrp="1" noChangeArrowheads="1"/>
          </p:cNvSpPr>
          <p:nvPr userDrawn="1"/>
        </p:nvSpPr>
        <p:spPr>
          <a:xfrm>
            <a:off x="1" y="451844"/>
            <a:ext cx="745913" cy="3832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>
            <a:spLocks noGrp="1" noChangeArrowheads="1"/>
          </p:cNvSpPr>
          <p:nvPr userDrawn="1"/>
        </p:nvSpPr>
        <p:spPr>
          <a:xfrm>
            <a:off x="1669839" y="0"/>
            <a:ext cx="783801" cy="2164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>
            <a:spLocks noGrp="1" noChangeArrowheads="1"/>
          </p:cNvSpPr>
          <p:nvPr userDrawn="1"/>
        </p:nvSpPr>
        <p:spPr>
          <a:xfrm>
            <a:off x="2832524" y="-712"/>
            <a:ext cx="631401" cy="144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>
            <a:spLocks noGrp="1" noChangeArrowheads="1"/>
          </p:cNvSpPr>
          <p:nvPr userDrawn="1"/>
        </p:nvSpPr>
        <p:spPr>
          <a:xfrm>
            <a:off x="3793701" y="0"/>
            <a:ext cx="510116" cy="806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>
            <a:spLocks noGrp="1" noChangeArrowheads="1"/>
          </p:cNvSpPr>
          <p:nvPr userDrawn="1"/>
        </p:nvSpPr>
        <p:spPr>
          <a:xfrm>
            <a:off x="7051463" y="0"/>
            <a:ext cx="323850" cy="1035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>
            <a:spLocks noGrp="1" noChangeArrowheads="1"/>
          </p:cNvSpPr>
          <p:nvPr userDrawn="1"/>
        </p:nvSpPr>
        <p:spPr>
          <a:xfrm>
            <a:off x="6576906" y="-950"/>
            <a:ext cx="349884" cy="1540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>
            <a:spLocks noGrp="1" noChangeArrowheads="1"/>
          </p:cNvSpPr>
          <p:nvPr userDrawn="1"/>
        </p:nvSpPr>
        <p:spPr>
          <a:xfrm>
            <a:off x="7495752" y="-474"/>
            <a:ext cx="279823" cy="632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>
            <a:spLocks noGrp="1" noChangeArrowheads="1"/>
          </p:cNvSpPr>
          <p:nvPr userDrawn="1"/>
        </p:nvSpPr>
        <p:spPr>
          <a:xfrm>
            <a:off x="9015730" y="3207"/>
            <a:ext cx="128270" cy="894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>
            <a:spLocks noGrp="1" noChangeArrowheads="1"/>
          </p:cNvSpPr>
          <p:nvPr userDrawn="1"/>
        </p:nvSpPr>
        <p:spPr>
          <a:xfrm>
            <a:off x="8843433" y="590781"/>
            <a:ext cx="302260" cy="2289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>
            <a:spLocks noGrp="1" noChangeArrowheads="1"/>
          </p:cNvSpPr>
          <p:nvPr userDrawn="1"/>
        </p:nvSpPr>
        <p:spPr>
          <a:xfrm>
            <a:off x="8914766" y="1040843"/>
            <a:ext cx="229235" cy="286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>
            <a:spLocks noGrp="1" noChangeArrowheads="1"/>
          </p:cNvSpPr>
          <p:nvPr userDrawn="1"/>
        </p:nvSpPr>
        <p:spPr>
          <a:xfrm>
            <a:off x="9070340" y="1757381"/>
            <a:ext cx="73660" cy="2668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>
            <a:spLocks noGrp="1" noChangeArrowheads="1"/>
          </p:cNvSpPr>
          <p:nvPr userDrawn="1"/>
        </p:nvSpPr>
        <p:spPr>
          <a:xfrm>
            <a:off x="5176732" y="3396250"/>
            <a:ext cx="1056851" cy="64766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>
            <a:spLocks noGrp="1" noChangeArrowheads="1"/>
          </p:cNvSpPr>
          <p:nvPr userDrawn="1"/>
        </p:nvSpPr>
        <p:spPr>
          <a:xfrm>
            <a:off x="8469630" y="3401950"/>
            <a:ext cx="674370" cy="64196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3912"/>
            <a:ext cx="8229600" cy="620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15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35C3-21A0-4EF9-918E-2D5226C340E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46F0-B2C7-482B-A33D-CBC53CF30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8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ted">
  <a:themeElements>
    <a:clrScheme name="Basic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Dotted</vt:lpstr>
      <vt:lpstr>PowerPoint Presentation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Kirillov</dc:creator>
  <cp:lastModifiedBy>Sergey Kirillov</cp:lastModifiedBy>
  <cp:revision>25</cp:revision>
  <dcterms:created xsi:type="dcterms:W3CDTF">2012-11-28T12:54:44Z</dcterms:created>
  <dcterms:modified xsi:type="dcterms:W3CDTF">2013-10-22T15:29:59Z</dcterms:modified>
</cp:coreProperties>
</file>