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4" autoAdjust="0"/>
    <p:restoredTop sz="89273" autoAdjust="0"/>
  </p:normalViewPr>
  <p:slideViewPr>
    <p:cSldViewPr snapToGrid="0">
      <p:cViewPr varScale="1">
        <p:scale>
          <a:sx n="120" d="100"/>
          <a:sy n="120" d="100"/>
        </p:scale>
        <p:origin x="56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3161"/>
            <a:ext cx="7886700" cy="1617745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8292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9" y="740568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740567"/>
            <a:ext cx="2949178" cy="3655219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3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David</cp:lastModifiedBy>
  <cp:revision>9</cp:revision>
  <dcterms:created xsi:type="dcterms:W3CDTF">2012-12-03T06:56:55Z</dcterms:created>
  <dcterms:modified xsi:type="dcterms:W3CDTF">2021-10-13T10:40:40Z</dcterms:modified>
</cp:coreProperties>
</file>