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014" autoAdjust="0"/>
    <p:restoredTop sz="89273" autoAdjust="0"/>
  </p:normalViewPr>
  <p:slideViewPr>
    <p:cSldViewPr snapToGrid="0">
      <p:cViewPr varScale="1">
        <p:scale>
          <a:sx n="95" d="100"/>
          <a:sy n="95" d="100"/>
        </p:scale>
        <p:origin x="51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66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13161"/>
            <a:ext cx="7886700" cy="1617745"/>
          </a:xfrm>
        </p:spPr>
        <p:txBody>
          <a:bodyPr anchor="b">
            <a:norm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382926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47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27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47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92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3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459" y="740568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6172" y="740567"/>
            <a:ext cx="2949178" cy="3655219"/>
          </a:xfrm>
        </p:spPr>
        <p:txBody>
          <a:bodyPr/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9131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271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6" r:id="rId3"/>
    <p:sldLayoutId id="2147483688" r:id="rId4"/>
    <p:sldLayoutId id="2147483690" r:id="rId5"/>
    <p:sldLayoutId id="2147483691" r:id="rId6"/>
    <p:sldLayoutId id="2147483692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Blank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Teamlab Office Presentation</dc:title>
  <dc:creator>User</dc:creator>
  <cp:lastModifiedBy>David</cp:lastModifiedBy>
  <cp:revision>10</cp:revision>
  <dcterms:created xsi:type="dcterms:W3CDTF">2012-12-03T06:56:55Z</dcterms:created>
  <dcterms:modified xsi:type="dcterms:W3CDTF">2021-10-13T10:44:31Z</dcterms:modified>
</cp:coreProperties>
</file>