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014" autoAdjust="0"/>
    <p:restoredTop sz="89273" autoAdjust="0"/>
  </p:normalViewPr>
  <p:slideViewPr>
    <p:cSldViewPr snapToGrid="0">
      <p:cViewPr varScale="1">
        <p:scale>
          <a:sx n="152" d="100"/>
          <a:sy n="152" d="100"/>
        </p:scale>
        <p:origin x="48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58FD4C4-8E32-4059-BC84-6A26893F8E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2B7332-0BF5-4F33-8B3B-0345649E32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53E42-3821-44EB-8EA4-00FC619FD921}" type="datetimeFigureOut">
              <a:rPr lang="fr-FR" smtClean="0"/>
              <a:t>13/10/2021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3847F3-52CD-44C5-815A-E7D085F6B2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D11C4F-42C1-45D6-98F4-699F654EEB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4951A-161D-40B4-B0AA-1AA5AEE047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763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41311E-BC22-4162-B332-F4B3332B3826}"/>
              </a:ext>
            </a:extLst>
          </p:cNvPr>
          <p:cNvSpPr/>
          <p:nvPr userDrawn="1"/>
        </p:nvSpPr>
        <p:spPr>
          <a:xfrm>
            <a:off x="-1" y="0"/>
            <a:ext cx="7284473" cy="5143500"/>
          </a:xfrm>
          <a:custGeom>
            <a:avLst/>
            <a:gdLst>
              <a:gd name="connsiteX0" fmla="*/ 0 w 5059680"/>
              <a:gd name="connsiteY0" fmla="*/ 0 h 5143500"/>
              <a:gd name="connsiteX1" fmla="*/ 5059680 w 5059680"/>
              <a:gd name="connsiteY1" fmla="*/ 0 h 5143500"/>
              <a:gd name="connsiteX2" fmla="*/ 5059680 w 5059680"/>
              <a:gd name="connsiteY2" fmla="*/ 5143500 h 5143500"/>
              <a:gd name="connsiteX3" fmla="*/ 0 w 5059680"/>
              <a:gd name="connsiteY3" fmla="*/ 5143500 h 5143500"/>
              <a:gd name="connsiteX4" fmla="*/ 0 w 5059680"/>
              <a:gd name="connsiteY4" fmla="*/ 0 h 5143500"/>
              <a:gd name="connsiteX0" fmla="*/ 0 w 5489786"/>
              <a:gd name="connsiteY0" fmla="*/ 0 h 5143500"/>
              <a:gd name="connsiteX1" fmla="*/ 5059680 w 5489786"/>
              <a:gd name="connsiteY1" fmla="*/ 0 h 5143500"/>
              <a:gd name="connsiteX2" fmla="*/ 5059680 w 5489786"/>
              <a:gd name="connsiteY2" fmla="*/ 5143500 h 5143500"/>
              <a:gd name="connsiteX3" fmla="*/ 0 w 5489786"/>
              <a:gd name="connsiteY3" fmla="*/ 5143500 h 5143500"/>
              <a:gd name="connsiteX4" fmla="*/ 0 w 5489786"/>
              <a:gd name="connsiteY4" fmla="*/ 0 h 5143500"/>
              <a:gd name="connsiteX0" fmla="*/ 0 w 5692040"/>
              <a:gd name="connsiteY0" fmla="*/ 0 h 5143500"/>
              <a:gd name="connsiteX1" fmla="*/ 5059680 w 5692040"/>
              <a:gd name="connsiteY1" fmla="*/ 0 h 5143500"/>
              <a:gd name="connsiteX2" fmla="*/ 5059680 w 5692040"/>
              <a:gd name="connsiteY2" fmla="*/ 5143500 h 5143500"/>
              <a:gd name="connsiteX3" fmla="*/ 0 w 5692040"/>
              <a:gd name="connsiteY3" fmla="*/ 5143500 h 5143500"/>
              <a:gd name="connsiteX4" fmla="*/ 0 w 5692040"/>
              <a:gd name="connsiteY4" fmla="*/ 0 h 5143500"/>
              <a:gd name="connsiteX0" fmla="*/ 0 w 5785401"/>
              <a:gd name="connsiteY0" fmla="*/ 0 h 5143500"/>
              <a:gd name="connsiteX1" fmla="*/ 5059680 w 5785401"/>
              <a:gd name="connsiteY1" fmla="*/ 0 h 5143500"/>
              <a:gd name="connsiteX2" fmla="*/ 5059680 w 5785401"/>
              <a:gd name="connsiteY2" fmla="*/ 5143500 h 5143500"/>
              <a:gd name="connsiteX3" fmla="*/ 0 w 5785401"/>
              <a:gd name="connsiteY3" fmla="*/ 5143500 h 5143500"/>
              <a:gd name="connsiteX4" fmla="*/ 0 w 5785401"/>
              <a:gd name="connsiteY4" fmla="*/ 0 h 5143500"/>
              <a:gd name="connsiteX0" fmla="*/ 0 w 5701229"/>
              <a:gd name="connsiteY0" fmla="*/ 0 h 5143500"/>
              <a:gd name="connsiteX1" fmla="*/ 5059680 w 5701229"/>
              <a:gd name="connsiteY1" fmla="*/ 0 h 5143500"/>
              <a:gd name="connsiteX2" fmla="*/ 5059680 w 5701229"/>
              <a:gd name="connsiteY2" fmla="*/ 5143500 h 5143500"/>
              <a:gd name="connsiteX3" fmla="*/ 0 w 5701229"/>
              <a:gd name="connsiteY3" fmla="*/ 5143500 h 5143500"/>
              <a:gd name="connsiteX4" fmla="*/ 0 w 5701229"/>
              <a:gd name="connsiteY4" fmla="*/ 0 h 5143500"/>
              <a:gd name="connsiteX0" fmla="*/ 0 w 6203317"/>
              <a:gd name="connsiteY0" fmla="*/ 0 h 5143500"/>
              <a:gd name="connsiteX1" fmla="*/ 5059680 w 6203317"/>
              <a:gd name="connsiteY1" fmla="*/ 0 h 5143500"/>
              <a:gd name="connsiteX2" fmla="*/ 5059680 w 6203317"/>
              <a:gd name="connsiteY2" fmla="*/ 5143500 h 5143500"/>
              <a:gd name="connsiteX3" fmla="*/ 0 w 6203317"/>
              <a:gd name="connsiteY3" fmla="*/ 5143500 h 5143500"/>
              <a:gd name="connsiteX4" fmla="*/ 0 w 6203317"/>
              <a:gd name="connsiteY4" fmla="*/ 0 h 5143500"/>
              <a:gd name="connsiteX0" fmla="*/ 0 w 6069336"/>
              <a:gd name="connsiteY0" fmla="*/ 0 h 5143500"/>
              <a:gd name="connsiteX1" fmla="*/ 5059680 w 6069336"/>
              <a:gd name="connsiteY1" fmla="*/ 0 h 5143500"/>
              <a:gd name="connsiteX2" fmla="*/ 5059680 w 6069336"/>
              <a:gd name="connsiteY2" fmla="*/ 5143500 h 5143500"/>
              <a:gd name="connsiteX3" fmla="*/ 0 w 6069336"/>
              <a:gd name="connsiteY3" fmla="*/ 5143500 h 5143500"/>
              <a:gd name="connsiteX4" fmla="*/ 0 w 6069336"/>
              <a:gd name="connsiteY4" fmla="*/ 0 h 5143500"/>
              <a:gd name="connsiteX0" fmla="*/ 0 w 5568428"/>
              <a:gd name="connsiteY0" fmla="*/ 0 h 5143500"/>
              <a:gd name="connsiteX1" fmla="*/ 5059680 w 5568428"/>
              <a:gd name="connsiteY1" fmla="*/ 0 h 5143500"/>
              <a:gd name="connsiteX2" fmla="*/ 5059680 w 5568428"/>
              <a:gd name="connsiteY2" fmla="*/ 5143500 h 5143500"/>
              <a:gd name="connsiteX3" fmla="*/ 0 w 5568428"/>
              <a:gd name="connsiteY3" fmla="*/ 5143500 h 5143500"/>
              <a:gd name="connsiteX4" fmla="*/ 0 w 5568428"/>
              <a:gd name="connsiteY4" fmla="*/ 0 h 5143500"/>
              <a:gd name="connsiteX0" fmla="*/ 0 w 5670524"/>
              <a:gd name="connsiteY0" fmla="*/ 0 h 5143500"/>
              <a:gd name="connsiteX1" fmla="*/ 5059680 w 5670524"/>
              <a:gd name="connsiteY1" fmla="*/ 0 h 5143500"/>
              <a:gd name="connsiteX2" fmla="*/ 5059680 w 5670524"/>
              <a:gd name="connsiteY2" fmla="*/ 5143500 h 5143500"/>
              <a:gd name="connsiteX3" fmla="*/ 0 w 5670524"/>
              <a:gd name="connsiteY3" fmla="*/ 5143500 h 5143500"/>
              <a:gd name="connsiteX4" fmla="*/ 0 w 5670524"/>
              <a:gd name="connsiteY4" fmla="*/ 0 h 5143500"/>
              <a:gd name="connsiteX0" fmla="*/ 0 w 5681565"/>
              <a:gd name="connsiteY0" fmla="*/ 0 h 5143500"/>
              <a:gd name="connsiteX1" fmla="*/ 5059680 w 5681565"/>
              <a:gd name="connsiteY1" fmla="*/ 0 h 5143500"/>
              <a:gd name="connsiteX2" fmla="*/ 5059680 w 5681565"/>
              <a:gd name="connsiteY2" fmla="*/ 5143500 h 5143500"/>
              <a:gd name="connsiteX3" fmla="*/ 0 w 5681565"/>
              <a:gd name="connsiteY3" fmla="*/ 5143500 h 5143500"/>
              <a:gd name="connsiteX4" fmla="*/ 0 w 5681565"/>
              <a:gd name="connsiteY4" fmla="*/ 0 h 5143500"/>
              <a:gd name="connsiteX0" fmla="*/ 0 w 5574305"/>
              <a:gd name="connsiteY0" fmla="*/ 0 h 5143500"/>
              <a:gd name="connsiteX1" fmla="*/ 5059680 w 5574305"/>
              <a:gd name="connsiteY1" fmla="*/ 0 h 5143500"/>
              <a:gd name="connsiteX2" fmla="*/ 5059680 w 5574305"/>
              <a:gd name="connsiteY2" fmla="*/ 5143500 h 5143500"/>
              <a:gd name="connsiteX3" fmla="*/ 0 w 5574305"/>
              <a:gd name="connsiteY3" fmla="*/ 5143500 h 5143500"/>
              <a:gd name="connsiteX4" fmla="*/ 0 w 5574305"/>
              <a:gd name="connsiteY4" fmla="*/ 0 h 5143500"/>
              <a:gd name="connsiteX0" fmla="*/ 0 w 5468286"/>
              <a:gd name="connsiteY0" fmla="*/ 0 h 5143500"/>
              <a:gd name="connsiteX1" fmla="*/ 5059680 w 5468286"/>
              <a:gd name="connsiteY1" fmla="*/ 0 h 5143500"/>
              <a:gd name="connsiteX2" fmla="*/ 5059680 w 5468286"/>
              <a:gd name="connsiteY2" fmla="*/ 5143500 h 5143500"/>
              <a:gd name="connsiteX3" fmla="*/ 0 w 5468286"/>
              <a:gd name="connsiteY3" fmla="*/ 5143500 h 5143500"/>
              <a:gd name="connsiteX4" fmla="*/ 0 w 5468286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8286" h="5143500">
                <a:moveTo>
                  <a:pt x="0" y="0"/>
                </a:moveTo>
                <a:lnTo>
                  <a:pt x="5059680" y="0"/>
                </a:lnTo>
                <a:cubicBezTo>
                  <a:pt x="5604772" y="1615440"/>
                  <a:pt x="5604206" y="3528060"/>
                  <a:pt x="5059680" y="5143500"/>
                </a:cubicBez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915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915" y="2713327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11063" y="3611258"/>
            <a:ext cx="1640021" cy="323619"/>
          </a:xfrm>
        </p:spPr>
        <p:txBody>
          <a:bodyPr/>
          <a:lstStyle/>
          <a:p>
            <a:fld id="{BCC18F51-09EC-435C-A3BA-64A766E099C0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11063" y="4041058"/>
            <a:ext cx="1640022" cy="62533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11063" y="4773747"/>
            <a:ext cx="1640022" cy="273844"/>
          </a:xfrm>
        </p:spPr>
        <p:txBody>
          <a:bodyPr/>
          <a:lstStyle/>
          <a:p>
            <a:fld id="{08395586-F03A-48D1-94DF-16B239DF4FB5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66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5C825C-D481-4E1C-80D9-747349848811}"/>
              </a:ext>
            </a:extLst>
          </p:cNvPr>
          <p:cNvSpPr/>
          <p:nvPr userDrawn="1"/>
        </p:nvSpPr>
        <p:spPr>
          <a:xfrm>
            <a:off x="466049" y="477848"/>
            <a:ext cx="8259097" cy="3403927"/>
          </a:xfrm>
          <a:prstGeom prst="roundRect">
            <a:avLst>
              <a:gd name="adj" fmla="val 3322"/>
            </a:avLst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713161"/>
            <a:ext cx="7886700" cy="1617745"/>
          </a:xfrm>
        </p:spPr>
        <p:txBody>
          <a:bodyPr anchor="b">
            <a:norm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382926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47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27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47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92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3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459" y="740568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6172" y="740567"/>
            <a:ext cx="2949178" cy="3655219"/>
          </a:xfrm>
        </p:spPr>
        <p:txBody>
          <a:bodyPr/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9131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271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6" r:id="rId3"/>
    <p:sldLayoutId id="2147483688" r:id="rId4"/>
    <p:sldLayoutId id="2147483690" r:id="rId5"/>
    <p:sldLayoutId id="2147483691" r:id="rId6"/>
    <p:sldLayoutId id="2147483692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IBM Plex Mono Medm" panose="020B0609050203000203" pitchFamily="49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IBM Plex Mono Medm" panose="020B0609050203000203" pitchFamily="49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BM Plex Mono Medm" panose="020B0609050203000203" pitchFamily="49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IBM Plex Mono Medm" panose="020B0609050203000203" pitchFamily="49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BM Plex Mono Medm" panose="020B0609050203000203" pitchFamily="49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BM Plex Mono Medm" panose="020B0609050203000203" pitchFamily="49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ryptPad Dark">
      <a:dk1>
        <a:sysClr val="windowText" lastClr="000000"/>
      </a:dk1>
      <a:lt1>
        <a:sysClr val="window" lastClr="FFFFFF"/>
      </a:lt1>
      <a:dk2>
        <a:srgbClr val="212121"/>
      </a:dk2>
      <a:lt2>
        <a:srgbClr val="E7E6E6"/>
      </a:lt2>
      <a:accent1>
        <a:srgbClr val="99CFFF"/>
      </a:accent1>
      <a:accent2>
        <a:srgbClr val="C54A00"/>
      </a:accent2>
      <a:accent3>
        <a:srgbClr val="D40000"/>
      </a:accent3>
      <a:accent4>
        <a:srgbClr val="007C7A"/>
      </a:accent4>
      <a:accent5>
        <a:srgbClr val="0033C8"/>
      </a:accent5>
      <a:accent6>
        <a:srgbClr val="6300CA"/>
      </a:accent6>
      <a:hlink>
        <a:srgbClr val="99CFFF"/>
      </a:hlink>
      <a:folHlink>
        <a:srgbClr val="954F72"/>
      </a:folHlink>
    </a:clrScheme>
    <a:fontScheme name="Custom 1">
      <a:majorFont>
        <a:latin typeface="IBM Plex Mono"/>
        <a:ea typeface=""/>
        <a:cs typeface=""/>
      </a:majorFont>
      <a:minorFont>
        <a:latin typeface="IBM Plex Mon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</Words>
  <Application>Microsoft Office PowerPoint</Application>
  <PresentationFormat>Affichage à l'écran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IBM Plex Mono</vt:lpstr>
      <vt:lpstr>IBM Plex Mono Medm</vt:lpstr>
      <vt:lpstr>Blank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Teamlab Office Presentation</dc:title>
  <dc:creator>User</dc:creator>
  <cp:lastModifiedBy>Yann</cp:lastModifiedBy>
  <cp:revision>12</cp:revision>
  <dcterms:created xsi:type="dcterms:W3CDTF">2012-12-03T06:56:55Z</dcterms:created>
  <dcterms:modified xsi:type="dcterms:W3CDTF">2021-10-13T16:45:54Z</dcterms:modified>
</cp:coreProperties>
</file>