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4" autoAdjust="0"/>
    <p:restoredTop sz="89273" autoAdjust="0"/>
  </p:normalViewPr>
  <p:slideViewPr>
    <p:cSldViewPr snapToGrid="0">
      <p:cViewPr varScale="1">
        <p:scale>
          <a:sx n="114" d="100"/>
          <a:sy n="114" d="100"/>
        </p:scale>
        <p:origin x="56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162" y="525700"/>
            <a:ext cx="4563236" cy="198888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161" y="2669667"/>
            <a:ext cx="4563236" cy="10197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42079" y="3847601"/>
            <a:ext cx="2057400" cy="273844"/>
          </a:xfrm>
        </p:spPr>
        <p:txBody>
          <a:bodyPr/>
          <a:lstStyle>
            <a:lvl1pPr algn="ctr">
              <a:defRPr/>
            </a:lvl1pPr>
          </a:lstStyle>
          <a:p>
            <a:fld id="{BCC18F51-09EC-435C-A3BA-64A766E099C0}" type="datetimeFigureOut">
              <a:rPr lang="ru-RU" smtClean="0"/>
              <a:pPr/>
              <a:t>13.10.2021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7729" y="4232700"/>
            <a:ext cx="30861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42079" y="4617799"/>
            <a:ext cx="2057400" cy="273844"/>
          </a:xfrm>
        </p:spPr>
        <p:txBody>
          <a:bodyPr/>
          <a:lstStyle>
            <a:lvl1pPr algn="ctr">
              <a:defRPr/>
            </a:lvl1pPr>
          </a:lstStyle>
          <a:p>
            <a:fld id="{08395586-F03A-48D1-94DF-16B239DF4FB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4918C66-E40A-45D2-89BE-57CC8275C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99953" cy="51435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13161"/>
            <a:ext cx="7886700" cy="1617745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8292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22D3F5-5EFF-4EBD-85E7-32BB0A5AA8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66758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9" y="740568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740567"/>
            <a:ext cx="2949178" cy="3655219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3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pPr/>
              <a:t>13.10.2021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88" r:id="rId4"/>
    <p:sldLayoutId id="2147483690" r:id="rId5"/>
    <p:sldLayoutId id="2147483691" r:id="rId6"/>
    <p:sldLayoutId id="214748369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86E6F-DB8C-4608-A8F0-BD1EF53CF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C0F3E9-0A5A-4A14-8262-BB3A40CA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E957AE-ECEA-428A-A497-4E03691631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David</cp:lastModifiedBy>
  <cp:revision>12</cp:revision>
  <dcterms:created xsi:type="dcterms:W3CDTF">2012-12-03T06:56:55Z</dcterms:created>
  <dcterms:modified xsi:type="dcterms:W3CDTF">2021-10-13T12:58:33Z</dcterms:modified>
</cp:coreProperties>
</file>