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3790662" y="5907"/>
            <a:ext cx="1682741" cy="5137012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Rectangle 16"/>
          <p:cNvSpPr/>
          <p:nvPr userDrawn="1"/>
        </p:nvSpPr>
        <p:spPr>
          <a:xfrm flipH="1" flipV="1">
            <a:off x="5000449" y="9675"/>
            <a:ext cx="307564" cy="5133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Rectangle 18"/>
          <p:cNvSpPr/>
          <p:nvPr userDrawn="1"/>
        </p:nvSpPr>
        <p:spPr>
          <a:xfrm flipH="1" flipV="1">
            <a:off x="3647647" y="5904"/>
            <a:ext cx="789062" cy="513701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Rectangle 19"/>
          <p:cNvSpPr/>
          <p:nvPr userDrawn="1"/>
        </p:nvSpPr>
        <p:spPr>
          <a:xfrm flipH="1" flipV="1">
            <a:off x="5715295" y="-5007"/>
            <a:ext cx="289524" cy="5146238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Rectangle 21"/>
          <p:cNvSpPr/>
          <p:nvPr userDrawn="1"/>
        </p:nvSpPr>
        <p:spPr>
          <a:xfrm flipH="1" flipV="1">
            <a:off x="4436710" y="5900"/>
            <a:ext cx="195320" cy="513701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Rectangle 22"/>
          <p:cNvSpPr/>
          <p:nvPr userDrawn="1"/>
        </p:nvSpPr>
        <p:spPr>
          <a:xfrm flipH="1" flipV="1">
            <a:off x="1979712" y="5904"/>
            <a:ext cx="789856" cy="5137012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Rectangle 24"/>
          <p:cNvSpPr/>
          <p:nvPr userDrawn="1"/>
        </p:nvSpPr>
        <p:spPr>
          <a:xfrm flipH="1" flipV="1">
            <a:off x="6294345" y="5907"/>
            <a:ext cx="1085966" cy="5137012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Rectangle 26"/>
          <p:cNvSpPr/>
          <p:nvPr userDrawn="1"/>
        </p:nvSpPr>
        <p:spPr>
          <a:xfrm flipH="1" flipV="1">
            <a:off x="6330052" y="5907"/>
            <a:ext cx="292904" cy="513701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Rectangle 27"/>
          <p:cNvSpPr/>
          <p:nvPr userDrawn="1"/>
        </p:nvSpPr>
        <p:spPr>
          <a:xfrm flipH="1" flipV="1">
            <a:off x="3647648" y="5904"/>
            <a:ext cx="286026" cy="51370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Rectangle 28"/>
          <p:cNvSpPr/>
          <p:nvPr userDrawn="1"/>
        </p:nvSpPr>
        <p:spPr>
          <a:xfrm flipH="1" flipV="1">
            <a:off x="5313848" y="5905"/>
            <a:ext cx="319111" cy="513701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Rectangle 25"/>
          <p:cNvSpPr/>
          <p:nvPr userDrawn="1"/>
        </p:nvSpPr>
        <p:spPr>
          <a:xfrm flipH="1" flipV="1">
            <a:off x="2427615" y="-5007"/>
            <a:ext cx="528712" cy="514623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Rectangle 20"/>
          <p:cNvSpPr/>
          <p:nvPr userDrawn="1"/>
        </p:nvSpPr>
        <p:spPr>
          <a:xfrm flipH="1" flipV="1">
            <a:off x="3144664" y="5907"/>
            <a:ext cx="425933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Rectangle 43"/>
          <p:cNvSpPr/>
          <p:nvPr userDrawn="1"/>
        </p:nvSpPr>
        <p:spPr>
          <a:xfrm flipH="1" flipV="1">
            <a:off x="7022869" y="5905"/>
            <a:ext cx="230254" cy="5137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Rectangle 45"/>
          <p:cNvSpPr/>
          <p:nvPr userDrawn="1"/>
        </p:nvSpPr>
        <p:spPr>
          <a:xfrm flipH="1" flipV="1">
            <a:off x="2097440" y="5906"/>
            <a:ext cx="45719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Rectangle 44"/>
          <p:cNvSpPr/>
          <p:nvPr userDrawn="1"/>
        </p:nvSpPr>
        <p:spPr>
          <a:xfrm>
            <a:off x="1835696" y="1383618"/>
            <a:ext cx="5832648" cy="2754306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40" y="3057804"/>
            <a:ext cx="4648229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6" y="1653648"/>
            <a:ext cx="4636673" cy="1188132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2949792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2922066"/>
            <a:ext cx="72008" cy="54007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2949069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97564"/>
            <a:ext cx="7772400" cy="367240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5637"/>
            <a:ext cx="4040188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45637"/>
            <a:ext cx="4041775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7565"/>
            <a:ext cx="5111750" cy="3697058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97564"/>
            <a:ext cx="3008313" cy="3697059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1870"/>
            <a:ext cx="5486400" cy="977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05576"/>
            <a:ext cx="8064896" cy="3726414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9552" y="483154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0152" y="481237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133850" y="4840002"/>
            <a:ext cx="876300" cy="219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2.jpg"/>
</Relationships>
</file>

<file path=ppt/theme/theme1.xml><?xml version="1.0" encoding="utf-8"?>
<a:theme xmlns:a="http://schemas.openxmlformats.org/drawing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Gren leaf</vt:lpstr>
      <vt:lpstr>PowerPoint Presentation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Kirillov</dc:creator>
  <cp:lastModifiedBy>Sergey Kirillov</cp:lastModifiedBy>
  <cp:revision>4</cp:revision>
  <dcterms:created xsi:type="dcterms:W3CDTF">2012-12-03T12:02:05Z</dcterms:created>
  <dcterms:modified xsi:type="dcterms:W3CDTF">2013-10-22T12:56:06Z</dcterms:modified>
</cp:coreProperties>
</file>