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1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Grp="1" noChangeArrowheads="1"/>
          </p:cNvSpPr>
          <p:nvPr userDrawn="1"/>
        </p:nvSpPr>
        <p:spPr>
          <a:xfrm>
            <a:off x="0" y="2"/>
            <a:ext cx="9144000" cy="5129213"/>
          </a:xfrm>
          <a:custGeom>
            <a:avLst/>
            <a:gdLst/>
            <a:ahLst/>
            <a:cxnLst/>
            <a:rect l="l" t="t" r="r" b="b"/>
            <a:pathLst>
              <a:path w="43200" h="43200" fill="none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A2AD-CA6C-4CEE-80DD-5B3591997DB0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14F7-E485-415F-A69C-6237A648DE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4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Korshul</dc:creator>
  <cp:lastModifiedBy>Sergey Kirillov</cp:lastModifiedBy>
  <cp:revision>3</cp:revision>
  <dcterms:created xsi:type="dcterms:W3CDTF">2012-09-20T14:31:07Z</dcterms:created>
  <dcterms:modified xsi:type="dcterms:W3CDTF">2013-10-22T12:57:48Z</dcterms:modified>
</cp:coreProperties>
</file>