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7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34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3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8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21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2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0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5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2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B38C5-6079-3749-BD1F-DBF6A1AE797A}" type="datetimeFigureOut">
              <a:rPr kumimoji="1" lang="zh-CN" altLang="en-US" smtClean="0"/>
              <a:t>2018/1/6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B0E4-5B7E-434A-95EF-C05F8E962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人工智能与</a:t>
            </a:r>
            <a:r>
              <a:rPr lang="zh-CN" altLang="zh-CN" b="1" dirty="0" smtClean="0"/>
              <a:t>佛教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b="1" dirty="0"/>
              <a:t>智能</a:t>
            </a:r>
            <a:r>
              <a:rPr lang="zh-CN" altLang="zh-CN" b="1" dirty="0" smtClean="0"/>
              <a:t>时代</a:t>
            </a:r>
          </a:p>
        </p:txBody>
      </p:sp>
    </p:spTree>
    <p:extLst>
      <p:ext uri="{BB962C8B-B14F-4D97-AF65-F5344CB8AC3E}">
        <p14:creationId xmlns:p14="http://schemas.microsoft.com/office/powerpoint/2010/main" val="1110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开悟在八识中的形成过程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00" y="1825625"/>
            <a:ext cx="8256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69" y="205800"/>
            <a:ext cx="10515600" cy="1063762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当今人工智能技术在开悟中的那个环节最成熟</a:t>
            </a:r>
            <a:r>
              <a:rPr kumimoji="1" lang="en-US" altLang="zh-CN" sz="3200" dirty="0" smtClean="0"/>
              <a:t>-</a:t>
            </a:r>
            <a:r>
              <a:rPr kumimoji="1" lang="zh-CN" altLang="en-US" sz="3200" dirty="0" smtClean="0"/>
              <a:t>耳识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69" y="1793165"/>
            <a:ext cx="2559701" cy="1804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21" y="1603103"/>
            <a:ext cx="1092200" cy="218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268" y="1516458"/>
            <a:ext cx="2977147" cy="2171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34" y="3930984"/>
            <a:ext cx="1612900" cy="2413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345" y="4015434"/>
            <a:ext cx="3269551" cy="2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当今人工智能技术在开悟中的那个环节最成熟</a:t>
            </a:r>
            <a:r>
              <a:rPr kumimoji="1" lang="en-US" altLang="zh-CN" sz="3200" dirty="0" smtClean="0"/>
              <a:t>-</a:t>
            </a:r>
            <a:r>
              <a:rPr kumimoji="1" lang="zh-CN" altLang="en-US" sz="3200" dirty="0" smtClean="0"/>
              <a:t>眼</a:t>
            </a:r>
            <a:r>
              <a:rPr kumimoji="1" lang="zh-CN" altLang="en-US" sz="3200" dirty="0" smtClean="0"/>
              <a:t>识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152"/>
            <a:ext cx="1765300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445" y="1915152"/>
            <a:ext cx="3476310" cy="25684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700" y="1690688"/>
            <a:ext cx="2806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当今人工智能技术在开悟中的那个环节最成熟</a:t>
            </a:r>
            <a:r>
              <a:rPr kumimoji="1" lang="en-US" altLang="zh-CN" sz="3200" dirty="0" smtClean="0"/>
              <a:t>-</a:t>
            </a:r>
            <a:r>
              <a:rPr kumimoji="1" lang="zh-CN" altLang="en-US" sz="3200" dirty="0" smtClean="0"/>
              <a:t>意</a:t>
            </a:r>
            <a:r>
              <a:rPr kumimoji="1" lang="zh-CN" altLang="en-US" sz="3200" dirty="0" smtClean="0"/>
              <a:t>识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357"/>
            <a:ext cx="4051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3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Macintosh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人工智能与佛教</vt:lpstr>
      <vt:lpstr>开悟在八识中的形成过程</vt:lpstr>
      <vt:lpstr>当今人工智能技术在开悟中的那个环节最成熟-耳识</vt:lpstr>
      <vt:lpstr>当今人工智能技术在开悟中的那个环节最成熟-眼识</vt:lpstr>
      <vt:lpstr>当今人工智能技术在开悟中的那个环节最成熟-意识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人工智能与佛教</dc:title>
  <dc:creator>Microsoft Office 用户</dc:creator>
  <cp:lastModifiedBy>Microsoft Office 用户</cp:lastModifiedBy>
  <cp:revision>5</cp:revision>
  <dcterms:created xsi:type="dcterms:W3CDTF">2018-01-06T05:37:52Z</dcterms:created>
  <dcterms:modified xsi:type="dcterms:W3CDTF">2018-01-06T06:30:33Z</dcterms:modified>
</cp:coreProperties>
</file>