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48" r:id="rId2"/>
    <p:sldId id="349" r:id="rId3"/>
    <p:sldId id="354" r:id="rId4"/>
    <p:sldId id="350" r:id="rId5"/>
    <p:sldId id="351" r:id="rId6"/>
    <p:sldId id="352" r:id="rId7"/>
    <p:sldId id="356" r:id="rId8"/>
    <p:sldId id="353" r:id="rId9"/>
    <p:sldId id="355" r:id="rId10"/>
    <p:sldId id="357" r:id="rId11"/>
    <p:sldId id="347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9226"/>
    <a:srgbClr val="C51835"/>
    <a:srgbClr val="C30F2D"/>
    <a:srgbClr val="F68F1E"/>
    <a:srgbClr val="C41230"/>
    <a:srgbClr val="940E10"/>
    <a:srgbClr val="FF9900"/>
    <a:srgbClr val="B15C07"/>
    <a:srgbClr val="D57409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7597" autoAdjust="0"/>
  </p:normalViewPr>
  <p:slideViewPr>
    <p:cSldViewPr snapToGrid="0">
      <p:cViewPr varScale="1">
        <p:scale>
          <a:sx n="101" d="100"/>
          <a:sy n="101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1" cy="512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48" y="1"/>
            <a:ext cx="3079040" cy="512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8DF01-26A1-974C-9303-E9B9D2DF345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824"/>
            <a:ext cx="3079041" cy="5121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48" y="9720824"/>
            <a:ext cx="3079040" cy="5121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DF0DB-D8F5-5348-9C17-1A1E4B0A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1" cy="51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348" y="1"/>
            <a:ext cx="3079040" cy="51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CB65-4EED-4FC8-A16A-62A946525C04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04" y="4925459"/>
            <a:ext cx="5684256" cy="40296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825"/>
            <a:ext cx="3079041" cy="51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348" y="9720825"/>
            <a:ext cx="3079040" cy="51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92DE4-55E7-42CE-9C76-B13158741D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11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F96269B3-AEDA-49C6-8178-9387CEDF6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598"/>
            <a:ext cx="12192000" cy="925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4FE3-DD5B-4E02-916D-058860C0CD88}" type="datetime1">
              <a:rPr lang="en-US" smtClean="0"/>
              <a:t>1/4/2024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44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40CE337-448E-43A4-837F-E12C179D71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E0A-F8CE-4CEA-9D5D-82E774402653}" type="datetime1">
              <a:rPr lang="en-US" smtClean="0"/>
              <a:t>1/4/2024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621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9414D7E-0C2C-4D1F-82F5-11CF2D4AF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A4F-0E0A-48C4-93A8-DEAA8EE60EB7}" type="datetime1">
              <a:rPr lang="en-US" smtClean="0"/>
              <a:t>1/4/2024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51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8E228D37-0FDD-41FA-8CFB-6013AD435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C17B-5D1E-4AD9-BABA-8FF223429122}" type="datetime1">
              <a:rPr lang="en-US" smtClean="0"/>
              <a:t>1/4/2024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490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F37FE64-AD40-4C16-B2B7-739381530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121C-F4A5-4B80-A880-8B34EB886805}" type="datetime1">
              <a:rPr lang="en-US" smtClean="0"/>
              <a:t>1/4/2024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94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4490CF2-901D-4CB3-B6B2-7B5EB7C9B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0281-9BA3-4C81-906A-25349DFC79E9}" type="datetime1">
              <a:rPr lang="en-US" smtClean="0"/>
              <a:t>1/4/2024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43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5D8DFBC-DF51-43F0-A0F5-D6658DE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18C8-2A97-4CDE-ACD8-41DB1E3027C6}" type="datetime1">
              <a:rPr lang="en-US" smtClean="0"/>
              <a:t>1/4/2024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643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0E0660-041E-42D3-AD64-937CAD8B5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D008-42F0-4D3A-A93E-5721F92DDDA0}" type="datetime1">
              <a:rPr lang="en-US" smtClean="0"/>
              <a:t>1/4/2024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1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EF5FC5B-3831-474C-A760-59FAED985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17D1-A19A-4D8D-9A58-BD6DAAA66426}" type="datetime1">
              <a:rPr lang="en-US" smtClean="0"/>
              <a:t>1/4/2024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445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39A1293-C772-40E9-890B-C4DC31867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5C2-9232-4287-B89D-8F407ED67BFE}" type="datetime1">
              <a:rPr lang="en-US" smtClean="0"/>
              <a:t>1/4/2024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52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8FCBDD9-14D2-489A-8153-8F118A2DC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AFE-120F-4672-BED1-8F27BD52FF2E}" type="datetime1">
              <a:rPr lang="en-US" smtClean="0"/>
              <a:t>1/4/2024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8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F304-49AC-403F-8EBC-0202D5058BB9}" type="datetime1">
              <a:rPr lang="en-US" smtClean="0"/>
              <a:t>1/4/2024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98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2B8C20C-140F-4486-A7F6-B7384435A7D7}"/>
              </a:ext>
            </a:extLst>
          </p:cNvPr>
          <p:cNvSpPr txBox="1"/>
          <p:nvPr/>
        </p:nvSpPr>
        <p:spPr>
          <a:xfrm>
            <a:off x="7480300" y="6308162"/>
            <a:ext cx="62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i="1" dirty="0">
                <a:solidFill>
                  <a:srgbClr val="940E10"/>
                </a:solidFill>
              </a:rPr>
              <a:t>Your China/ASEAN </a:t>
            </a:r>
            <a:r>
              <a:rPr lang="en-US" b="1" i="1" dirty="0">
                <a:solidFill>
                  <a:srgbClr val="940E10"/>
                </a:solidFill>
              </a:rPr>
              <a:t>Logistics </a:t>
            </a:r>
            <a:r>
              <a:rPr lang="en-HK" b="1" i="1" dirty="0">
                <a:solidFill>
                  <a:srgbClr val="940E10"/>
                </a:solidFill>
              </a:rPr>
              <a:t>Solutions Partner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5624C90-2C19-4137-A628-858BCBDF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8786"/>
            <a:ext cx="2743200" cy="365125"/>
          </a:xfrm>
        </p:spPr>
        <p:txBody>
          <a:bodyPr/>
          <a:lstStyle/>
          <a:p>
            <a:fld id="{00EA34EE-7DB0-44CE-9FB1-2D08F516C2AD}" type="slidenum">
              <a:rPr lang="en-HK" smtClean="0"/>
              <a:t>1</a:t>
            </a:fld>
            <a:endParaRPr lang="en-HK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58AD03F-3401-4228-90E1-B216AF376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186238"/>
              </p:ext>
            </p:extLst>
          </p:nvPr>
        </p:nvGraphicFramePr>
        <p:xfrm>
          <a:off x="3706600" y="1041510"/>
          <a:ext cx="4778799" cy="210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8095" imgH="1531753" progId="Paint.Picture">
                  <p:embed/>
                </p:oleObj>
              </mc:Choice>
              <mc:Fallback>
                <p:oleObj r:id="rId2" imgW="3398095" imgH="1531753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D1272A7-0EB0-41E5-B0C1-16F4D27F10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600" y="1041510"/>
                        <a:ext cx="4778799" cy="2104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4">
            <a:extLst>
              <a:ext uri="{FF2B5EF4-FFF2-40B4-BE49-F238E27FC236}">
                <a16:creationId xmlns:a16="http://schemas.microsoft.com/office/drawing/2014/main" id="{4899CF32-1734-4E28-801C-79A27748B2B2}"/>
              </a:ext>
            </a:extLst>
          </p:cNvPr>
          <p:cNvSpPr txBox="1"/>
          <p:nvPr/>
        </p:nvSpPr>
        <p:spPr>
          <a:xfrm>
            <a:off x="2690812" y="3216477"/>
            <a:ext cx="681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+mj-cs"/>
                <a:sym typeface="MS Gothic" panose="020B0609070205080204" pitchFamily="49" charset="-128"/>
              </a:rPr>
              <a:t>Crystal Logo VI Guide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+mj-cs"/>
              <a:sym typeface="MS Gothic" panose="020B0609070205080204" pitchFamily="49" charset="-128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FEEBCC5-068A-4A8C-9AF1-A51E2E90810C}"/>
              </a:ext>
            </a:extLst>
          </p:cNvPr>
          <p:cNvSpPr txBox="1"/>
          <p:nvPr/>
        </p:nvSpPr>
        <p:spPr>
          <a:xfrm>
            <a:off x="4774019" y="5262688"/>
            <a:ext cx="3585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b="1" i="1" dirty="0"/>
              <a:t>A member of the Crystal Logistics Group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8059A2-8F9D-A164-4991-87FDA774B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97" y="4145520"/>
            <a:ext cx="2163603" cy="11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406-5E82-D364-97B0-843015D3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https://www.crystal-network.com.hk/pr/media_package.7z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BAC9D-D84D-CDD7-EDC7-33E517D4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581400"/>
            <a:ext cx="10515600" cy="1500187"/>
          </a:xfrm>
        </p:spPr>
        <p:txBody>
          <a:bodyPr/>
          <a:lstStyle/>
          <a:p>
            <a:r>
              <a:rPr lang="zh-CN" altLang="en-US" dirty="0"/>
              <a:t>下载地址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EB89B-F5C5-5342-1F47-2EA2560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10</a:t>
            </a:fld>
            <a:endParaRPr lang="en-HK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D01B62-F5FA-8E54-8D12-110DF6EF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49847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505367"/>
            <a:ext cx="2743200" cy="365125"/>
          </a:xfrm>
        </p:spPr>
        <p:txBody>
          <a:bodyPr/>
          <a:lstStyle/>
          <a:p>
            <a:fld id="{00EA34EE-7DB0-44CE-9FB1-2D08F516C2AD}" type="slidenum">
              <a:rPr lang="en-HK" smtClean="0"/>
              <a:t>11</a:t>
            </a:fld>
            <a:endParaRPr lang="en-HK"/>
          </a:p>
        </p:txBody>
      </p:sp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2479675" y="2304410"/>
            <a:ext cx="7232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 !</a:t>
            </a:r>
            <a:endParaRPr kumimoji="0" lang="zh-HK" alt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1870" y="6320701"/>
            <a:ext cx="30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www.crystal-network.com.hk</a:t>
            </a:r>
            <a:endParaRPr lang="en-HK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83F2-6A81-D09B-CA92-D8CBC098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Logo</a:t>
            </a:r>
            <a:r>
              <a:rPr lang="zh-CN" altLang="en-US" dirty="0"/>
              <a:t> 组成的颜色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8B82-1CB7-3813-A9F9-1C2E884A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#c41230 </a:t>
            </a:r>
          </a:p>
          <a:p>
            <a:r>
              <a:rPr lang="en-US" altLang="zh-CN" dirty="0"/>
              <a:t>#f68f1e</a:t>
            </a:r>
          </a:p>
          <a:p>
            <a:r>
              <a:rPr lang="en-US" altLang="zh-CN" dirty="0"/>
              <a:t>#c30f2d</a:t>
            </a:r>
          </a:p>
          <a:p>
            <a:r>
              <a:rPr lang="en-US" altLang="zh-CN" dirty="0"/>
              <a:t>#c51835</a:t>
            </a:r>
          </a:p>
          <a:p>
            <a:r>
              <a:rPr lang="en-US" altLang="zh-CN" dirty="0"/>
              <a:t>#f79226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3E1E5-4F2E-DD7C-6065-49E1D160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2</a:t>
            </a:fld>
            <a:endParaRPr lang="en-HK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A6CEBF-DA81-A59E-A5F3-7892D1595FC2}"/>
              </a:ext>
            </a:extLst>
          </p:cNvPr>
          <p:cNvSpPr/>
          <p:nvPr/>
        </p:nvSpPr>
        <p:spPr>
          <a:xfrm>
            <a:off x="2489703" y="1919335"/>
            <a:ext cx="1004935" cy="271604"/>
          </a:xfrm>
          <a:prstGeom prst="round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5F8B79-98E8-E3B4-3BFD-5ACDF69CDC6D}"/>
              </a:ext>
            </a:extLst>
          </p:cNvPr>
          <p:cNvSpPr/>
          <p:nvPr/>
        </p:nvSpPr>
        <p:spPr>
          <a:xfrm>
            <a:off x="2489702" y="2437049"/>
            <a:ext cx="1004935" cy="271604"/>
          </a:xfrm>
          <a:prstGeom prst="roundRect">
            <a:avLst/>
          </a:prstGeom>
          <a:solidFill>
            <a:srgbClr val="F6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09F79D-6993-3379-3D9C-333D62F34C69}"/>
              </a:ext>
            </a:extLst>
          </p:cNvPr>
          <p:cNvSpPr/>
          <p:nvPr/>
        </p:nvSpPr>
        <p:spPr>
          <a:xfrm>
            <a:off x="2489702" y="2943283"/>
            <a:ext cx="1004935" cy="271604"/>
          </a:xfrm>
          <a:prstGeom prst="roundRect">
            <a:avLst/>
          </a:prstGeom>
          <a:solidFill>
            <a:srgbClr val="C30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68CAF3-71DF-FBEA-1C72-886C4EDE6913}"/>
              </a:ext>
            </a:extLst>
          </p:cNvPr>
          <p:cNvSpPr/>
          <p:nvPr/>
        </p:nvSpPr>
        <p:spPr>
          <a:xfrm>
            <a:off x="2489702" y="3435627"/>
            <a:ext cx="1004935" cy="271604"/>
          </a:xfrm>
          <a:prstGeom prst="roundRect">
            <a:avLst/>
          </a:prstGeom>
          <a:solidFill>
            <a:srgbClr val="C51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6FA3E2-9271-AFDA-E87D-669EB1CDE995}"/>
              </a:ext>
            </a:extLst>
          </p:cNvPr>
          <p:cNvSpPr/>
          <p:nvPr/>
        </p:nvSpPr>
        <p:spPr>
          <a:xfrm>
            <a:off x="2489701" y="4001294"/>
            <a:ext cx="1004935" cy="271604"/>
          </a:xfrm>
          <a:prstGeom prst="roundRect">
            <a:avLst/>
          </a:prstGeom>
          <a:solidFill>
            <a:srgbClr val="F7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D79B-7BC8-EBA5-83B6-C357EBE6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DFFA9-F9E4-1AF8-07E0-2C5B918C5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色彩规范：</a:t>
            </a:r>
            <a:r>
              <a:rPr lang="zh-CN" altLang="en-US" dirty="0"/>
              <a:t>请使用规范中的准确颜色代码。</a:t>
            </a:r>
            <a:endParaRPr lang="en-US" altLang="zh-CN" dirty="0"/>
          </a:p>
          <a:p>
            <a:r>
              <a:rPr lang="zh-CN" altLang="en-US" b="1" dirty="0"/>
              <a:t>尺寸和比例： </a:t>
            </a:r>
            <a:r>
              <a:rPr lang="en-US" altLang="zh-CN" dirty="0"/>
              <a:t>Logo </a:t>
            </a:r>
            <a:r>
              <a:rPr lang="zh-CN" altLang="en-US" dirty="0"/>
              <a:t>在不同尺寸和比例下应保持清晰可辨。请按比例拉伸或缩小图像，以避免失真。</a:t>
            </a:r>
            <a:endParaRPr lang="en-US" altLang="zh-CN" dirty="0"/>
          </a:p>
          <a:p>
            <a:r>
              <a:rPr lang="zh-CN" altLang="en-US" b="1" dirty="0"/>
              <a:t> 背景处理：</a:t>
            </a:r>
            <a:r>
              <a:rPr lang="en-US" altLang="zh-CN" dirty="0"/>
              <a:t>Logo </a:t>
            </a:r>
            <a:r>
              <a:rPr lang="zh-CN" altLang="en-US" dirty="0"/>
              <a:t>背景是透明的，以便更好地适应不同的设计环境。为避免与 </a:t>
            </a:r>
            <a:r>
              <a:rPr lang="en-US" altLang="zh-CN" dirty="0"/>
              <a:t>Logo </a:t>
            </a:r>
            <a:r>
              <a:rPr lang="zh-CN" altLang="en-US" dirty="0"/>
              <a:t>主要颜色相冲突，避免使用接近或相同的背景色。如果背景色无法更改，请使用白色透明的 </a:t>
            </a:r>
            <a:r>
              <a:rPr lang="en-US" altLang="zh-CN" dirty="0"/>
              <a:t>Logo </a:t>
            </a:r>
            <a:r>
              <a:rPr lang="zh-CN" altLang="en-US" dirty="0"/>
              <a:t>以确保最佳的展示效果。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8B227-75D7-6F88-7330-4978B2317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按比例拉伸示范</a:t>
            </a:r>
            <a:r>
              <a:rPr lang="en-US" altLang="zh-CN" dirty="0"/>
              <a:t>: </a:t>
            </a:r>
            <a:r>
              <a:rPr lang="zh-CN" altLang="en-US" dirty="0"/>
              <a:t>请将鼠标置于</a:t>
            </a:r>
            <a:r>
              <a:rPr lang="en-US" altLang="zh-CN" dirty="0"/>
              <a:t>1,2,3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  <a:r>
              <a:rPr lang="zh-CN" altLang="en-US" dirty="0"/>
              <a:t>任一个角后再拉伸。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885A4-444F-44C2-CB49-78FD337F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3</a:t>
            </a:fld>
            <a:endParaRPr lang="en-HK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A572E7-0A9F-80C6-08BE-86FB3CC7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80" y="2826756"/>
            <a:ext cx="4952381" cy="2933333"/>
          </a:xfrm>
          <a:prstGeom prst="rect">
            <a:avLst/>
          </a:prstGeom>
        </p:spPr>
      </p:pic>
      <p:sp>
        <p:nvSpPr>
          <p:cNvPr id="10" name="箭头: 左右 9">
            <a:extLst>
              <a:ext uri="{FF2B5EF4-FFF2-40B4-BE49-F238E27FC236}">
                <a16:creationId xmlns:a16="http://schemas.microsoft.com/office/drawing/2014/main" id="{1A1B273A-480C-1974-80FD-7C253AC4E4B4}"/>
              </a:ext>
            </a:extLst>
          </p:cNvPr>
          <p:cNvSpPr/>
          <p:nvPr/>
        </p:nvSpPr>
        <p:spPr>
          <a:xfrm rot="18771663">
            <a:off x="10694847" y="2935448"/>
            <a:ext cx="1010269" cy="514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2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30D0-2F5C-F67E-6CBE-CC536060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4C1899-3DEA-5733-2E2D-FAD63527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3" y="1678720"/>
            <a:ext cx="8427176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B2BE7-BC28-81C1-2A2A-AFB71A1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63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9083-2201-DA7B-621D-70666A07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C29A484-8499-9120-1162-09B83E49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32" y="2014270"/>
            <a:ext cx="4572638" cy="236253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18A82-7FB8-DE17-C60E-2AAE5413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055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6142-0E28-D747-3B2C-5F37E77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B14419-A121-D060-A72B-B09503340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1" y="2758674"/>
            <a:ext cx="885949" cy="45726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6B547-05FE-BC43-2E34-62A870A5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37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488F8-B415-5B85-E132-BDAC1768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 (360pxx96px)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14B404-9C3D-658F-39E8-D48C58598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14" y="3544151"/>
            <a:ext cx="3428571" cy="91428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779CD-A9F0-88C3-5A34-6A33F13B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343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3207-219A-74C6-58CC-CB1B453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972B6E-BA14-EFB4-5FC0-CD70005D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01" y="3100608"/>
            <a:ext cx="3060198" cy="18013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5EDAA-B956-8CD4-DE70-8D50BF0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9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A9776-2378-D552-EE33-8CE0D00A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37C410-F217-EB5B-80F5-4DBA85568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8" y="3103041"/>
            <a:ext cx="304843" cy="30484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F7ABA-DC0D-0924-6BEA-FB2940F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9</a:t>
            </a:fld>
            <a:endParaRPr lang="en-HK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F80438-F2EF-FFBD-2F1D-969D48D3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8199"/>
            <a:ext cx="609685" cy="609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7961BF-C29E-8663-9B57-5F6F7FC0F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900303"/>
            <a:ext cx="585217" cy="585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5EBD7F-0CC0-3A14-0BF5-C3FF1009F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8" y="1442241"/>
            <a:ext cx="2438405" cy="2438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01A22D-78E1-3049-6649-A5A9F8209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89" y="2086380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9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57791</TotalTime>
  <Words>197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Bitmap Image</vt:lpstr>
      <vt:lpstr>PowerPoint 演示文稿</vt:lpstr>
      <vt:lpstr>Logo 组成的颜色</vt:lpstr>
      <vt:lpstr>注意事项</vt:lpstr>
      <vt:lpstr>Original</vt:lpstr>
      <vt:lpstr>Document</vt:lpstr>
      <vt:lpstr>Web</vt:lpstr>
      <vt:lpstr>Email (360pxx96px)</vt:lpstr>
      <vt:lpstr>Inverse</vt:lpstr>
      <vt:lpstr>icon</vt:lpstr>
      <vt:lpstr>https://www.crystal-network.com.hk/pr/media_package.7z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Lam</dc:creator>
  <cp:lastModifiedBy>Never Min</cp:lastModifiedBy>
  <cp:revision>396</cp:revision>
  <cp:lastPrinted>2017-01-06T07:21:39Z</cp:lastPrinted>
  <dcterms:created xsi:type="dcterms:W3CDTF">2016-05-09T01:02:44Z</dcterms:created>
  <dcterms:modified xsi:type="dcterms:W3CDTF">2024-01-04T07:18:08Z</dcterms:modified>
</cp:coreProperties>
</file>