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B277A-D57E-2B9A-9E9C-717AED7C9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CC248-DF83-E744-B3CB-7E8BA4420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90E890-8136-AB4F-EB34-31E2352F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F7631-85C6-90FB-81CD-BED0755E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55DE6-D0EF-77EF-1F15-E36F1694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01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AA29-52A8-18B9-8466-A73C68D5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AE8E30-832D-CED0-0BB3-D5B5755C7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03D11-519E-FBE1-E7B6-1412A42BD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64C99-9CAB-FC54-41D7-67BD91A5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37836-2C91-06DF-61AD-55FA481C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5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F9773B-44DA-E97F-E1DF-210760FBF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248C48-CF50-B33C-B0E2-C01E8CD4A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1D327C-03E7-55BD-F9B9-015AEF06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3451C-8694-1BFF-0972-F2EC1E1A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5D23C-CFFF-B5CB-E45A-D324BEBE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38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81F8D-8ECC-2C3E-F1A4-FDBED79B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6171F-02B6-FF7C-BF25-68C35FE31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C65D8-1482-6244-EAD8-2F6A8574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03D42-C271-386E-AF6A-7F1713DC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2930F-CE09-8A37-587A-FC373B57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05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092DC-529B-0AC2-372F-B5EB5BDB2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3B85CC-2454-B90A-B094-6C0281046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CAFA4-B51B-1746-2486-508962B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FCB86-A6D5-E826-A9FC-DBCBA763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1FBE1F-CDEE-CA58-D601-8FD4C779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6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997C1-B726-852E-0D28-C8B716AC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E2B32-9A25-9CA3-9089-F7AF542E7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EC9AFF-25E7-59A8-9CEC-DBF2073DE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36652-004D-BFBA-C034-BE67E94A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A77DB-39F7-A448-1168-6F9D6D6D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FB60F9-06BC-2CF9-5C25-CC2BB9E8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25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69BFF-F6F4-0AE1-A933-2BDBB9E0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65704B-1736-B9B0-B4D9-A92119DBE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72AA9-2F5F-94B9-7D53-68F1569EB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2261A-C81E-F525-7EF1-CCDBC7AB8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A25376-329E-2EF5-B573-FB5261DD3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9BEB332-3E67-F128-A07D-78C550B1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A1869F-B53D-44D8-2CC1-FDE8E6D62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DA9C79-0859-3832-D48A-AF257FA04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7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84319-8466-32A5-7424-5C20AE2D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58EEE4-D469-DA4A-4C59-F9AE03EA6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28D491-7D3E-326F-0D14-FCAC2C2A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854B79-CCD7-66FC-3B7C-C140F9E3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02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11DDB6-FEC2-CD22-FEFA-1B9A11541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DDEBC9-C5C5-F323-F657-FCFB547A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C7CF1D-2592-5C61-8806-C2E66CB5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30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9B893-D1EE-9081-255F-BA011819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EBB3C-DDC8-27FD-E3F8-B4E3A9A80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1B1E25-9E3B-2966-E629-7DC8E243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61014C-7ED3-27C3-D3E7-1A4499DA8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0D023D-334D-02FE-91E1-2EC61D982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EC50AB-3C54-E0C2-4156-9942B75C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29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08325-2852-F526-F245-94E12945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26A801E-1FBD-5851-6AB0-20136E022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335B8-5D35-DDA7-D136-17588E23B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3E02C5-A18D-D9B6-8F53-56AF45DC3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2178CE-1C22-5188-DECF-B5518F20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290BE-411F-0386-115F-FDB0FC8F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5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D245F-FE1B-52D9-2863-C0934744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43414-7E35-6303-433A-225AB5C9B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03613-5C67-D59D-09F8-1BE848AAB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41EDB-E163-4B6A-BAFB-CE17FEF170F4}" type="datetimeFigureOut">
              <a:rPr lang="zh-CN" altLang="en-US" smtClean="0"/>
              <a:t>2023/2/14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81384C-26BB-3704-D281-E0A10BB03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9D92F9-70C7-CCB6-B799-788A19B3B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9DBD3-BBE5-4C20-81AC-C6294A23A8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40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4F505C-CB5F-4B85-9F9D-7E87194768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数学作业讲评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E2E9A113-66D6-48E6-0CCE-7E2DA12F7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5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B08CF-E284-2851-CD7A-4C2F5AA2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普通题讲解（</a:t>
            </a:r>
            <a:r>
              <a:rPr lang="en-US" altLang="zh-CN" b="1" dirty="0"/>
              <a:t>15</a:t>
            </a:r>
            <a:r>
              <a:rPr lang="zh-CN" altLang="en-US" b="1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0DA30C-9873-B671-025E-D695AC17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028733" cy="43379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713AE4-D221-D6A5-DDA1-B5EA02177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1577744" cy="499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9F6D53-E10D-AC9A-3477-E48F8BF8F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26057"/>
            <a:ext cx="5753887" cy="198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8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B08CF-E284-2851-CD7A-4C2F5AA2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普通题讲解（</a:t>
            </a:r>
            <a:r>
              <a:rPr lang="en-US" altLang="zh-CN" b="1" dirty="0"/>
              <a:t>15</a:t>
            </a:r>
            <a:r>
              <a:rPr lang="zh-CN" altLang="en-US" b="1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0DA30C-9873-B671-025E-D695AC17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5028733" cy="43379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EAE60BE-4E31-009E-C5B4-AD08B2B3C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7"/>
            <a:ext cx="3503200" cy="6591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A9E5C6-C0ED-CEC2-BEB7-8A72A6A62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68339"/>
            <a:ext cx="4927854" cy="13255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DBBBB01-00D4-22CF-B787-28DF02C18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54503"/>
            <a:ext cx="3164958" cy="79774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2E2D538-05FA-3106-DD8A-2DC8C0E190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028795"/>
            <a:ext cx="3611760" cy="79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3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B08CF-E284-2851-CD7A-4C2F5AA2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普通题讲解（</a:t>
            </a:r>
            <a:r>
              <a:rPr lang="en-US" altLang="zh-CN" b="1" dirty="0"/>
              <a:t>15</a:t>
            </a:r>
            <a:r>
              <a:rPr lang="zh-CN" altLang="en-US" b="1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DC1AFB-6C9A-AE6E-4567-B6B9FCA2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50" y="1690688"/>
            <a:ext cx="11545300" cy="30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D835-8466-0924-D3F7-57C694C0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答案校对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DE7AD2-5BB6-9BFD-94FF-1822DB7D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239"/>
            <a:ext cx="2692233" cy="46596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7230CF-6128-DA09-6B95-F34E7D86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596" y="1833239"/>
            <a:ext cx="2967627" cy="46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D835-8466-0924-D3F7-57C694C0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简单题点拨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AD56B3-C972-78C7-945E-0552E4C2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805250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070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D835-8466-0924-D3F7-57C694C0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简单题点拨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235791-E068-402E-F1A3-C2B49DA4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325148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1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D835-8466-0924-D3F7-57C694C0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简单题点拨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E2404F-73E7-BBCF-A40C-8096CEBFB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7941151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8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D835-8466-0924-D3F7-57C694C0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普通题详解（</a:t>
            </a:r>
            <a:r>
              <a:rPr lang="en-US" altLang="zh-CN" b="1" dirty="0"/>
              <a:t>11</a:t>
            </a:r>
            <a:r>
              <a:rPr lang="zh-CN" altLang="en-US" b="1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8CBE54-CF6F-7BCA-B3D9-AA7E1484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30567" cy="49077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069A72E-C658-0482-7A5A-FB29CBFE7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08" y="1690687"/>
            <a:ext cx="3015771" cy="14459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DAFD9D-EFA9-7F47-475C-B05063676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108" y="3257070"/>
            <a:ext cx="5906330" cy="125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ED835-8466-0924-D3F7-57C694C0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普通题详解（</a:t>
            </a:r>
            <a:r>
              <a:rPr lang="en-US" altLang="zh-CN" b="1" dirty="0"/>
              <a:t>11</a:t>
            </a:r>
            <a:r>
              <a:rPr lang="zh-CN" altLang="en-US" b="1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8CBE54-CF6F-7BCA-B3D9-AA7E1484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30567" cy="49077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8B941F-A4BA-0E9D-23D7-51B5AC9E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108" y="1690688"/>
            <a:ext cx="5906330" cy="84968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4EC5AB-CD72-DD8F-B0D2-7AB731AB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108" y="3009863"/>
            <a:ext cx="5906388" cy="110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3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B08CF-E284-2851-CD7A-4C2F5AA2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普通题讲解（</a:t>
            </a:r>
            <a:r>
              <a:rPr lang="en-US" altLang="zh-CN" b="1" dirty="0"/>
              <a:t>12</a:t>
            </a:r>
            <a:r>
              <a:rPr lang="zh-CN" altLang="en-US" b="1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A87BBA-5F9C-15A0-D24B-ED0CC660F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4298780" cy="41891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480398B-E0FB-C23C-EAA7-CA088486C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415" y="1137794"/>
            <a:ext cx="3405199" cy="26229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029B67-1A96-DBA3-A0C2-CAB9251DD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415" y="3854357"/>
            <a:ext cx="6018509" cy="221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8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B08CF-E284-2851-CD7A-4C2F5AA2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普通题讲解（</a:t>
            </a:r>
            <a:r>
              <a:rPr lang="en-US" altLang="zh-CN" b="1" dirty="0"/>
              <a:t>14</a:t>
            </a:r>
            <a:r>
              <a:rPr lang="zh-CN" altLang="en-US" b="1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11674F-CC1B-881E-2B25-726D4409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222688" cy="48898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BA8B99-CFEB-FB62-098F-5780AAF8C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5033"/>
            <a:ext cx="3604526" cy="4889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36FC30-395C-9B25-6B7F-D968BB03F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280396"/>
            <a:ext cx="2808527" cy="4889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E36F0D4-D95C-EC42-371F-1470D4701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64624"/>
            <a:ext cx="6858695" cy="7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39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56</Words>
  <Application>Microsoft Office PowerPoint</Application>
  <PresentationFormat>宽屏</PresentationFormat>
  <Paragraphs>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数学作业讲评</vt:lpstr>
      <vt:lpstr>答案校对</vt:lpstr>
      <vt:lpstr>简单题点拨</vt:lpstr>
      <vt:lpstr>简单题点拨</vt:lpstr>
      <vt:lpstr>简单题点拨</vt:lpstr>
      <vt:lpstr>普通题详解（11）</vt:lpstr>
      <vt:lpstr>普通题详解（11）</vt:lpstr>
      <vt:lpstr>普通题讲解（12）</vt:lpstr>
      <vt:lpstr>普通题讲解（14）</vt:lpstr>
      <vt:lpstr>普通题讲解（15）</vt:lpstr>
      <vt:lpstr>普通题讲解（15）</vt:lpstr>
      <vt:lpstr>普通题讲解（15）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数学作业讲评</dc:title>
  <dc:creator>realzombie462@outlook.com</dc:creator>
  <cp:lastModifiedBy>realzombie462@outlook.com</cp:lastModifiedBy>
  <cp:revision>13</cp:revision>
  <dcterms:created xsi:type="dcterms:W3CDTF">2023-02-14T14:16:58Z</dcterms:created>
  <dcterms:modified xsi:type="dcterms:W3CDTF">2023-02-14T15:27:25Z</dcterms:modified>
</cp:coreProperties>
</file>