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</a:t>
            </a:r>
          </a:p>
          <a:p>
            <a:pPr algn="ctr" rtl="0">
              <a:defRPr lang="en-US" dirty="0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Precision (Cosine (0.1)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Sheet1!$C$2:$C$5</c:f>
                <c:numCache>
                  <c:formatCode>General</c:formatCode>
                  <c:ptCount val="4"/>
                  <c:pt idx="0">
                    <c:v>8.1433889999999995E-2</c:v>
                  </c:pt>
                  <c:pt idx="1">
                    <c:v>7.1325490000000005E-2</c:v>
                  </c:pt>
                  <c:pt idx="2">
                    <c:v>5.9174379999999999E-2</c:v>
                  </c:pt>
                  <c:pt idx="3">
                    <c:v>5.5135879999999998E-2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3.042102E-2</c:v>
                </c:pt>
                <c:pt idx="1">
                  <c:v>2.6932830000000001E-2</c:v>
                </c:pt>
                <c:pt idx="2">
                  <c:v>1.918804E-2</c:v>
                </c:pt>
                <c:pt idx="3">
                  <c:v>1.7691579999999998E-2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1-49DF-85D4-B4C00601A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054776"/>
        <c:axId val="510056088"/>
      </c:barChart>
      <c:catAx>
        <c:axId val="51005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56088"/>
        <c:crosses val="autoZero"/>
        <c:auto val="0"/>
        <c:lblAlgn val="ctr"/>
        <c:lblOffset val="100"/>
        <c:noMultiLvlLbl val="0"/>
      </c:catAx>
      <c:valAx>
        <c:axId val="510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54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</a:t>
            </a:r>
            <a:r>
              <a:rPr lang="en-US" baseline="0" dirty="0"/>
              <a:t> Recall</a:t>
            </a:r>
            <a:r>
              <a:rPr lang="en-US" dirty="0"/>
              <a:t>
Cosine +Rating + KNN + Popularity
K = 3, Rating &gt;= mean, cosine 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Sheet1!$D$47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Sheet1!$E$48:$E$50</c:f>
                <c:numCache>
                  <c:formatCode>General</c:formatCode>
                  <c:ptCount val="3"/>
                  <c:pt idx="0">
                    <c:v>0.1066264</c:v>
                  </c:pt>
                  <c:pt idx="1">
                    <c:v>0.12094340000000001</c:v>
                  </c:pt>
                  <c:pt idx="2">
                    <c:v>0.1271777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Sheet1!$C$48:$C$50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Sheet1!$D$48:$D$50</c:f>
              <c:numCache>
                <c:formatCode>General</c:formatCode>
                <c:ptCount val="3"/>
                <c:pt idx="0">
                  <c:v>0.1159529</c:v>
                </c:pt>
                <c:pt idx="1">
                  <c:v>0.16291410000000001</c:v>
                </c:pt>
                <c:pt idx="2">
                  <c:v>0.1903367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E-410C-8691-1C7202F34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24768"/>
        <c:axId val="511322144"/>
      </c:barChart>
      <c:catAx>
        <c:axId val="5113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2144"/>
        <c:crosses val="autoZero"/>
        <c:auto val="1"/>
        <c:lblAlgn val="ctr"/>
        <c:lblOffset val="100"/>
        <c:noMultiLvlLbl val="0"/>
      </c:catAx>
      <c:valAx>
        <c:axId val="5113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
Cosine +Rating + KNN + Popularity
K = 3, Rating &gt; mean+</a:t>
            </a:r>
            <a:r>
              <a:rPr lang="en-US" sz="1400" b="0" i="0" u="none" strike="noStrike" baseline="0" dirty="0">
                <a:effectLst/>
              </a:rPr>
              <a:t>(max-mean)/2, 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Sheet1!$D$66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Sheet1!$E$67:$E$69</c:f>
                <c:numCache>
                  <c:formatCode>General</c:formatCode>
                  <c:ptCount val="3"/>
                  <c:pt idx="0">
                    <c:v>5.0857039999999999E-2</c:v>
                  </c:pt>
                  <c:pt idx="1">
                    <c:v>4.377955E-2</c:v>
                  </c:pt>
                  <c:pt idx="2">
                    <c:v>3.3611630000000003E-2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Sheet1!$C$67:$C$69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Sheet1!$D$67:$D$69</c:f>
              <c:numCache>
                <c:formatCode>General</c:formatCode>
                <c:ptCount val="3"/>
                <c:pt idx="0">
                  <c:v>4.6297140000000001E-2</c:v>
                </c:pt>
                <c:pt idx="1">
                  <c:v>3.873443E-2</c:v>
                </c:pt>
                <c:pt idx="2">
                  <c:v>2.931694E-2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6-487E-9C37-9E6795615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995776"/>
        <c:axId val="521992496"/>
      </c:barChart>
      <c:catAx>
        <c:axId val="5219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92496"/>
        <c:crosses val="autoZero"/>
        <c:auto val="1"/>
        <c:lblAlgn val="ctr"/>
        <c:lblOffset val="100"/>
        <c:noMultiLvlLbl val="0"/>
      </c:catAx>
      <c:valAx>
        <c:axId val="5219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9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Recall
Cosine +Rating + KNN + Popularity
K = 3, Rating &gt; mean+(max-mean)/2, </a:t>
            </a:r>
            <a:r>
              <a:rPr lang="en-US" sz="1400" b="0" i="0" u="none" strike="noStrike" baseline="0" dirty="0">
                <a:effectLst/>
              </a:rPr>
              <a:t>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Sheet1!$E$84:$E$86</c:f>
              <c:strCache>
                <c:ptCount val="3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Sheet1!$F$87:$F$89</c:f>
                <c:numCache>
                  <c:formatCode>General</c:formatCode>
                  <c:ptCount val="3"/>
                  <c:pt idx="0">
                    <c:v>9.3464060000000002E-2</c:v>
                  </c:pt>
                  <c:pt idx="1">
                    <c:v>0.10100489</c:v>
                  </c:pt>
                  <c:pt idx="2">
                    <c:v>0.11176252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Sheet1!$D$87:$D$89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Sheet1!$E$87:$E$89</c:f>
              <c:numCache>
                <c:formatCode>General</c:formatCode>
                <c:ptCount val="3"/>
                <c:pt idx="0">
                  <c:v>9.1778789999999999E-2</c:v>
                </c:pt>
                <c:pt idx="1">
                  <c:v>0.12435010000000001</c:v>
                </c:pt>
                <c:pt idx="2">
                  <c:v>0.14540721000000001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7-4CD4-BFA4-257E17D39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23784"/>
        <c:axId val="511321488"/>
      </c:barChart>
      <c:catAx>
        <c:axId val="51132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1488"/>
        <c:crosses val="autoZero"/>
        <c:auto val="1"/>
        <c:lblAlgn val="ctr"/>
        <c:lblOffset val="100"/>
        <c:noMultiLvlLbl val="0"/>
      </c:catAx>
      <c:valAx>
        <c:axId val="5113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3, Rating &gt;= mean,cosin(0.02)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Sheet3!$C$4:$C$5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Sheet3!$D$6:$D$8</c:f>
                <c:numCache>
                  <c:formatCode>General</c:formatCode>
                  <c:ptCount val="3"/>
                  <c:pt idx="0">
                    <c:v>5.4854430000000003E-2</c:v>
                  </c:pt>
                  <c:pt idx="1">
                    <c:v>4.8606360000000001E-2</c:v>
                  </c:pt>
                  <c:pt idx="2">
                    <c:v>4.2454020000000002E-2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Sheet3!$B$6:$B$8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Sheet3!$C$6:$C$8</c:f>
              <c:numCache>
                <c:formatCode>General</c:formatCode>
                <c:ptCount val="3"/>
                <c:pt idx="0">
                  <c:v>5.5019999999999999E-2</c:v>
                </c:pt>
                <c:pt idx="1">
                  <c:v>4.5620000000000001E-2</c:v>
                </c:pt>
                <c:pt idx="2">
                  <c:v>3.9101110000000001E-2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57-4EDF-B60B-26D37D30F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776136"/>
        <c:axId val="481776792"/>
      </c:barChart>
      <c:catAx>
        <c:axId val="48177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76792"/>
        <c:crosses val="autoZero"/>
        <c:auto val="1"/>
        <c:lblAlgn val="ctr"/>
        <c:lblOffset val="100"/>
        <c:noMultiLvlLbl val="0"/>
      </c:catAx>
      <c:valAx>
        <c:axId val="48177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7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3, Rating &gt;= mean,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Sheet3!$C$19:$C$20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Sheet3!$D$21:$D$23</c:f>
                <c:numCache>
                  <c:formatCode>General</c:formatCode>
                  <c:ptCount val="3"/>
                  <c:pt idx="0">
                    <c:v>0.1035411</c:v>
                  </c:pt>
                  <c:pt idx="1">
                    <c:v>0.11313579999999999</c:v>
                  </c:pt>
                  <c:pt idx="2">
                    <c:v>0.1186494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Sheet3!$C$21:$C$23</c:f>
              <c:numCache>
                <c:formatCode>General</c:formatCode>
                <c:ptCount val="3"/>
                <c:pt idx="0">
                  <c:v>0.1118352</c:v>
                </c:pt>
                <c:pt idx="1">
                  <c:v>0.1550002</c:v>
                </c:pt>
                <c:pt idx="2">
                  <c:v>0.1851932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2-42E0-BAF4-24C823438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793912"/>
        <c:axId val="515793256"/>
      </c:barChart>
      <c:catAx>
        <c:axId val="5157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93256"/>
        <c:crosses val="autoZero"/>
        <c:auto val="1"/>
        <c:lblAlgn val="ctr"/>
        <c:lblOffset val="100"/>
        <c:noMultiLvlLbl val="0"/>
      </c:catAx>
      <c:valAx>
        <c:axId val="51579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9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1, Rating &gt;= mean,cosin(0.02)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Sheet4!$C$5:$C$6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Sheet4!$D$7:$D$9</c:f>
                <c:numCache>
                  <c:formatCode>General</c:formatCode>
                  <c:ptCount val="3"/>
                  <c:pt idx="0">
                    <c:v>5.6366140000000002E-2</c:v>
                  </c:pt>
                  <c:pt idx="1">
                    <c:v>4.746715E-2</c:v>
                  </c:pt>
                  <c:pt idx="2">
                    <c:v>3.754528E-2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Sheet4!$B$7:$B$9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Sheet4!$C$7:$C$9</c:f>
              <c:numCache>
                <c:formatCode>General</c:formatCode>
                <c:ptCount val="3"/>
                <c:pt idx="0">
                  <c:v>5.4339999999999999E-2</c:v>
                </c:pt>
                <c:pt idx="1">
                  <c:v>4.6149999999999997E-2</c:v>
                </c:pt>
                <c:pt idx="2">
                  <c:v>3.5628470000000002E-2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A-4E88-82D3-AC1D1B25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27896"/>
        <c:axId val="506729208"/>
      </c:barChart>
      <c:catAx>
        <c:axId val="50672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29208"/>
        <c:crosses val="autoZero"/>
        <c:auto val="1"/>
        <c:lblAlgn val="ctr"/>
        <c:lblOffset val="100"/>
        <c:noMultiLvlLbl val="0"/>
      </c:catAx>
      <c:valAx>
        <c:axId val="50672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2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1, Rating &gt;= mean,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Sheet4!$C$25:$C$26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Sheet4!$D$27:$D$29</c:f>
                <c:numCache>
                  <c:formatCode>General</c:formatCode>
                  <c:ptCount val="3"/>
                  <c:pt idx="0">
                    <c:v>0.1015727</c:v>
                  </c:pt>
                  <c:pt idx="1">
                    <c:v>0.1147388</c:v>
                  </c:pt>
                  <c:pt idx="2">
                    <c:v>0.1222142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Sheet4!$B$27:$B$29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Sheet4!$C$27:$C$29</c:f>
              <c:numCache>
                <c:formatCode>General</c:formatCode>
                <c:ptCount val="3"/>
                <c:pt idx="0">
                  <c:v>0.10734879999999999</c:v>
                </c:pt>
                <c:pt idx="1">
                  <c:v>0.1574267</c:v>
                </c:pt>
                <c:pt idx="2">
                  <c:v>0.18569279999999999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E-4943-B20F-66763184F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659744"/>
        <c:axId val="536657776"/>
      </c:barChart>
      <c:catAx>
        <c:axId val="53665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57776"/>
        <c:crosses val="autoZero"/>
        <c:auto val="1"/>
        <c:lblAlgn val="ctr"/>
        <c:lblOffset val="100"/>
        <c:noMultiLvlLbl val="0"/>
      </c:catAx>
      <c:valAx>
        <c:axId val="53665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5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Advertisement Recommender
Precision (Cosine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Sheet6!$F$18</c:f>
              <c:strCache>
                <c:ptCount val="1"/>
                <c:pt idx="0">
                  <c:v>cosine(0.1)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Sheet6!$G$19:$G$22</c:f>
                <c:numCache>
                  <c:formatCode>General</c:formatCode>
                  <c:ptCount val="4"/>
                  <c:pt idx="0">
                    <c:v>8.1433889999999995E-2</c:v>
                  </c:pt>
                  <c:pt idx="1">
                    <c:v>7.1325490000000005E-2</c:v>
                  </c:pt>
                  <c:pt idx="2">
                    <c:v>5.9174379999999999E-2</c:v>
                  </c:pt>
                  <c:pt idx="3">
                    <c:v>5.5135879999999998E-2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Sheet6!$E$19:$E$22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Sheet6!$F$19:$F$22</c:f>
              <c:numCache>
                <c:formatCode>General</c:formatCode>
                <c:ptCount val="4"/>
                <c:pt idx="0">
                  <c:v>3.042102E-2</c:v>
                </c:pt>
                <c:pt idx="1">
                  <c:v>2.6932830000000001E-2</c:v>
                </c:pt>
                <c:pt idx="2">
                  <c:v>1.918804E-2</c:v>
                </c:pt>
                <c:pt idx="3">
                  <c:v>1.7691579999999998E-2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5-4F4A-B891-773889073E61}"/>
            </c:ext>
          </c:extLst>
        </c:ser>
        <c:ser>
          <c:idx val="1"/>
          <c:order val="1"/>
          <c:tx>
            <c:strRef>
              <c:f>Sheet6!$H$18</c:f>
              <c:strCache>
                <c:ptCount val="1"/>
                <c:pt idx="0">
                  <c:v>cosine(0.02)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Sheet6!$I$19:$I$22</c:f>
                <c:numCache>
                  <c:formatCode>General</c:formatCode>
                  <c:ptCount val="4"/>
                  <c:pt idx="0">
                    <c:v>8.246966E-2</c:v>
                  </c:pt>
                  <c:pt idx="1">
                    <c:v>8.0680550000000004E-2</c:v>
                  </c:pt>
                  <c:pt idx="2">
                    <c:v>7.9712809999999995E-2</c:v>
                  </c:pt>
                  <c:pt idx="3">
                    <c:v>7.2561909999999993E-2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Sheet6!$E$19:$E$22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Sheet6!$H$19:$H$22</c:f>
              <c:numCache>
                <c:formatCode>General</c:formatCode>
                <c:ptCount val="4"/>
                <c:pt idx="0">
                  <c:v>3.0934010000000001E-2</c:v>
                </c:pt>
                <c:pt idx="1">
                  <c:v>3.0244589999999998E-2</c:v>
                </c:pt>
                <c:pt idx="2">
                  <c:v>2.9873549999999999E-2</c:v>
                </c:pt>
                <c:pt idx="3">
                  <c:v>2.747163E-2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5-4F4A-B891-773889073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758960"/>
        <c:axId val="429759616"/>
      </c:barChart>
      <c:catAx>
        <c:axId val="4297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759616"/>
        <c:crosses val="autoZero"/>
        <c:auto val="1"/>
        <c:lblAlgn val="ctr"/>
        <c:lblOffset val="100"/>
        <c:noMultiLvlLbl val="0"/>
      </c:catAx>
      <c:valAx>
        <c:axId val="42975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7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32874015748033"/>
          <c:y val="0.41745297462817138"/>
          <c:w val="0.19900459317585301"/>
          <c:h val="0.22106590842811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Advertisement Recommender
Recall (Cosine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Sheet6!$G$24</c:f>
              <c:strCache>
                <c:ptCount val="1"/>
                <c:pt idx="0">
                  <c:v>cosine(0.1)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Sheet6!$H$25:$H$28</c:f>
                <c:numCache>
                  <c:formatCode>General</c:formatCode>
                  <c:ptCount val="4"/>
                  <c:pt idx="0">
                    <c:v>0.2412233</c:v>
                  </c:pt>
                  <c:pt idx="1">
                    <c:v>0.2103198</c:v>
                  </c:pt>
                  <c:pt idx="2">
                    <c:v>0.19340289999999999</c:v>
                  </c:pt>
                  <c:pt idx="3">
                    <c:v>0.1746616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Sheet6!$F$25:$F$28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Sheet6!$G$25:$G$28</c:f>
              <c:numCache>
                <c:formatCode>General</c:formatCode>
                <c:ptCount val="4"/>
                <c:pt idx="0">
                  <c:v>0.84312200000000004</c:v>
                </c:pt>
                <c:pt idx="1">
                  <c:v>0.8614214</c:v>
                </c:pt>
                <c:pt idx="2">
                  <c:v>0.88007709999999995</c:v>
                </c:pt>
                <c:pt idx="3">
                  <c:v>0.89255099999999998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0-467C-8DA9-6D175938D7EB}"/>
            </c:ext>
          </c:extLst>
        </c:ser>
        <c:ser>
          <c:idx val="1"/>
          <c:order val="1"/>
          <c:tx>
            <c:strRef>
              <c:f>Sheet6!$I$24</c:f>
              <c:strCache>
                <c:ptCount val="1"/>
                <c:pt idx="0">
                  <c:v>cosine(0.02)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Sheet6!$J$25:$J$28</c:f>
                <c:numCache>
                  <c:formatCode>General</c:formatCode>
                  <c:ptCount val="4"/>
                  <c:pt idx="0">
                    <c:v>0.24523929999999999</c:v>
                  </c:pt>
                  <c:pt idx="1">
                    <c:v>0.2399587</c:v>
                  </c:pt>
                  <c:pt idx="2">
                    <c:v>0.23663970000000001</c:v>
                  </c:pt>
                  <c:pt idx="3">
                    <c:v>0.21622910000000001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Sheet6!$F$25:$F$28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Sheet6!$I$25:$I$28</c:f>
              <c:numCache>
                <c:formatCode>General</c:formatCode>
                <c:ptCount val="4"/>
                <c:pt idx="0">
                  <c:v>0.83982230000000002</c:v>
                </c:pt>
                <c:pt idx="1">
                  <c:v>0.84340599999999999</c:v>
                </c:pt>
                <c:pt idx="2">
                  <c:v>0.84573299999999996</c:v>
                </c:pt>
                <c:pt idx="3">
                  <c:v>0.85748239999999998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F0-467C-8DA9-6D175938D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505352"/>
        <c:axId val="432496496"/>
      </c:barChart>
      <c:catAx>
        <c:axId val="4325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96496"/>
        <c:crosses val="autoZero"/>
        <c:auto val="1"/>
        <c:lblAlgn val="ctr"/>
        <c:lblOffset val="100"/>
        <c:noMultiLvlLbl val="0"/>
      </c:catAx>
      <c:valAx>
        <c:axId val="4324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5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43985126859138"/>
          <c:y val="0.47553186060075825"/>
          <c:w val="0.2128934820647419"/>
          <c:h val="0.20254738990959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  <a:p>
            <a:pPr>
              <a:defRPr/>
            </a:pPr>
            <a:r>
              <a:rPr lang="en-US"/>
              <a:t>Rating &gt; mean+(max-mean)/2, 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Sheet8!$C$8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Sheet8!$D$9:$D$11</c:f>
                <c:numCache>
                  <c:formatCode>General</c:formatCode>
                  <c:ptCount val="3"/>
                  <c:pt idx="0">
                    <c:v>5.3419769999999998E-2</c:v>
                  </c:pt>
                  <c:pt idx="1">
                    <c:v>4.3623139999999998E-2</c:v>
                  </c:pt>
                  <c:pt idx="2">
                    <c:v>3.7529880000000002E-2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Sheet8!$C$9:$C$11</c:f>
              <c:numCache>
                <c:formatCode>General</c:formatCode>
                <c:ptCount val="3"/>
                <c:pt idx="0">
                  <c:v>4.7026320000000003E-2</c:v>
                </c:pt>
                <c:pt idx="1">
                  <c:v>3.832899E-2</c:v>
                </c:pt>
                <c:pt idx="2">
                  <c:v>3.062024E-2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1-42F3-B3FE-2B30FD729DB6}"/>
            </c:ext>
          </c:extLst>
        </c:ser>
        <c:ser>
          <c:idx val="1"/>
          <c:order val="1"/>
          <c:tx>
            <c:strRef>
              <c:f>Sheet8!$E$8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Sheet8!$F$9:$F$11</c:f>
                <c:numCache>
                  <c:formatCode>General</c:formatCode>
                  <c:ptCount val="3"/>
                  <c:pt idx="0">
                    <c:v>5.3368699999999998E-2</c:v>
                  </c:pt>
                  <c:pt idx="1">
                    <c:v>4.1349509999999999E-2</c:v>
                  </c:pt>
                  <c:pt idx="2">
                    <c:v>3.6519610000000001E-2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Sheet8!$E$9:$E$11</c:f>
              <c:numCache>
                <c:formatCode>General</c:formatCode>
                <c:ptCount val="3"/>
                <c:pt idx="0">
                  <c:v>4.9520000000000002E-2</c:v>
                </c:pt>
                <c:pt idx="1">
                  <c:v>3.6744020000000002E-2</c:v>
                </c:pt>
                <c:pt idx="2">
                  <c:v>3.0058290000000001E-2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01-42F3-B3FE-2B30FD729DB6}"/>
            </c:ext>
          </c:extLst>
        </c:ser>
        <c:ser>
          <c:idx val="2"/>
          <c:order val="2"/>
          <c:tx>
            <c:strRef>
              <c:f>Sheet8!$G$8</c:f>
              <c:strCache>
                <c:ptCount val="1"/>
                <c:pt idx="0">
                  <c:v>K=5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Sheet8!$H$9:$H$11</c:f>
                <c:numCache>
                  <c:formatCode>General</c:formatCode>
                  <c:ptCount val="3"/>
                  <c:pt idx="0">
                    <c:v>5.4471749999999999E-2</c:v>
                  </c:pt>
                  <c:pt idx="1">
                    <c:v>4.040883E-2</c:v>
                  </c:pt>
                  <c:pt idx="2">
                    <c:v>3.862119E-2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Sheet8!$G$9:$G$11</c:f>
              <c:numCache>
                <c:formatCode>General</c:formatCode>
                <c:ptCount val="3"/>
                <c:pt idx="0">
                  <c:v>4.9152630000000003E-2</c:v>
                </c:pt>
                <c:pt idx="1">
                  <c:v>3.5409540000000003E-2</c:v>
                </c:pt>
                <c:pt idx="2">
                  <c:v>3.2506359999999998E-2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01-42F3-B3FE-2B30FD729DB6}"/>
            </c:ext>
          </c:extLst>
        </c:ser>
        <c:ser>
          <c:idx val="3"/>
          <c:order val="3"/>
          <c:tx>
            <c:strRef>
              <c:f>Sheet8!$I$8</c:f>
              <c:strCache>
                <c:ptCount val="1"/>
                <c:pt idx="0">
                  <c:v>K=10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Sheet8!$J$9:$J$11</c:f>
                <c:numCache>
                  <c:formatCode>General</c:formatCode>
                  <c:ptCount val="3"/>
                  <c:pt idx="0">
                    <c:v>5.2783370000000003E-2</c:v>
                  </c:pt>
                  <c:pt idx="1">
                    <c:v>4.238637E-2</c:v>
                  </c:pt>
                  <c:pt idx="2">
                    <c:v>3.7476879999999997E-2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Sheet8!$I$9:$I$11</c:f>
              <c:numCache>
                <c:formatCode>General</c:formatCode>
                <c:ptCount val="3"/>
                <c:pt idx="0">
                  <c:v>4.6814759999999997E-2</c:v>
                </c:pt>
                <c:pt idx="1">
                  <c:v>3.64103E-2</c:v>
                </c:pt>
                <c:pt idx="2">
                  <c:v>3.1485319999999997E-2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01-42F3-B3FE-2B30FD729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605016"/>
        <c:axId val="529599440"/>
      </c:barChart>
      <c:catAx>
        <c:axId val="52960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99440"/>
        <c:crosses val="autoZero"/>
        <c:auto val="1"/>
        <c:lblAlgn val="ctr"/>
        <c:lblOffset val="100"/>
        <c:noMultiLvlLbl val="0"/>
      </c:catAx>
      <c:valAx>
        <c:axId val="5295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0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</a:t>
            </a:r>
          </a:p>
          <a:p>
            <a:pPr algn="ctr" rtl="0">
              <a:defRPr lang="en-US" dirty="0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Recall (Cosine (0.1) + KNN) </a:t>
            </a:r>
          </a:p>
        </c:rich>
      </c:tx>
      <c:layout>
        <c:manualLayout>
          <c:xMode val="edge"/>
          <c:yMode val="edge"/>
          <c:x val="0.1982777777777777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Sheet1!$E$21:$E$24</c:f>
                <c:numCache>
                  <c:formatCode>General</c:formatCode>
                  <c:ptCount val="4"/>
                  <c:pt idx="0">
                    <c:v>0.2412233</c:v>
                  </c:pt>
                  <c:pt idx="1">
                    <c:v>0.2103198</c:v>
                  </c:pt>
                  <c:pt idx="2">
                    <c:v>0.19340289999999999</c:v>
                  </c:pt>
                  <c:pt idx="3">
                    <c:v>0.1746616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Sheet1!$C$21:$C$24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Sheet1!$D$21:$D$24</c:f>
              <c:numCache>
                <c:formatCode>General</c:formatCode>
                <c:ptCount val="4"/>
                <c:pt idx="0">
                  <c:v>0.84312200000000004</c:v>
                </c:pt>
                <c:pt idx="1">
                  <c:v>0.8614214</c:v>
                </c:pt>
                <c:pt idx="2">
                  <c:v>0.88007709999999995</c:v>
                </c:pt>
                <c:pt idx="3">
                  <c:v>0.89255099999999998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3-4292-89F0-2F4BF1381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486232"/>
        <c:axId val="485486888"/>
      </c:barChart>
      <c:catAx>
        <c:axId val="48548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86888"/>
        <c:crosses val="autoZero"/>
        <c:auto val="1"/>
        <c:lblAlgn val="ctr"/>
        <c:lblOffset val="100"/>
        <c:noMultiLvlLbl val="0"/>
      </c:catAx>
      <c:valAx>
        <c:axId val="48548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86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
Rating &gt; mean+(max-mean)/2, 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Sheet8!$C$20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Sheet8!$D$21:$D$23</c:f>
                <c:numCache>
                  <c:formatCode>General</c:formatCode>
                  <c:ptCount val="3"/>
                  <c:pt idx="0">
                    <c:v>9.9609230000000007E-2</c:v>
                  </c:pt>
                  <c:pt idx="1">
                    <c:v>0.11185283</c:v>
                  </c:pt>
                  <c:pt idx="2">
                    <c:v>0.12219922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Sheet8!$C$21:$C$23</c:f>
              <c:numCache>
                <c:formatCode>General</c:formatCode>
                <c:ptCount val="3"/>
                <c:pt idx="0">
                  <c:v>8.7187580000000001E-2</c:v>
                </c:pt>
                <c:pt idx="1">
                  <c:v>0.12552741000000001</c:v>
                </c:pt>
                <c:pt idx="2">
                  <c:v>0.14927766000000001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B-4177-A6FB-72E93BD9BB78}"/>
            </c:ext>
          </c:extLst>
        </c:ser>
        <c:ser>
          <c:idx val="1"/>
          <c:order val="1"/>
          <c:tx>
            <c:strRef>
              <c:f>Sheet8!$E$20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Sheet8!$F$21:$F$23</c:f>
                <c:numCache>
                  <c:formatCode>General</c:formatCode>
                  <c:ptCount val="3"/>
                  <c:pt idx="0">
                    <c:v>8.4041110000000002E-2</c:v>
                  </c:pt>
                  <c:pt idx="1">
                    <c:v>9.9415519999999993E-2</c:v>
                  </c:pt>
                  <c:pt idx="2">
                    <c:v>0.11585934000000001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Sheet8!$E$21:$E$23</c:f>
              <c:numCache>
                <c:formatCode>General</c:formatCode>
                <c:ptCount val="3"/>
                <c:pt idx="0">
                  <c:v>8.9160939999999994E-2</c:v>
                </c:pt>
                <c:pt idx="1">
                  <c:v>0.11674993</c:v>
                </c:pt>
                <c:pt idx="2">
                  <c:v>0.14198706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B-4177-A6FB-72E93BD9BB78}"/>
            </c:ext>
          </c:extLst>
        </c:ser>
        <c:ser>
          <c:idx val="2"/>
          <c:order val="2"/>
          <c:tx>
            <c:strRef>
              <c:f>Sheet8!$G$20</c:f>
              <c:strCache>
                <c:ptCount val="1"/>
                <c:pt idx="0">
                  <c:v>K=5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Sheet8!$H$21:$H$23</c:f>
                <c:numCache>
                  <c:formatCode>General</c:formatCode>
                  <c:ptCount val="3"/>
                  <c:pt idx="0">
                    <c:v>9.2488329999999994E-2</c:v>
                  </c:pt>
                  <c:pt idx="1">
                    <c:v>0.10367416</c:v>
                  </c:pt>
                  <c:pt idx="2">
                    <c:v>0.12129919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Sheet8!$G$21:$G$23</c:f>
              <c:numCache>
                <c:formatCode>General</c:formatCode>
                <c:ptCount val="3"/>
                <c:pt idx="0">
                  <c:v>9.0578130000000007E-2</c:v>
                </c:pt>
                <c:pt idx="1">
                  <c:v>0.11733105000000001</c:v>
                </c:pt>
                <c:pt idx="2">
                  <c:v>0.14948796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3B-4177-A6FB-72E93BD9BB78}"/>
            </c:ext>
          </c:extLst>
        </c:ser>
        <c:ser>
          <c:idx val="3"/>
          <c:order val="3"/>
          <c:tx>
            <c:strRef>
              <c:f>Sheet8!$I$20</c:f>
              <c:strCache>
                <c:ptCount val="1"/>
                <c:pt idx="0">
                  <c:v>K=10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Sheet8!$J$21:$J$23</c:f>
                <c:numCache>
                  <c:formatCode>General</c:formatCode>
                  <c:ptCount val="3"/>
                  <c:pt idx="0">
                    <c:v>0.1011475</c:v>
                  </c:pt>
                  <c:pt idx="1">
                    <c:v>0.1056382</c:v>
                  </c:pt>
                  <c:pt idx="2">
                    <c:v>0.118505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Sheet8!$I$21:$I$23</c:f>
              <c:numCache>
                <c:formatCode>General</c:formatCode>
                <c:ptCount val="3"/>
                <c:pt idx="0">
                  <c:v>9.1802430000000004E-2</c:v>
                </c:pt>
                <c:pt idx="1">
                  <c:v>0.11778115</c:v>
                </c:pt>
                <c:pt idx="2">
                  <c:v>0.14547420999999999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3B-4177-A6FB-72E93BD9B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610592"/>
        <c:axId val="529614856"/>
      </c:barChart>
      <c:catAx>
        <c:axId val="52961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14856"/>
        <c:crosses val="autoZero"/>
        <c:auto val="1"/>
        <c:lblAlgn val="ctr"/>
        <c:lblOffset val="100"/>
        <c:noMultiLvlLbl val="0"/>
      </c:catAx>
      <c:valAx>
        <c:axId val="52961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1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  K = 3 Cosine(0.1)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Sheet7!$H$5</c:f>
              <c:strCache>
                <c:ptCount val="1"/>
                <c:pt idx="0">
                  <c:v>Rating&gt;=mean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Sheet7!$I$6:$I$8</c:f>
                <c:numCache>
                  <c:formatCode>General</c:formatCode>
                  <c:ptCount val="3"/>
                  <c:pt idx="0">
                    <c:v>5.5950930000000003E-2</c:v>
                  </c:pt>
                  <c:pt idx="1">
                    <c:v>4.5350380000000003E-2</c:v>
                  </c:pt>
                  <c:pt idx="2">
                    <c:v>4.090096E-2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Sheet7!$G$6:$G$8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Sheet7!$H$6:$H$8</c:f>
              <c:numCache>
                <c:formatCode>General</c:formatCode>
                <c:ptCount val="3"/>
                <c:pt idx="0">
                  <c:v>5.6619999999999997E-2</c:v>
                </c:pt>
                <c:pt idx="1">
                  <c:v>4.3999999999999997E-2</c:v>
                </c:pt>
                <c:pt idx="2">
                  <c:v>3.7901030000000002E-2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A-4E84-8784-EAD9FC61C70A}"/>
            </c:ext>
          </c:extLst>
        </c:ser>
        <c:ser>
          <c:idx val="1"/>
          <c:order val="1"/>
          <c:tx>
            <c:strRef>
              <c:f>Sheet7!$J$5</c:f>
              <c:strCache>
                <c:ptCount val="1"/>
                <c:pt idx="0">
                  <c:v>Rating&gt;=mean+(max-mean)/2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Sheet7!$K$6:$K$8</c:f>
                <c:numCache>
                  <c:formatCode>General</c:formatCode>
                  <c:ptCount val="3"/>
                  <c:pt idx="0">
                    <c:v>5.0857039999999999E-2</c:v>
                  </c:pt>
                  <c:pt idx="1">
                    <c:v>4.377955E-2</c:v>
                  </c:pt>
                  <c:pt idx="2">
                    <c:v>3.3611630000000003E-2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Sheet7!$G$6:$G$8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Sheet7!$J$6:$J$8</c:f>
              <c:numCache>
                <c:formatCode>General</c:formatCode>
                <c:ptCount val="3"/>
                <c:pt idx="0">
                  <c:v>4.6297140000000001E-2</c:v>
                </c:pt>
                <c:pt idx="1">
                  <c:v>3.873443E-2</c:v>
                </c:pt>
                <c:pt idx="2">
                  <c:v>2.931694E-2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0A-4E84-8784-EAD9FC61C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314984"/>
        <c:axId val="513319904"/>
      </c:barChart>
      <c:catAx>
        <c:axId val="51331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19904"/>
        <c:crosses val="autoZero"/>
        <c:auto val="1"/>
        <c:lblAlgn val="ctr"/>
        <c:lblOffset val="100"/>
        <c:noMultiLvlLbl val="0"/>
      </c:catAx>
      <c:valAx>
        <c:axId val="5133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1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 K=3 Cosine(0.1)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Sheet7!$H$11</c:f>
              <c:strCache>
                <c:ptCount val="1"/>
                <c:pt idx="0">
                  <c:v>Rating&gt;=mean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Sheet7!$I$12:$I$14</c:f>
                <c:numCache>
                  <c:formatCode>General</c:formatCode>
                  <c:ptCount val="3"/>
                  <c:pt idx="0">
                    <c:v>0.1066264</c:v>
                  </c:pt>
                  <c:pt idx="1">
                    <c:v>0.12094340000000001</c:v>
                  </c:pt>
                  <c:pt idx="2">
                    <c:v>0.1271777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Sheet7!$G$12:$G$14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Sheet7!$H$12:$H$14</c:f>
              <c:numCache>
                <c:formatCode>General</c:formatCode>
                <c:ptCount val="3"/>
                <c:pt idx="0">
                  <c:v>0.1159529</c:v>
                </c:pt>
                <c:pt idx="1">
                  <c:v>0.16291410000000001</c:v>
                </c:pt>
                <c:pt idx="2">
                  <c:v>0.1903367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F-49E4-AB26-D5A5D5192439}"/>
            </c:ext>
          </c:extLst>
        </c:ser>
        <c:ser>
          <c:idx val="1"/>
          <c:order val="1"/>
          <c:tx>
            <c:strRef>
              <c:f>Sheet7!$J$11</c:f>
              <c:strCache>
                <c:ptCount val="1"/>
                <c:pt idx="0">
                  <c:v>Rating&gt;=mean+(max-mean)/2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Sheet7!$K$12:$K$14</c:f>
                <c:numCache>
                  <c:formatCode>General</c:formatCode>
                  <c:ptCount val="3"/>
                  <c:pt idx="0">
                    <c:v>9.3464060000000002E-2</c:v>
                  </c:pt>
                  <c:pt idx="1">
                    <c:v>0.10100489</c:v>
                  </c:pt>
                  <c:pt idx="2">
                    <c:v>0.11176252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Sheet7!$G$12:$G$14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Sheet7!$J$12:$J$14</c:f>
              <c:numCache>
                <c:formatCode>General</c:formatCode>
                <c:ptCount val="3"/>
                <c:pt idx="0">
                  <c:v>9.1778789999999999E-2</c:v>
                </c:pt>
                <c:pt idx="1">
                  <c:v>0.12435010000000001</c:v>
                </c:pt>
                <c:pt idx="2">
                  <c:v>0.14540721000000001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F-49E4-AB26-D5A5D5192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34752"/>
        <c:axId val="505833440"/>
      </c:barChart>
      <c:catAx>
        <c:axId val="5058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33440"/>
        <c:crosses val="autoZero"/>
        <c:auto val="1"/>
        <c:lblAlgn val="ctr"/>
        <c:lblOffset val="100"/>
        <c:noMultiLvlLbl val="0"/>
      </c:catAx>
      <c:valAx>
        <c:axId val="5058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
Rating &gt;= mean</a:t>
            </a:r>
            <a:r>
              <a:rPr lang="en-US" baseline="0"/>
              <a:t>, C</a:t>
            </a:r>
            <a:r>
              <a:rPr lang="en-US"/>
              <a:t>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Sheet5!$L$7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Sheet5!$M$8:$M$10</c:f>
                <c:numCache>
                  <c:formatCode>General</c:formatCode>
                  <c:ptCount val="3"/>
                  <c:pt idx="0">
                    <c:v>5.6366140000000002E-2</c:v>
                  </c:pt>
                  <c:pt idx="1">
                    <c:v>4.746715E-2</c:v>
                  </c:pt>
                  <c:pt idx="2">
                    <c:v>3.754528E-2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Sheet5!$K$8:$K$10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Sheet5!$L$8:$L$10</c:f>
              <c:numCache>
                <c:formatCode>General</c:formatCode>
                <c:ptCount val="3"/>
                <c:pt idx="0">
                  <c:v>5.4339999999999999E-2</c:v>
                </c:pt>
                <c:pt idx="1">
                  <c:v>4.6149999999999997E-2</c:v>
                </c:pt>
                <c:pt idx="2">
                  <c:v>3.5628470000000002E-2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2-4AD6-A645-9A613B0D2B4F}"/>
            </c:ext>
          </c:extLst>
        </c:ser>
        <c:ser>
          <c:idx val="1"/>
          <c:order val="1"/>
          <c:tx>
            <c:strRef>
              <c:f>Sheet5!$N$7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Sheet5!$O$8:$O$10</c:f>
                <c:numCache>
                  <c:formatCode>General</c:formatCode>
                  <c:ptCount val="3"/>
                  <c:pt idx="0">
                    <c:v>5.4854430000000003E-2</c:v>
                  </c:pt>
                  <c:pt idx="1">
                    <c:v>4.8606360000000001E-2</c:v>
                  </c:pt>
                  <c:pt idx="2">
                    <c:v>4.2454020000000002E-2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Sheet5!$K$8:$K$10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Sheet5!$N$8:$N$10</c:f>
              <c:numCache>
                <c:formatCode>General</c:formatCode>
                <c:ptCount val="3"/>
                <c:pt idx="0">
                  <c:v>5.5019999999999999E-2</c:v>
                </c:pt>
                <c:pt idx="1">
                  <c:v>4.5620000000000001E-2</c:v>
                </c:pt>
                <c:pt idx="2">
                  <c:v>3.9101110000000001E-2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A2-4AD6-A645-9A613B0D2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328432"/>
        <c:axId val="513326136"/>
      </c:barChart>
      <c:catAx>
        <c:axId val="51332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26136"/>
        <c:crosses val="autoZero"/>
        <c:auto val="1"/>
        <c:lblAlgn val="ctr"/>
        <c:lblOffset val="100"/>
        <c:noMultiLvlLbl val="0"/>
      </c:catAx>
      <c:valAx>
        <c:axId val="51332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2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  <a:p>
            <a:pPr>
              <a:defRPr/>
            </a:pPr>
            <a:r>
              <a:rPr lang="en-US" sz="1400" b="0" i="0" u="none" strike="noStrike" baseline="0">
                <a:effectLst/>
              </a:rPr>
              <a:t>Rating &gt;= mean, Cosine(0.02)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Sheet5!$I$32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Sheet5!$J$33:$J$35</c:f>
                <c:numCache>
                  <c:formatCode>General</c:formatCode>
                  <c:ptCount val="3"/>
                  <c:pt idx="0">
                    <c:v>0.1015727</c:v>
                  </c:pt>
                  <c:pt idx="1">
                    <c:v>0.1147388</c:v>
                  </c:pt>
                  <c:pt idx="2">
                    <c:v>0.1222142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Sheet5!$H$33:$H$35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Sheet5!$I$33:$I$35</c:f>
              <c:numCache>
                <c:formatCode>General</c:formatCode>
                <c:ptCount val="3"/>
                <c:pt idx="0">
                  <c:v>0.10734879999999999</c:v>
                </c:pt>
                <c:pt idx="1">
                  <c:v>0.1574267</c:v>
                </c:pt>
                <c:pt idx="2">
                  <c:v>0.18569279999999999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F-419E-99CE-4B5D60AA1AA8}"/>
            </c:ext>
          </c:extLst>
        </c:ser>
        <c:ser>
          <c:idx val="1"/>
          <c:order val="1"/>
          <c:tx>
            <c:strRef>
              <c:f>Sheet5!$K$32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Sheet5!$L$33:$L$35</c:f>
                <c:numCache>
                  <c:formatCode>General</c:formatCode>
                  <c:ptCount val="3"/>
                  <c:pt idx="0">
                    <c:v>0.1035411</c:v>
                  </c:pt>
                  <c:pt idx="1">
                    <c:v>0.11313579999999999</c:v>
                  </c:pt>
                  <c:pt idx="2">
                    <c:v>0.1186494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Sheet5!$H$33:$H$35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Sheet5!$K$33:$K$35</c:f>
              <c:numCache>
                <c:formatCode>General</c:formatCode>
                <c:ptCount val="3"/>
                <c:pt idx="0">
                  <c:v>0.1118352</c:v>
                </c:pt>
                <c:pt idx="1">
                  <c:v>0.1550002</c:v>
                </c:pt>
                <c:pt idx="2">
                  <c:v>0.1851932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F-419E-99CE-4B5D60AA1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260480"/>
        <c:axId val="512259168"/>
      </c:barChart>
      <c:catAx>
        <c:axId val="5122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59168"/>
        <c:crosses val="autoZero"/>
        <c:auto val="1"/>
        <c:lblAlgn val="ctr"/>
        <c:lblOffset val="100"/>
        <c:noMultiLvlLbl val="0"/>
      </c:catAx>
      <c:valAx>
        <c:axId val="51225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6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
Precision (Cosine (0.02)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Sheet2!$C$1:$C$2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Sheet2!$D$3:$D$6</c:f>
                <c:numCache>
                  <c:formatCode>General</c:formatCode>
                  <c:ptCount val="4"/>
                  <c:pt idx="0">
                    <c:v>8.246966E-2</c:v>
                  </c:pt>
                  <c:pt idx="1">
                    <c:v>8.0680550000000004E-2</c:v>
                  </c:pt>
                  <c:pt idx="2">
                    <c:v>7.9712809999999995E-2</c:v>
                  </c:pt>
                  <c:pt idx="3">
                    <c:v>7.2561909999999993E-2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Sheet2!$B$3:$B$6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Sheet2!$C$3:$C$6</c:f>
              <c:numCache>
                <c:formatCode>General</c:formatCode>
                <c:ptCount val="4"/>
                <c:pt idx="0">
                  <c:v>3.0934010000000001E-2</c:v>
                </c:pt>
                <c:pt idx="1">
                  <c:v>3.0244589999999998E-2</c:v>
                </c:pt>
                <c:pt idx="2">
                  <c:v>2.9873549999999999E-2</c:v>
                </c:pt>
                <c:pt idx="3">
                  <c:v>2.747163E-2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0-4B09-882C-B6322094D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242160"/>
        <c:axId val="517241504"/>
      </c:barChart>
      <c:catAx>
        <c:axId val="51724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41504"/>
        <c:crosses val="autoZero"/>
        <c:auto val="1"/>
        <c:lblAlgn val="ctr"/>
        <c:lblOffset val="100"/>
        <c:noMultiLvlLbl val="0"/>
      </c:catAx>
      <c:valAx>
        <c:axId val="517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4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
Recall (Cosine (0.02)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Sheet2!$C$23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Sheet2!$D$24:$D$27</c:f>
                <c:numCache>
                  <c:formatCode>General</c:formatCode>
                  <c:ptCount val="4"/>
                  <c:pt idx="0">
                    <c:v>0.24523929999999999</c:v>
                  </c:pt>
                  <c:pt idx="1">
                    <c:v>0.2399587</c:v>
                  </c:pt>
                  <c:pt idx="2">
                    <c:v>0.23663970000000001</c:v>
                  </c:pt>
                  <c:pt idx="3">
                    <c:v>0.21622910000000001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Sheet2!$B$24:$B$27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Sheet2!$C$24:$C$27</c:f>
              <c:numCache>
                <c:formatCode>General</c:formatCode>
                <c:ptCount val="4"/>
                <c:pt idx="0">
                  <c:v>0.83982230000000002</c:v>
                </c:pt>
                <c:pt idx="1">
                  <c:v>0.84340599999999999</c:v>
                </c:pt>
                <c:pt idx="2">
                  <c:v>0.84573299999999996</c:v>
                </c:pt>
                <c:pt idx="3">
                  <c:v>0.85748239999999998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2-4B5E-B34C-99D9ED679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732272"/>
        <c:axId val="543724728"/>
      </c:barChart>
      <c:catAx>
        <c:axId val="5437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4728"/>
        <c:crosses val="autoZero"/>
        <c:auto val="1"/>
        <c:lblAlgn val="ctr"/>
        <c:lblOffset val="100"/>
        <c:noMultiLvlLbl val="0"/>
      </c:catAx>
      <c:valAx>
        <c:axId val="54372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3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
Cosine +Rating + KNN + Popularity
K = 1, Rating &gt; mean+(max-mean)/2,cosin(0.02)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Sheet2!$C$44:$C$45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Sheet2!$D$46:$D$48</c:f>
                <c:numCache>
                  <c:formatCode>General</c:formatCode>
                  <c:ptCount val="3"/>
                  <c:pt idx="0">
                    <c:v>5.3419769999999998E-2</c:v>
                  </c:pt>
                  <c:pt idx="1">
                    <c:v>4.3623139999999998E-2</c:v>
                  </c:pt>
                  <c:pt idx="2">
                    <c:v>3.7529880000000002E-2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Sheet2!$B$46:$B$48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Sheet2!$C$46:$C$48</c:f>
              <c:numCache>
                <c:formatCode>General</c:formatCode>
                <c:ptCount val="3"/>
                <c:pt idx="0">
                  <c:v>4.7026320000000003E-2</c:v>
                </c:pt>
                <c:pt idx="1">
                  <c:v>3.832899E-2</c:v>
                </c:pt>
                <c:pt idx="2">
                  <c:v>3.062024E-2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DE2-9913-AEAF9D5C0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918000"/>
        <c:axId val="537916032"/>
      </c:barChart>
      <c:catAx>
        <c:axId val="53791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16032"/>
        <c:crosses val="autoZero"/>
        <c:auto val="1"/>
        <c:lblAlgn val="ctr"/>
        <c:lblOffset val="100"/>
        <c:noMultiLvlLbl val="0"/>
      </c:catAx>
      <c:valAx>
        <c:axId val="53791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Recall
Cosine +Rating + KNN + Popularity
K = 1, Rating &gt; mean+(max-mean)/2,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Sheet2!$C$57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Sheet2!$D$58:$D$60</c:f>
                <c:numCache>
                  <c:formatCode>General</c:formatCode>
                  <c:ptCount val="3"/>
                  <c:pt idx="0">
                    <c:v>9.9609230000000007E-2</c:v>
                  </c:pt>
                  <c:pt idx="1">
                    <c:v>0.11185283</c:v>
                  </c:pt>
                  <c:pt idx="2">
                    <c:v>0.12219922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Sheet2!$B$58:$B$60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Sheet2!$C$58:$C$60</c:f>
              <c:numCache>
                <c:formatCode>General</c:formatCode>
                <c:ptCount val="3"/>
                <c:pt idx="0">
                  <c:v>8.7187580000000001E-2</c:v>
                </c:pt>
                <c:pt idx="1">
                  <c:v>0.12552741000000001</c:v>
                </c:pt>
                <c:pt idx="2">
                  <c:v>0.14927766000000001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D-414E-B10C-368E0D0CC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730304"/>
        <c:axId val="543728664"/>
      </c:barChart>
      <c:catAx>
        <c:axId val="54373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8664"/>
        <c:crosses val="autoZero"/>
        <c:auto val="1"/>
        <c:lblAlgn val="ctr"/>
        <c:lblOffset val="100"/>
        <c:noMultiLvlLbl val="0"/>
      </c:catAx>
      <c:valAx>
        <c:axId val="54372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3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3, Rating &gt; mean+(max-mean)/2,cosin(0.02)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Sheet2!$C$72:$C$73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Sheet2!$D$74:$D$76</c:f>
                <c:numCache>
                  <c:formatCode>General</c:formatCode>
                  <c:ptCount val="3"/>
                  <c:pt idx="0">
                    <c:v>5.3368699999999998E-2</c:v>
                  </c:pt>
                  <c:pt idx="1">
                    <c:v>4.1349509999999999E-2</c:v>
                  </c:pt>
                  <c:pt idx="2">
                    <c:v>3.6519610000000001E-2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Sheet2!$B$74:$B$76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Sheet2!$C$74:$C$76</c:f>
              <c:numCache>
                <c:formatCode>General</c:formatCode>
                <c:ptCount val="3"/>
                <c:pt idx="0">
                  <c:v>4.9520000000000002E-2</c:v>
                </c:pt>
                <c:pt idx="1">
                  <c:v>3.6744020000000002E-2</c:v>
                </c:pt>
                <c:pt idx="2">
                  <c:v>3.0058290000000001E-2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1-4898-8638-20702AAEB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198560"/>
        <c:axId val="513195608"/>
      </c:barChart>
      <c:catAx>
        <c:axId val="51319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95608"/>
        <c:crosses val="autoZero"/>
        <c:auto val="1"/>
        <c:lblAlgn val="ctr"/>
        <c:lblOffset val="100"/>
        <c:noMultiLvlLbl val="0"/>
      </c:catAx>
      <c:valAx>
        <c:axId val="51319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9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3, Rating &gt; mean+(max-mean)/2,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Sheet2!$C$79:$C$81</c:f>
              <c:strCache>
                <c:ptCount val="3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Sheet2!$D$82:$D$84</c:f>
                <c:numCache>
                  <c:formatCode>General</c:formatCode>
                  <c:ptCount val="3"/>
                  <c:pt idx="0">
                    <c:v>8.4041110000000002E-2</c:v>
                  </c:pt>
                  <c:pt idx="1">
                    <c:v>9.9415519999999993E-2</c:v>
                  </c:pt>
                  <c:pt idx="2">
                    <c:v>0.11585934000000001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Sheet2!$B$82:$B$84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Sheet2!$C$82:$C$84</c:f>
              <c:numCache>
                <c:formatCode>General</c:formatCode>
                <c:ptCount val="3"/>
                <c:pt idx="0">
                  <c:v>8.9160939999999994E-2</c:v>
                </c:pt>
                <c:pt idx="1">
                  <c:v>0.11674993</c:v>
                </c:pt>
                <c:pt idx="2">
                  <c:v>0.14198706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4-4E8B-A528-F4CB491F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907832"/>
        <c:axId val="537908160"/>
      </c:barChart>
      <c:catAx>
        <c:axId val="53790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08160"/>
        <c:crosses val="autoZero"/>
        <c:auto val="1"/>
        <c:lblAlgn val="ctr"/>
        <c:lblOffset val="100"/>
        <c:noMultiLvlLbl val="0"/>
      </c:catAx>
      <c:valAx>
        <c:axId val="53790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0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</a:t>
            </a:r>
          </a:p>
          <a:p>
            <a:pPr>
              <a:defRPr/>
            </a:pPr>
            <a:r>
              <a:rPr lang="en-US" dirty="0"/>
              <a:t>Cosine +Rating + KNN</a:t>
            </a:r>
            <a:r>
              <a:rPr lang="en-US" baseline="0" dirty="0"/>
              <a:t> + Popularity</a:t>
            </a:r>
          </a:p>
          <a:p>
            <a:pPr>
              <a:defRPr/>
            </a:pPr>
            <a:r>
              <a:rPr lang="en-US" baseline="0" dirty="0"/>
              <a:t>K = 3, Rating &gt;= mean, 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Sheet1!$D$36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Sheet1!$E$37:$E$39</c:f>
                <c:numCache>
                  <c:formatCode>General</c:formatCode>
                  <c:ptCount val="3"/>
                  <c:pt idx="0">
                    <c:v>5.5950930000000003E-2</c:v>
                  </c:pt>
                  <c:pt idx="1">
                    <c:v>4.5350380000000003E-2</c:v>
                  </c:pt>
                  <c:pt idx="2">
                    <c:v>4.090096E-2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Sheet1!$C$37:$C$39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Sheet1!$D$37:$D$39</c:f>
              <c:numCache>
                <c:formatCode>General</c:formatCode>
                <c:ptCount val="3"/>
                <c:pt idx="0">
                  <c:v>5.6619999999999997E-2</c:v>
                </c:pt>
                <c:pt idx="1">
                  <c:v>4.3999999999999997E-2</c:v>
                </c:pt>
                <c:pt idx="2">
                  <c:v>3.7901030000000002E-2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D-4D86-BAD1-613FB14B5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33144"/>
        <c:axId val="543725384"/>
      </c:barChart>
      <c:catAx>
        <c:axId val="50673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5384"/>
        <c:crosses val="autoZero"/>
        <c:auto val="1"/>
        <c:lblAlgn val="ctr"/>
        <c:lblOffset val="100"/>
        <c:noMultiLvlLbl val="0"/>
      </c:catAx>
      <c:valAx>
        <c:axId val="54372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8BF3-2BAB-4E2D-821B-FFDCD22E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4B966-7286-444D-9CB8-6330CB49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C4AE-D792-4153-A161-25F381C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C1ED-2C13-4750-A094-C6B1EBAA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10A2-CD5D-465A-8720-46794FDF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EE47-C680-428F-B0F5-80A886B0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E2036-5696-4642-B77B-9BCEDB56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36B-4428-4C00-A2BD-3952191E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73CB-7E0B-4ABC-BC81-F35FCD6E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6AA6-EC07-4A57-AD4C-CC653B0A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55739-AF82-4969-B716-20061721E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5099-C25E-4B99-B47D-B0EE477B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E506-93EB-4A8D-8665-E6921705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01D6-46C2-4F9F-BF6A-9B185FF8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3BEB-131D-4D1D-87F2-3C2EE5FA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B58-E01B-4BB6-B879-B667371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4162-CAE4-4D00-8BC1-95961A56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3E7A-9A1E-4E61-B034-46E0ABDF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0A4A-D5BA-4B9D-ABA1-CE6FC31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3EDC-B1F3-4EA4-A741-55A2712D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6F5B-D675-4478-A5DC-0A94731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41A5-A2FD-4022-8018-6CC96FC9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4827-F063-49C2-A15F-22ECB8B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2A0F-C9BC-456B-91BF-78B976A3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1E3E-6689-4152-BAAF-2FF13F5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B541-C4D2-4E2E-8E5D-0116E82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2F1D-E227-4F89-88B1-19B34958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7FBC-93F9-441E-8B83-77E6B6B0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8684-E857-4E7D-9CC5-D269265C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E911-A583-4C8E-A093-E6FF85FC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ADAF-30DC-4DC0-BA69-9A664682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BFB-B292-4214-B467-1FB2B370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7447-4C2A-465E-A56B-A6E6F1C3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E5EA-1CC3-47C0-894C-B43CB530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FF9F8-EC43-42AB-95E9-798853DC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C8F95-185B-4FCE-81B6-EDA40BCA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E27B5-2BDF-4113-A847-139E63EA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4721E-FE33-4C10-9715-1CD76E49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BF3FC-4F91-432C-8E92-C44CEF4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0DDE-DBA0-49E0-894F-A63E9FD2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58033-4692-4EC5-AE11-BB2E1930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B9760-C369-48A6-82C6-2826C5CF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3620F-71B8-4FB7-94B8-0FC2560F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2DF25-DDAF-44B5-AEB4-E53B1A5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0D81-4F6F-4DAE-87B3-B885F4B6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9C1B-566B-406C-8F3E-CBD41756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96D2-8C44-4B70-B0A2-59DBC8A5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BB8F-FE6E-41B9-9DAB-1064CFA6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7F282-3FD7-459B-878B-DA72C9A2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44EB-E485-43E5-BDD6-3D6B814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A808-61FA-4368-ADB8-DCB57C42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AAA0-EE2B-47D4-BB79-0BBF61D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A2F0-E9F8-4B68-A168-9A1537F1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CED83-5AEF-4588-8113-C57AC885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0B4C-8256-4E4A-BA4E-A72A33A6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1E66-7581-4597-BA02-59676E5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9413-8A00-45D9-BECC-5F7798C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9EEF-1448-4012-A3AF-2B923C4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00DD3-96C3-4D09-99DF-66439B2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BD29-9AF0-4F6B-BEE5-811C8EA5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DBA5-46F3-43D5-91B5-90558B26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468-DCC7-48DA-99C5-EBA28DF4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5AF7-6AF3-4721-BB2E-0FC3F4229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D3FD5-0736-481A-9CD5-D83DCE8BA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92080"/>
              </p:ext>
            </p:extLst>
          </p:nvPr>
        </p:nvGraphicFramePr>
        <p:xfrm>
          <a:off x="445459" y="361133"/>
          <a:ext cx="456438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5D6DFC-665A-4893-A688-0476FFB40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45277"/>
              </p:ext>
            </p:extLst>
          </p:nvPr>
        </p:nvGraphicFramePr>
        <p:xfrm>
          <a:off x="6235960" y="3611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CE8698-4A78-4046-9E8A-AADDBD3B8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79260"/>
              </p:ext>
            </p:extLst>
          </p:nvPr>
        </p:nvGraphicFramePr>
        <p:xfrm>
          <a:off x="445459" y="3839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3D978A-454D-4FD0-A0FA-7147FAFFE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733894"/>
              </p:ext>
            </p:extLst>
          </p:nvPr>
        </p:nvGraphicFramePr>
        <p:xfrm>
          <a:off x="6235960" y="3839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889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A87F00-0110-4043-91AD-075F7524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021907"/>
              </p:ext>
            </p:extLst>
          </p:nvPr>
        </p:nvGraphicFramePr>
        <p:xfrm>
          <a:off x="823609" y="3453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BD40C8-D361-4923-8E82-08457B21D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44300"/>
              </p:ext>
            </p:extLst>
          </p:nvPr>
        </p:nvGraphicFramePr>
        <p:xfrm>
          <a:off x="6378102" y="3453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BC053F-DA60-493D-84BD-06FC677AE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936447"/>
              </p:ext>
            </p:extLst>
          </p:nvPr>
        </p:nvGraphicFramePr>
        <p:xfrm>
          <a:off x="823609" y="3866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FD77DC-9AE5-4B57-8FB0-97B7EB2B3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52317"/>
              </p:ext>
            </p:extLst>
          </p:nvPr>
        </p:nvGraphicFramePr>
        <p:xfrm>
          <a:off x="6378102" y="3866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080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5936F0-AD80-46EB-856A-461912C59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809778"/>
              </p:ext>
            </p:extLst>
          </p:nvPr>
        </p:nvGraphicFramePr>
        <p:xfrm>
          <a:off x="385666" y="2939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1AAFCE-6A21-4764-8ABD-F758C5B25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634432"/>
              </p:ext>
            </p:extLst>
          </p:nvPr>
        </p:nvGraphicFramePr>
        <p:xfrm>
          <a:off x="6096000" y="2939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975EEA-F638-4DF0-A392-AE788072F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97407"/>
              </p:ext>
            </p:extLst>
          </p:nvPr>
        </p:nvGraphicFramePr>
        <p:xfrm>
          <a:off x="385666" y="3624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CD14CB-8AEE-4A7B-8357-A00970FB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70429"/>
              </p:ext>
            </p:extLst>
          </p:nvPr>
        </p:nvGraphicFramePr>
        <p:xfrm>
          <a:off x="6096000" y="3624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73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D65D9-B072-4E82-A21F-3743DAC9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995647"/>
              </p:ext>
            </p:extLst>
          </p:nvPr>
        </p:nvGraphicFramePr>
        <p:xfrm>
          <a:off x="930612" y="3662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8600C4-E57C-4664-8B1F-88A22FE60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75195"/>
              </p:ext>
            </p:extLst>
          </p:nvPr>
        </p:nvGraphicFramePr>
        <p:xfrm>
          <a:off x="6689388" y="3662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64EDC-80FB-4EE8-9A8C-5138A66A3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43247"/>
              </p:ext>
            </p:extLst>
          </p:nvPr>
        </p:nvGraphicFramePr>
        <p:xfrm>
          <a:off x="930612" y="374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E3EA5A-B869-40AE-BB4F-56F524894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788292"/>
              </p:ext>
            </p:extLst>
          </p:nvPr>
        </p:nvGraphicFramePr>
        <p:xfrm>
          <a:off x="6689388" y="374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73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84ED89-C0B4-46E7-A1CE-7B6B12F2A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021653"/>
              </p:ext>
            </p:extLst>
          </p:nvPr>
        </p:nvGraphicFramePr>
        <p:xfrm>
          <a:off x="1356049" y="18054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46A9C3-B654-4D4E-9619-E8FFC3DB2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336144"/>
              </p:ext>
            </p:extLst>
          </p:nvPr>
        </p:nvGraphicFramePr>
        <p:xfrm>
          <a:off x="6096000" y="17028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21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D050C1-984A-4014-9D9C-E85F05105659}"/>
              </a:ext>
            </a:extLst>
          </p:cNvPr>
          <p:cNvGraphicFramePr>
            <a:graphicFrameLocks/>
          </p:cNvGraphicFramePr>
          <p:nvPr/>
        </p:nvGraphicFramePr>
        <p:xfrm>
          <a:off x="3771900" y="483870"/>
          <a:ext cx="4572000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F5FAB5-C7E8-4176-B4AA-431A039A6E33}"/>
              </a:ext>
            </a:extLst>
          </p:cNvPr>
          <p:cNvGraphicFramePr>
            <a:graphicFrameLocks/>
          </p:cNvGraphicFramePr>
          <p:nvPr/>
        </p:nvGraphicFramePr>
        <p:xfrm>
          <a:off x="3848100" y="36309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7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3492D9-3A21-4B5C-9AC1-B939E2939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593099"/>
              </p:ext>
            </p:extLst>
          </p:nvPr>
        </p:nvGraphicFramePr>
        <p:xfrm>
          <a:off x="1126594" y="7085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CC2DBB-4DE7-4A98-8B30-01B5A2EE8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408580"/>
              </p:ext>
            </p:extLst>
          </p:nvPr>
        </p:nvGraphicFramePr>
        <p:xfrm>
          <a:off x="6782656" y="7085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64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CEC026-A52F-48F1-AE99-778388124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622021"/>
              </p:ext>
            </p:extLst>
          </p:nvPr>
        </p:nvGraphicFramePr>
        <p:xfrm>
          <a:off x="1340497" y="16731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22D5F79-2C0A-47B5-8C5C-7D2D93FDA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551283"/>
              </p:ext>
            </p:extLst>
          </p:nvPr>
        </p:nvGraphicFramePr>
        <p:xfrm>
          <a:off x="6531428" y="16731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093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Cai</dc:creator>
  <cp:lastModifiedBy>Ying Cai</cp:lastModifiedBy>
  <cp:revision>24</cp:revision>
  <dcterms:created xsi:type="dcterms:W3CDTF">2018-12-05T20:14:05Z</dcterms:created>
  <dcterms:modified xsi:type="dcterms:W3CDTF">2018-12-06T01:13:48Z</dcterms:modified>
</cp:coreProperties>
</file>