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0E574A-997B-41ED-B104-821FC2EF2DD9}">
          <p14:sldIdLst>
            <p14:sldId id="256"/>
            <p14:sldId id="260"/>
            <p14:sldId id="261"/>
            <p14:sldId id="257"/>
            <p14:sldId id="258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郑佳宇" initials="郑佳宇" lastIdx="1" clrIdx="0">
    <p:extLst>
      <p:ext uri="{19B8F6BF-5375-455C-9EA6-DF929625EA0E}">
        <p15:presenceInfo xmlns:p15="http://schemas.microsoft.com/office/powerpoint/2012/main" userId="郑佳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AC624-9FA3-4725-88C4-3E7367B22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1E2AD9-49FF-40A1-9E38-722F14C4C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1BF52-FEBD-4047-A0CA-B3DEF0DA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9DD-6749-421E-BA88-C0AC1F2613D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3DA18-6CEC-41A4-B8C8-98E31FCB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BEFCA-3976-47A3-BA2A-F60A5E05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924D-52E0-4CC5-9A50-E0A141423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58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432FE-5A37-4E6D-B203-4B8DB1C0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61C0FA-1867-4150-8140-1D8E3B18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5CE7E-9692-4619-9EEE-10E14FF8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9DD-6749-421E-BA88-C0AC1F2613D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8548E-8A1E-4CDF-ABA8-E67DE797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5306C-E957-4DF5-93CC-CE4C2C42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924D-52E0-4CC5-9A50-E0A141423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D03EE4-D89F-4A41-A525-58CEB6ECE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55D9A3-97BD-4B16-B30D-4D9BCC3F6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60763-52B1-42E4-9D82-243B3EA4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9DD-6749-421E-BA88-C0AC1F2613D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E9F6E-D300-43C1-9FCB-E1C926B6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5E9B6-B9DF-4672-B24A-C3E4BC10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924D-52E0-4CC5-9A50-E0A141423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34A57-8BE9-4CDC-9096-912A49C7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46664-A587-40DF-B9EF-679C06DC0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D6C9F-322B-4560-A851-52373486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9DD-6749-421E-BA88-C0AC1F2613D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9413A-A7B4-44B4-AD09-A615F827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56620-4FEE-4C55-B73D-7C357BF2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924D-52E0-4CC5-9A50-E0A141423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4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8B9E7-9A25-489C-B517-3F1B1EB0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892D0-BB4F-4489-8B47-40DDA564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E7603-80E1-49FE-A6F5-48153EEE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9DD-6749-421E-BA88-C0AC1F2613D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A6095-7AF2-4669-B967-2377743C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6DBF5-6CC8-4EC4-80E1-6C46D962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924D-52E0-4CC5-9A50-E0A141423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1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3B8FD-CF9D-481C-BD47-D09A293B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FE753-0E8C-4CCF-A0FC-C000146BE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EA8D4-9425-445E-80C0-9231CA08B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8E777-3ECA-470C-A969-5CA1F6BF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9DD-6749-421E-BA88-C0AC1F2613D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B4C73-9B7F-4B92-89DC-36A47929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2768F-5E0F-43EF-9E1E-7C068806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924D-52E0-4CC5-9A50-E0A141423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79BAF-5855-4193-B665-59C3C5ED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3979C-CC25-4F6B-9E7E-B8D8FDACD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468141-3842-4A2B-9B29-057BDF455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103295-6A22-4785-844B-33E55D355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F3F8D2-3AF3-4B7A-8045-CA012A45A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ADA6FA-F1C9-4719-8EAE-C269D5E2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9DD-6749-421E-BA88-C0AC1F2613D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72F1C1-1074-4D38-B14D-BBEEED90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95B-827B-4063-84F4-AF2C0D15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924D-52E0-4CC5-9A50-E0A141423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C9DC4-25A1-4AA6-A693-F8A4B6EE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896DE8-11C1-4EE7-ABBB-91DC5AA3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9DD-6749-421E-BA88-C0AC1F2613D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3B1B21-ADCE-4C5C-9FDA-ACFFCA0A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FD4B9A-0C8B-482F-83A3-E7535646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924D-52E0-4CC5-9A50-E0A141423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89E137-37B1-4A3D-88B3-6639AC98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9DD-6749-421E-BA88-C0AC1F2613D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A6B2A2-D36F-4720-BDEB-18EF0FEA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51FC6-A0F7-4D97-B02C-1B76DA6F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924D-52E0-4CC5-9A50-E0A141423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1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B0A99-0BAF-4B20-9DF0-EC2F5D7D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25ECA-4179-4BE2-8F3E-274DBA61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086A0A-2225-471C-9679-D7CB64FC7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0222C-5B06-4517-A224-EE3A3721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9DD-6749-421E-BA88-C0AC1F2613D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FC77B-DC9A-4F0A-B194-D35CCB72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83E23C-1006-4F90-903E-17A94CED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924D-52E0-4CC5-9A50-E0A141423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C2744-10BA-4158-B717-AFB905E5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7F7949-B51C-4659-87EA-80170F206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4B979F-6DF9-43FF-976A-BFFD72373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12D7B-1567-4100-BBB5-DBA2F404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9DD-6749-421E-BA88-C0AC1F2613D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6BE95E-E192-4311-9C39-CB5C387A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C3E19A-C4A8-48B6-AFF9-4D28C5F3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924D-52E0-4CC5-9A50-E0A141423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18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591D72-765A-46FA-981B-B0B26C4F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CBE230-2912-4567-A182-1337C03F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EE23B-69ED-4FDA-851F-2380E4926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BD9DD-6749-421E-BA88-C0AC1F2613D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78291-BBF8-4BD3-834A-A70D2CE7A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10A0B-49FB-44A2-B2CA-0A75337DB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924D-52E0-4CC5-9A50-E0A141423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4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81000" b="-8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8268C-3425-4D54-950A-8407B96B9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框架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3F6C7F-FE3B-4C7E-A50A-25F61DCDC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使用和原理设计讲解</a:t>
            </a:r>
            <a:endParaRPr lang="en-US" altLang="zh-CN" dirty="0"/>
          </a:p>
          <a:p>
            <a:r>
              <a:rPr lang="zh-CN" altLang="en-US" dirty="0"/>
              <a:t>郑佳宇</a:t>
            </a:r>
          </a:p>
        </p:txBody>
      </p:sp>
    </p:spTree>
    <p:extLst>
      <p:ext uri="{BB962C8B-B14F-4D97-AF65-F5344CB8AC3E}">
        <p14:creationId xmlns:p14="http://schemas.microsoft.com/office/powerpoint/2010/main" val="47730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63BD-E647-4EF0-91D7-29C8ECD8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使用说明：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E1421-BA18-4B33-9A03-6ECD1DBC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使用的是</a:t>
            </a:r>
            <a:r>
              <a:rPr lang="en-US" altLang="zh-CN" dirty="0"/>
              <a:t>MVC</a:t>
            </a:r>
            <a:r>
              <a:rPr lang="zh-CN" altLang="en-US" dirty="0"/>
              <a:t>框架的设计，外观模式，观察者模式</a:t>
            </a:r>
            <a:endParaRPr lang="en-US" altLang="zh-CN" dirty="0"/>
          </a:p>
          <a:p>
            <a:r>
              <a:rPr lang="en-US" altLang="zh-CN" dirty="0" err="1"/>
              <a:t>BasePanel</a:t>
            </a:r>
            <a:r>
              <a:rPr lang="en-US" altLang="zh-CN" dirty="0"/>
              <a:t> </a:t>
            </a:r>
            <a:r>
              <a:rPr lang="zh-CN" altLang="en-US" dirty="0"/>
              <a:t>相当于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C  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BasePanelLogic</a:t>
            </a:r>
            <a:r>
              <a:rPr lang="zh-CN" altLang="en-US" dirty="0"/>
              <a:t>相当于</a:t>
            </a:r>
            <a:r>
              <a:rPr lang="en-US" altLang="zh-CN" dirty="0"/>
              <a:t>V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目的：</a:t>
            </a:r>
            <a:endParaRPr lang="en-US" altLang="zh-CN" dirty="0"/>
          </a:p>
          <a:p>
            <a:r>
              <a:rPr lang="zh-CN" altLang="en-US" dirty="0"/>
              <a:t>能够高效的编辑每个界面，并能较好的解耦</a:t>
            </a:r>
            <a:endParaRPr lang="en-US" altLang="zh-CN" dirty="0"/>
          </a:p>
          <a:p>
            <a:r>
              <a:rPr lang="zh-CN" altLang="en-US" dirty="0"/>
              <a:t>能够较好的性能表现 和界面间的切换显示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791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63BD-E647-4EF0-91D7-29C8ECD8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新建一个界面 需要做哪些事情？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E1421-BA18-4B33-9A03-6ECD1DBC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登录界面</a:t>
            </a:r>
            <a:r>
              <a:rPr lang="en-US" altLang="zh-CN" sz="2000" dirty="0" err="1"/>
              <a:t>panelloginview</a:t>
            </a:r>
            <a:r>
              <a:rPr lang="zh-CN" altLang="en-US" sz="2000" dirty="0"/>
              <a:t>为例</a:t>
            </a:r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、新建</a:t>
            </a:r>
            <a:r>
              <a:rPr lang="en-US" altLang="zh-CN" sz="2000" dirty="0" err="1"/>
              <a:t>PanelLoginLogic</a:t>
            </a:r>
            <a:r>
              <a:rPr lang="en-US" altLang="zh-CN" sz="2000" dirty="0"/>
              <a:t> :</a:t>
            </a:r>
            <a:r>
              <a:rPr lang="en-US" altLang="zh-CN" sz="2000" dirty="0" err="1"/>
              <a:t>BasePanelLogic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PanelLoginView</a:t>
            </a:r>
            <a:r>
              <a:rPr lang="en-US" altLang="zh-CN" sz="2000" dirty="0"/>
              <a:t> : </a:t>
            </a:r>
            <a:r>
              <a:rPr lang="en-US" altLang="zh-CN" sz="2000" dirty="0" err="1"/>
              <a:t>BasePanelAdapter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、在</a:t>
            </a:r>
            <a:r>
              <a:rPr lang="en-US" altLang="zh-CN" sz="2000" dirty="0" err="1"/>
              <a:t>UIPanelPrefabConfig</a:t>
            </a:r>
            <a:r>
              <a:rPr lang="zh-CN" altLang="en-US" sz="2000" dirty="0"/>
              <a:t>里注册相对应 界面相关信息：</a:t>
            </a:r>
            <a:endParaRPr lang="en-US" altLang="zh-CN" sz="2000" dirty="0"/>
          </a:p>
          <a:p>
            <a:r>
              <a:rPr lang="en-US" altLang="zh-CN" sz="2000" dirty="0"/>
              <a:t>UI_PANEL_NAME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E_PanelID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UIPanelPrefabConfig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、在</a:t>
            </a:r>
            <a:r>
              <a:rPr lang="en-US" altLang="zh-CN" sz="2000" dirty="0" err="1"/>
              <a:t>UIPanelManager</a:t>
            </a:r>
            <a:r>
              <a:rPr lang="en-US" altLang="zh-CN" sz="2000" dirty="0"/>
              <a:t> </a:t>
            </a:r>
            <a:r>
              <a:rPr lang="zh-CN" altLang="en-US" sz="2000" dirty="0"/>
              <a:t>里面</a:t>
            </a:r>
            <a:r>
              <a:rPr lang="en-US" altLang="zh-CN" sz="2000" dirty="0" err="1"/>
              <a:t>CreatePanelByName</a:t>
            </a:r>
            <a:r>
              <a:rPr lang="zh-CN" altLang="en-US" sz="2000" dirty="0"/>
              <a:t>注册相对应的</a:t>
            </a:r>
            <a:r>
              <a:rPr lang="en-US" altLang="zh-CN" sz="2000" dirty="0" err="1"/>
              <a:t>PanelLoginView</a:t>
            </a:r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、在</a:t>
            </a:r>
            <a:r>
              <a:rPr lang="en-US" altLang="zh-CN" sz="2000" dirty="0" err="1"/>
              <a:t>UILogicController</a:t>
            </a:r>
            <a:r>
              <a:rPr lang="zh-CN" altLang="en-US" sz="2000" dirty="0"/>
              <a:t>注册对应的</a:t>
            </a:r>
            <a:r>
              <a:rPr lang="en-US" altLang="zh-CN" sz="2000" dirty="0" err="1"/>
              <a:t>PanelLoginLogic</a:t>
            </a:r>
            <a:endParaRPr lang="en-US" altLang="zh-CN" sz="2000" dirty="0"/>
          </a:p>
          <a:p>
            <a:r>
              <a:rPr lang="en-US" altLang="zh-CN" sz="2000" dirty="0"/>
              <a:t>6</a:t>
            </a:r>
            <a:r>
              <a:rPr lang="zh-CN" altLang="en-US" sz="2000" dirty="0"/>
              <a:t>、在</a:t>
            </a:r>
            <a:r>
              <a:rPr lang="en-US" altLang="zh-CN" sz="2000" dirty="0"/>
              <a:t>Resources/ </a:t>
            </a:r>
            <a:r>
              <a:rPr lang="en-US" altLang="zh-CN" sz="2000" dirty="0" err="1"/>
              <a:t>UIPanel</a:t>
            </a:r>
            <a:r>
              <a:rPr lang="en-US" altLang="zh-CN" sz="2000" dirty="0"/>
              <a:t> </a:t>
            </a:r>
            <a:r>
              <a:rPr lang="zh-CN" altLang="en-US" sz="2000" dirty="0"/>
              <a:t>里添加相对应的界面</a:t>
            </a:r>
            <a:r>
              <a:rPr lang="en-US" altLang="zh-CN" sz="2000" dirty="0"/>
              <a:t>prefab</a:t>
            </a:r>
          </a:p>
          <a:p>
            <a:r>
              <a:rPr lang="en-US" altLang="zh-CN" sz="2000" dirty="0"/>
              <a:t>7</a:t>
            </a:r>
            <a:r>
              <a:rPr lang="zh-CN" altLang="en-US" sz="2000" dirty="0"/>
              <a:t>、打开一个登录界面的使用 </a:t>
            </a:r>
            <a:endParaRPr lang="en-US" altLang="zh-CN" sz="2000" dirty="0"/>
          </a:p>
          <a:p>
            <a:r>
              <a:rPr lang="en-US" altLang="zh-CN" sz="2000" dirty="0" err="1"/>
              <a:t>PanelEvents.notifier.DispatchCmd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PanelEvents.PANEL_OPEN_LOGIN_VIEW</a:t>
            </a:r>
            <a:r>
              <a:rPr lang="en-US" altLang="zh-CN" sz="2000" dirty="0"/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20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FE3B-3E78-4187-A98B-1304C395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90091" cy="1325563"/>
          </a:xfrm>
          <a:noFill/>
        </p:spPr>
        <p:txBody>
          <a:bodyPr/>
          <a:lstStyle/>
          <a:p>
            <a:r>
              <a:rPr lang="zh-CN" altLang="en-US" dirty="0"/>
              <a:t>框架讲解：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5B6DF-17CA-43E9-87B0-65DDCE109C9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每个页面都认为是一个</a:t>
            </a:r>
            <a:r>
              <a:rPr lang="en-US" altLang="zh-CN" dirty="0"/>
              <a:t>Panel</a:t>
            </a:r>
            <a:r>
              <a:rPr lang="zh-CN" altLang="en-US" dirty="0"/>
              <a:t>，大厅为常驻底层</a:t>
            </a:r>
            <a:r>
              <a:rPr lang="en-US" altLang="zh-CN" dirty="0"/>
              <a:t>Panel</a:t>
            </a:r>
            <a:r>
              <a:rPr lang="zh-CN" altLang="en-US" dirty="0"/>
              <a:t>，上面叠加各种功能</a:t>
            </a:r>
            <a:r>
              <a:rPr lang="en-US" altLang="zh-CN" dirty="0"/>
              <a:t>Panel</a:t>
            </a:r>
            <a:endParaRPr lang="zh-CN" altLang="en-US" dirty="0"/>
          </a:p>
          <a:p>
            <a:r>
              <a:rPr lang="en-US" altLang="zh-CN" dirty="0"/>
              <a:t>2.BasePanel</a:t>
            </a:r>
            <a:r>
              <a:rPr lang="zh-CN" altLang="en-US" dirty="0"/>
              <a:t>类是个非</a:t>
            </a:r>
            <a:r>
              <a:rPr lang="en-US" altLang="zh-CN" dirty="0"/>
              <a:t>Mono</a:t>
            </a:r>
            <a:r>
              <a:rPr lang="zh-CN" altLang="en-US" dirty="0"/>
              <a:t>类的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 err="1"/>
              <a:t>BasePanel</a:t>
            </a:r>
            <a:r>
              <a:rPr lang="zh-CN" altLang="en-US" dirty="0"/>
              <a:t>的属性，这样可以在界面隐藏状态下，依然能够监听处理事件数据，在页面打开的时候再更新界面信息</a:t>
            </a:r>
          </a:p>
          <a:p>
            <a:r>
              <a:rPr lang="en-US" altLang="zh-CN" dirty="0"/>
              <a:t>3.Panel</a:t>
            </a:r>
            <a:r>
              <a:rPr lang="zh-CN" altLang="en-US" dirty="0"/>
              <a:t>内的部件</a:t>
            </a:r>
            <a:r>
              <a:rPr lang="en-US" altLang="zh-CN" dirty="0"/>
              <a:t>prefab</a:t>
            </a:r>
            <a:r>
              <a:rPr lang="zh-CN" altLang="en-US" dirty="0"/>
              <a:t>上尽量不挂脚本，除非他的功能比较独立，尽量在</a:t>
            </a:r>
            <a:r>
              <a:rPr lang="en-US" altLang="zh-CN" dirty="0"/>
              <a:t>Panel</a:t>
            </a:r>
            <a:r>
              <a:rPr lang="zh-CN" altLang="en-US" dirty="0"/>
              <a:t>内集中处理</a:t>
            </a:r>
          </a:p>
        </p:txBody>
      </p:sp>
    </p:spTree>
    <p:extLst>
      <p:ext uri="{BB962C8B-B14F-4D97-AF65-F5344CB8AC3E}">
        <p14:creationId xmlns:p14="http://schemas.microsoft.com/office/powerpoint/2010/main" val="287261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2F614-46E1-4F47-8F73-ADE0743F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Panel</a:t>
            </a:r>
            <a:r>
              <a:rPr lang="zh-CN" altLang="en-US" dirty="0"/>
              <a:t>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8C36F-C145-423E-B308-06E48E22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新建继承</a:t>
            </a:r>
            <a:r>
              <a:rPr lang="en-US" altLang="zh-CN" dirty="0" err="1"/>
              <a:t>BasePanel</a:t>
            </a:r>
            <a:r>
              <a:rPr lang="zh-CN" altLang="en-US" dirty="0"/>
              <a:t>的子类，添加构造函数、实现</a:t>
            </a:r>
            <a:r>
              <a:rPr lang="en-US" altLang="zh-CN" dirty="0" err="1"/>
              <a:t>IPanel</a:t>
            </a:r>
            <a:r>
              <a:rPr lang="zh-CN" altLang="en-US" dirty="0"/>
              <a:t>接口函数框架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在构造函数中设置</a:t>
            </a:r>
            <a:r>
              <a:rPr lang="en-US" altLang="zh-CN" dirty="0"/>
              <a:t>Panel</a:t>
            </a:r>
            <a:r>
              <a:rPr lang="zh-CN" altLang="en-US" dirty="0"/>
              <a:t>的</a:t>
            </a:r>
            <a:r>
              <a:rPr lang="en-US" altLang="zh-CN" dirty="0"/>
              <a:t>Prefab</a:t>
            </a:r>
            <a:r>
              <a:rPr lang="zh-CN" altLang="en-US" dirty="0"/>
              <a:t>路径，并添加预加载资源信息。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在</a:t>
            </a:r>
            <a:r>
              <a:rPr lang="en-US" altLang="zh-CN" dirty="0"/>
              <a:t>Init</a:t>
            </a:r>
            <a:r>
              <a:rPr lang="zh-CN" altLang="en-US" dirty="0"/>
              <a:t>接口中获取对象引用，以及其他初始化操作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在</a:t>
            </a:r>
            <a:r>
              <a:rPr lang="en-US" altLang="zh-CN" dirty="0" err="1"/>
              <a:t>InitEvent</a:t>
            </a:r>
            <a:r>
              <a:rPr lang="zh-CN" altLang="en-US" dirty="0"/>
              <a:t>接口中注册</a:t>
            </a:r>
            <a:r>
              <a:rPr lang="en-US" altLang="zh-CN" dirty="0"/>
              <a:t>UI</a:t>
            </a:r>
            <a:r>
              <a:rPr lang="zh-CN" altLang="en-US" dirty="0"/>
              <a:t>事件或全局事件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在</a:t>
            </a:r>
            <a:r>
              <a:rPr lang="en-US" altLang="zh-CN" dirty="0" err="1"/>
              <a:t>OnShow</a:t>
            </a:r>
            <a:r>
              <a:rPr lang="zh-CN" altLang="en-US" dirty="0"/>
              <a:t>、</a:t>
            </a:r>
            <a:r>
              <a:rPr lang="en-US" altLang="zh-CN" dirty="0" err="1"/>
              <a:t>OnHide</a:t>
            </a:r>
            <a:r>
              <a:rPr lang="zh-CN" altLang="en-US" dirty="0"/>
              <a:t>、</a:t>
            </a:r>
            <a:r>
              <a:rPr lang="en-US" altLang="zh-CN" dirty="0" err="1"/>
              <a:t>OnDestroy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函数中写逻辑</a:t>
            </a:r>
          </a:p>
        </p:txBody>
      </p:sp>
    </p:spTree>
    <p:extLst>
      <p:ext uri="{BB962C8B-B14F-4D97-AF65-F5344CB8AC3E}">
        <p14:creationId xmlns:p14="http://schemas.microsoft.com/office/powerpoint/2010/main" val="401619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B0DE0-FEE4-41CF-B240-D1FE4563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5B27B-F521-41EA-A5F2-731D0F8D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基类</a:t>
            </a:r>
            <a:r>
              <a:rPr lang="en-US" altLang="zh-CN" dirty="0" err="1"/>
              <a:t>BasePanel</a:t>
            </a:r>
            <a:r>
              <a:rPr lang="zh-CN" altLang="en-US" dirty="0"/>
              <a:t>提供了</a:t>
            </a:r>
            <a:r>
              <a:rPr lang="en-US" altLang="zh-CN" dirty="0" err="1"/>
              <a:t>m_go</a:t>
            </a:r>
            <a:r>
              <a:rPr lang="zh-CN" altLang="en-US" dirty="0"/>
              <a:t>和</a:t>
            </a:r>
            <a:r>
              <a:rPr lang="en-US" altLang="zh-CN" dirty="0" err="1"/>
              <a:t>m_tran</a:t>
            </a:r>
            <a:r>
              <a:rPr lang="zh-CN" altLang="en-US" dirty="0"/>
              <a:t>，方便获取</a:t>
            </a:r>
            <a:r>
              <a:rPr lang="en-US" altLang="zh-CN" dirty="0"/>
              <a:t>Panel</a:t>
            </a:r>
            <a:r>
              <a:rPr lang="zh-CN" altLang="en-US" dirty="0"/>
              <a:t>的</a:t>
            </a:r>
            <a:r>
              <a:rPr lang="en-US" altLang="zh-CN" dirty="0"/>
              <a:t>Prefab</a:t>
            </a:r>
            <a:r>
              <a:rPr lang="zh-CN" altLang="en-US" dirty="0"/>
              <a:t>实例化后的</a:t>
            </a:r>
            <a:r>
              <a:rPr lang="en-US" altLang="zh-CN" dirty="0" err="1"/>
              <a:t>GameoObject</a:t>
            </a:r>
            <a:r>
              <a:rPr lang="zh-CN" altLang="en-US" dirty="0"/>
              <a:t>及其</a:t>
            </a:r>
            <a:r>
              <a:rPr lang="en-US" altLang="zh-CN" dirty="0" err="1"/>
              <a:t>RectReansform</a:t>
            </a:r>
            <a:r>
              <a:rPr lang="zh-CN" altLang="en-US" dirty="0"/>
              <a:t>对象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执行</a:t>
            </a:r>
            <a:r>
              <a:rPr lang="en-US" altLang="zh-CN" dirty="0" err="1"/>
              <a:t>ShowPanel</a:t>
            </a:r>
            <a:r>
              <a:rPr lang="zh-CN" altLang="en-US" dirty="0"/>
              <a:t>后，先立即执行构造函数，等待资源加载完毕后，依次同步执行</a:t>
            </a:r>
            <a:r>
              <a:rPr lang="en-US" altLang="zh-CN" dirty="0"/>
              <a:t>Init()</a:t>
            </a:r>
            <a:r>
              <a:rPr lang="zh-CN" altLang="en-US" dirty="0"/>
              <a:t>，</a:t>
            </a:r>
            <a:r>
              <a:rPr lang="en-US" altLang="zh-CN" dirty="0" err="1"/>
              <a:t>InitEvent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OnShow</a:t>
            </a:r>
            <a:r>
              <a:rPr lang="en-US" altLang="zh-CN" dirty="0"/>
              <a:t>()</a:t>
            </a:r>
            <a:r>
              <a:rPr lang="zh-CN" altLang="en-US" dirty="0"/>
              <a:t>，在</a:t>
            </a:r>
            <a:r>
              <a:rPr lang="en-US" altLang="zh-CN" dirty="0"/>
              <a:t>Panel</a:t>
            </a:r>
            <a:r>
              <a:rPr lang="zh-CN" altLang="en-US" dirty="0"/>
              <a:t>没销毁之前再打开，就只执行</a:t>
            </a:r>
            <a:r>
              <a:rPr lang="en-US" altLang="zh-CN" dirty="0" err="1"/>
              <a:t>OnShow</a:t>
            </a:r>
            <a:r>
              <a:rPr lang="en-US" altLang="zh-CN" dirty="0"/>
              <a:t>()</a:t>
            </a:r>
            <a:r>
              <a:rPr lang="zh-CN" altLang="en-US" dirty="0"/>
              <a:t>了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对于像房间列表这种一打开</a:t>
            </a:r>
            <a:r>
              <a:rPr lang="en-US" altLang="zh-CN" dirty="0"/>
              <a:t>UI</a:t>
            </a:r>
            <a:r>
              <a:rPr lang="zh-CN" altLang="en-US" dirty="0"/>
              <a:t>就需要服务端数据的，可以在构造函数内向后端请求数据并添加监听，在后端消息返回和</a:t>
            </a:r>
            <a:r>
              <a:rPr lang="en-US" altLang="zh-CN" dirty="0" err="1"/>
              <a:t>OnShow</a:t>
            </a:r>
            <a:r>
              <a:rPr lang="zh-CN" altLang="en-US" dirty="0"/>
              <a:t>函数分别响应处理数据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4.</a:t>
            </a:r>
            <a:r>
              <a:rPr lang="zh-CN" altLang="en-US" dirty="0"/>
              <a:t>如果需要在页面没打开之前就能监听消息，可以写在</a:t>
            </a:r>
            <a:r>
              <a:rPr lang="en-US" altLang="zh-CN" dirty="0" err="1"/>
              <a:t>UIManager</a:t>
            </a:r>
            <a:r>
              <a:rPr lang="zh-CN" altLang="en-US" dirty="0"/>
              <a:t>类的</a:t>
            </a:r>
            <a:r>
              <a:rPr lang="en-US" altLang="zh-CN" dirty="0" err="1"/>
              <a:t>RegedistServerMsg</a:t>
            </a:r>
            <a:r>
              <a:rPr lang="zh-CN" altLang="en-US" dirty="0"/>
              <a:t>方法中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39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63BD-E647-4EF0-91D7-29C8ECD8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BasePanelLogic</a:t>
            </a:r>
            <a:r>
              <a:rPr lang="zh-CN" altLang="en-US" dirty="0"/>
              <a:t>里面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E1421-BA18-4B33-9A03-6ECD1DBC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InitEvent</a:t>
            </a:r>
            <a:r>
              <a:rPr lang="en-US" altLang="zh-CN" dirty="0"/>
              <a:t> </a:t>
            </a:r>
            <a:r>
              <a:rPr lang="zh-CN" altLang="en-US" dirty="0"/>
              <a:t>注册事件，包括网络事件</a:t>
            </a:r>
            <a:endParaRPr lang="en-US" altLang="zh-CN" dirty="0"/>
          </a:p>
          <a:p>
            <a:r>
              <a:rPr lang="en-US" altLang="zh-CN" dirty="0" err="1"/>
              <a:t>OnOpen</a:t>
            </a:r>
            <a:r>
              <a:rPr lang="zh-CN" altLang="en-US" dirty="0"/>
              <a:t>打开界面回调</a:t>
            </a:r>
            <a:endParaRPr lang="en-US" altLang="zh-CN" dirty="0"/>
          </a:p>
          <a:p>
            <a:r>
              <a:rPr lang="en-US" altLang="zh-CN" dirty="0" err="1"/>
              <a:t>RemoveEvents</a:t>
            </a:r>
            <a:r>
              <a:rPr lang="zh-CN" altLang="en-US" dirty="0"/>
              <a:t>销毁事件</a:t>
            </a:r>
            <a:endParaRPr lang="en-US" altLang="zh-CN" dirty="0"/>
          </a:p>
          <a:p>
            <a:r>
              <a:rPr lang="en-US" altLang="zh-CN" dirty="0"/>
              <a:t>Update</a:t>
            </a:r>
            <a:r>
              <a:rPr lang="zh-CN" altLang="en-US" dirty="0"/>
              <a:t>自更新</a:t>
            </a:r>
            <a:endParaRPr lang="en-US" altLang="zh-CN" dirty="0"/>
          </a:p>
          <a:p>
            <a:r>
              <a:rPr lang="en-US" altLang="zh-CN" dirty="0"/>
              <a:t>Active</a:t>
            </a:r>
            <a:r>
              <a:rPr lang="zh-CN" altLang="en-US" dirty="0"/>
              <a:t>激活调用</a:t>
            </a:r>
            <a:endParaRPr lang="en-US" altLang="zh-CN" dirty="0"/>
          </a:p>
          <a:p>
            <a:r>
              <a:rPr lang="en-US" altLang="zh-CN" dirty="0"/>
              <a:t>Dispose</a:t>
            </a:r>
            <a:r>
              <a:rPr lang="zh-CN" altLang="en-US" dirty="0"/>
              <a:t>销毁处理</a:t>
            </a:r>
          </a:p>
        </p:txBody>
      </p:sp>
    </p:spTree>
    <p:extLst>
      <p:ext uri="{BB962C8B-B14F-4D97-AF65-F5344CB8AC3E}">
        <p14:creationId xmlns:p14="http://schemas.microsoft.com/office/powerpoint/2010/main" val="130801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499</Words>
  <Application>Microsoft Office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UI框架 </vt:lpstr>
      <vt:lpstr>使用说明：</vt:lpstr>
      <vt:lpstr>新建一个界面 需要做哪些事情？</vt:lpstr>
      <vt:lpstr>框架讲解：</vt:lpstr>
      <vt:lpstr>创建Panel步骤</vt:lpstr>
      <vt:lpstr>Tips：</vt:lpstr>
      <vt:lpstr>BasePanelLogic里面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郑佳宇</dc:creator>
  <cp:lastModifiedBy>郑佳宇</cp:lastModifiedBy>
  <cp:revision>47</cp:revision>
  <dcterms:created xsi:type="dcterms:W3CDTF">2019-05-07T02:59:00Z</dcterms:created>
  <dcterms:modified xsi:type="dcterms:W3CDTF">2019-05-07T12:54:02Z</dcterms:modified>
</cp:coreProperties>
</file>