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to church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Prosocial, Asocial, &amp; Antisocial Evaluation. </a:t>
            </a:r>
          </a:p>
          <a:p>
            <a:r>
              <a:rPr lang="en-US" dirty="0" smtClean="0"/>
              <a:t>By Crystal Hinton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Prosocial</a:t>
            </a:r>
          </a:p>
          <a:p>
            <a:r>
              <a:rPr lang="en-US" dirty="0" smtClean="0"/>
              <a:t>Asocial</a:t>
            </a:r>
          </a:p>
          <a:p>
            <a:r>
              <a:rPr lang="en-US" dirty="0" smtClean="0"/>
              <a:t>Antisocial</a:t>
            </a:r>
          </a:p>
          <a:p>
            <a:r>
              <a:rPr lang="en-US" dirty="0" smtClean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34991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Attending Sunday school for LDS church.</a:t>
            </a:r>
          </a:p>
          <a:p>
            <a:r>
              <a:rPr lang="en-US" dirty="0" smtClean="0"/>
              <a:t>Date: Nov 29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Time: 12pm-1:15pm</a:t>
            </a:r>
          </a:p>
          <a:p>
            <a:r>
              <a:rPr lang="en-US" dirty="0" smtClean="0"/>
              <a:t>Location: 13112 South 700 East Draper, UT 84020</a:t>
            </a:r>
          </a:p>
          <a:p>
            <a:r>
              <a:rPr lang="en-US" dirty="0" smtClean="0"/>
              <a:t>People I Observed: Bishop, parents of baby, teacher of Sunday school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3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Prosocial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Bishop helping tend couples baby: offering toys, snacks, playing with infant and smiling/rocking baby</a:t>
            </a:r>
          </a:p>
          <a:p>
            <a:r>
              <a:rPr lang="en-US" dirty="0" smtClean="0"/>
              <a:t>Teacher of Sunday school class giving out homemade treats</a:t>
            </a:r>
          </a:p>
          <a:p>
            <a:r>
              <a:rPr lang="en-US" dirty="0" smtClean="0"/>
              <a:t>The couple of the baby helping hand out papers for teacher’s class</a:t>
            </a:r>
          </a:p>
        </p:txBody>
      </p:sp>
    </p:spTree>
    <p:extLst>
      <p:ext uri="{BB962C8B-B14F-4D97-AF65-F5344CB8AC3E}">
        <p14:creationId xmlns:p14="http://schemas.microsoft.com/office/powerpoint/2010/main" val="295382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Asocial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Bishop loses patience with couple’s baby, clearly distraught</a:t>
            </a:r>
          </a:p>
          <a:p>
            <a:r>
              <a:rPr lang="en-US" dirty="0" smtClean="0"/>
              <a:t>Teacher of Sunday school class makes snarky class to the whole class about the couple’s baby acting out</a:t>
            </a:r>
          </a:p>
          <a:p>
            <a:r>
              <a:rPr lang="en-US" dirty="0" smtClean="0"/>
              <a:t>Father of the baby doesn’t say a word about Bishop offering to take the baby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3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Antisocial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Bishop frowned at crying baby</a:t>
            </a:r>
          </a:p>
          <a:p>
            <a:r>
              <a:rPr lang="en-US" dirty="0" smtClean="0"/>
              <a:t>Father of baby folds arms and gives dirty look to the Bishop and the teacher of the Sunday school class</a:t>
            </a:r>
          </a:p>
          <a:p>
            <a:r>
              <a:rPr lang="en-US" dirty="0" smtClean="0"/>
              <a:t>Sunday school teacher that made snarky comment uses sarcasm from feeling hostile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gratitude; we need to be grateful for helping hands no matter even if its not going the way you want it to</a:t>
            </a:r>
          </a:p>
          <a:p>
            <a:r>
              <a:rPr lang="en-US" dirty="0" smtClean="0"/>
              <a:t>Lack of understanding that babies will cry and be cranky and it can be stressful for those around</a:t>
            </a:r>
          </a:p>
          <a:p>
            <a:r>
              <a:rPr lang="en-US" dirty="0" smtClean="0"/>
              <a:t>Lack of social boundaries: snarky comments are not welcome and not appropriate</a:t>
            </a:r>
          </a:p>
        </p:txBody>
      </p:sp>
    </p:spTree>
    <p:extLst>
      <p:ext uri="{BB962C8B-B14F-4D97-AF65-F5344CB8AC3E}">
        <p14:creationId xmlns:p14="http://schemas.microsoft.com/office/powerpoint/2010/main" val="43507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250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Going to church</vt:lpstr>
      <vt:lpstr>Table of Contents</vt:lpstr>
      <vt:lpstr>Description</vt:lpstr>
      <vt:lpstr>List of Prosocial Behaviors</vt:lpstr>
      <vt:lpstr>List of Asocial Behaviors</vt:lpstr>
      <vt:lpstr>List of Antisocial Behaviors</vt:lpstr>
      <vt:lpstr>Insights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to church</dc:title>
  <dc:creator>Korey Hinton</dc:creator>
  <cp:lastModifiedBy>Korey Hinton</cp:lastModifiedBy>
  <cp:revision>5</cp:revision>
  <dcterms:created xsi:type="dcterms:W3CDTF">2015-11-30T05:25:32Z</dcterms:created>
  <dcterms:modified xsi:type="dcterms:W3CDTF">2015-11-30T05:40:04Z</dcterms:modified>
</cp:coreProperties>
</file>