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3EFD02-2CF5-43E0-9EE9-FDFFFBA30F05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274CCB-2BA7-4E3A-9DA2-2E7FEC8958F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FD02-2CF5-43E0-9EE9-FDFFFBA30F05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CCB-2BA7-4E3A-9DA2-2E7FEC8958FF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FD02-2CF5-43E0-9EE9-FDFFFBA30F05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CCB-2BA7-4E3A-9DA2-2E7FEC8958FF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FD02-2CF5-43E0-9EE9-FDFFFBA30F05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CCB-2BA7-4E3A-9DA2-2E7FEC8958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FD02-2CF5-43E0-9EE9-FDFFFBA30F05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CCB-2BA7-4E3A-9DA2-2E7FEC8958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FD02-2CF5-43E0-9EE9-FDFFFBA30F05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CCB-2BA7-4E3A-9DA2-2E7FEC8958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FD02-2CF5-43E0-9EE9-FDFFFBA30F05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CCB-2BA7-4E3A-9DA2-2E7FEC8958F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FD02-2CF5-43E0-9EE9-FDFFFBA30F05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CCB-2BA7-4E3A-9DA2-2E7FEC8958FF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FD02-2CF5-43E0-9EE9-FDFFFBA30F05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CCB-2BA7-4E3A-9DA2-2E7FEC895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FD02-2CF5-43E0-9EE9-FDFFFBA30F05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CCB-2BA7-4E3A-9DA2-2E7FEC895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FD02-2CF5-43E0-9EE9-FDFFFBA30F05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4CCB-2BA7-4E3A-9DA2-2E7FEC8958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03EFD02-2CF5-43E0-9EE9-FDFFFBA30F05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274CCB-2BA7-4E3A-9DA2-2E7FEC8958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CSGD CA3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Coin Hunt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Fish &amp; 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4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Coin Hunt</a:t>
            </a:r>
          </a:p>
          <a:p>
            <a:r>
              <a:rPr lang="en-US" dirty="0" smtClean="0"/>
              <a:t>Video Trailer</a:t>
            </a:r>
          </a:p>
          <a:p>
            <a:r>
              <a:rPr lang="en-US" dirty="0" smtClean="0"/>
              <a:t>Game 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1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 about?</a:t>
            </a:r>
          </a:p>
          <a:p>
            <a:pPr lvl="1"/>
            <a:r>
              <a:rPr lang="en-US" dirty="0" smtClean="0"/>
              <a:t>2 players VS game</a:t>
            </a:r>
          </a:p>
          <a:p>
            <a:pPr lvl="1"/>
            <a:r>
              <a:rPr lang="en-US" dirty="0" smtClean="0"/>
              <a:t>Race to see who can collect more coins within 60 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Hunt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2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Trailer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8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89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16</TotalTime>
  <Words>43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Hardcover</vt:lpstr>
      <vt:lpstr>CSGD CA3</vt:lpstr>
      <vt:lpstr>Table of Contents</vt:lpstr>
      <vt:lpstr>Coin Hunt</vt:lpstr>
      <vt:lpstr>Video Trailer</vt:lpstr>
      <vt:lpstr>Game Demo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CSGD CA3</dc:title>
  <dc:creator>Soegogi</dc:creator>
  <cp:lastModifiedBy>Soegogi</cp:lastModifiedBy>
  <cp:revision>3</cp:revision>
  <dcterms:created xsi:type="dcterms:W3CDTF">2014-02-11T11:16:54Z</dcterms:created>
  <dcterms:modified xsi:type="dcterms:W3CDTF">2014-02-11T11:33:02Z</dcterms:modified>
</cp:coreProperties>
</file>