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2CDD33-B48D-4E1D-84AF-B79B331B8DA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4A43AB9-D423-41BA-977B-5879A02AF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5F6D-C362-4FD7-A4BF-F10232A53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Disentangling Traffic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7E53-0128-4A16-BBDA-3B1A60999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Driven Approaches to Road Safety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4625E-ECAC-40C3-8B76-0E241E92A062}"/>
              </a:ext>
            </a:extLst>
          </p:cNvPr>
          <p:cNvSpPr txBox="1"/>
          <p:nvPr/>
        </p:nvSpPr>
        <p:spPr>
          <a:xfrm>
            <a:off x="10024782" y="4892040"/>
            <a:ext cx="216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Kapilan</a:t>
            </a:r>
            <a:r>
              <a:rPr lang="en-GB" dirty="0"/>
              <a:t> Mahalingam</a:t>
            </a:r>
          </a:p>
          <a:p>
            <a:r>
              <a:rPr lang="en-GB" dirty="0"/>
              <a:t>September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DA9D-FE4A-43E0-8B82-1E3A769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2087-4816-4983-85B2-9EEF01C7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Hypothesis:</a:t>
            </a:r>
          </a:p>
          <a:p>
            <a:pPr marL="0" indent="0">
              <a:buNone/>
            </a:pPr>
            <a:r>
              <a:rPr lang="en-GB" dirty="0"/>
              <a:t>	If we understand </a:t>
            </a:r>
            <a:r>
              <a:rPr lang="en-GB" b="1" u="sng" dirty="0"/>
              <a:t>where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u="sng" dirty="0"/>
              <a:t>why</a:t>
            </a:r>
            <a:r>
              <a:rPr lang="en-GB" dirty="0"/>
              <a:t> traffic accidents take place, we can mitigate them</a:t>
            </a:r>
          </a:p>
          <a:p>
            <a:r>
              <a:rPr lang="en-US" dirty="0"/>
              <a:t>Using accident data for the first week of 2021</a:t>
            </a:r>
          </a:p>
          <a:p>
            <a:pPr lvl="1"/>
            <a:r>
              <a:rPr lang="en-US" dirty="0"/>
              <a:t>Locations with the most accidents</a:t>
            </a:r>
          </a:p>
          <a:p>
            <a:pPr lvl="1"/>
            <a:r>
              <a:rPr lang="en-US" dirty="0"/>
              <a:t>Locations with high accident severity</a:t>
            </a:r>
            <a:r>
              <a:rPr lang="en-US" i="1" dirty="0"/>
              <a:t>*</a:t>
            </a:r>
          </a:p>
          <a:p>
            <a:pPr lvl="1"/>
            <a:r>
              <a:rPr lang="en-US" dirty="0"/>
              <a:t>Locations with particular features (to wit: Pedestrian Crossings)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60CFA3B-DBD2-4BF5-8BA2-8662597A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Accidents by Postal Code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F7DACB3-C75C-456F-A040-D720C4A3C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Accidents Scale with population—perhaps per-capita statistics are more useful?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6271328-A477-4BFF-AFFF-B5D64E75B8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 b="11759"/>
          <a:stretch/>
        </p:blipFill>
        <p:spPr>
          <a:xfrm>
            <a:off x="960848" y="2185988"/>
            <a:ext cx="10270303" cy="42770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6223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96C75C-ECB0-42D4-A775-8E5CA5E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 Capita Trends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FFCE4C5-AD88-48DB-9A76-30C5B3FBF2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868" y="2222497"/>
            <a:ext cx="5066933" cy="4251863"/>
          </a:xfr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914C803-347A-490D-9F6A-7AA430E9E5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7201" y="2222497"/>
            <a:ext cx="5066931" cy="4251862"/>
          </a:xfrm>
        </p:spPr>
      </p:pic>
    </p:spTree>
    <p:extLst>
      <p:ext uri="{BB962C8B-B14F-4D97-AF65-F5344CB8AC3E}">
        <p14:creationId xmlns:p14="http://schemas.microsoft.com/office/powerpoint/2010/main" val="31303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4AC6-8067-47C1-9904-707C0C76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Closer Look: Yemassee and the I-95</a:t>
            </a: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306BE033-DC81-4975-A06B-CA373CD07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228965"/>
            <a:ext cx="4318890" cy="4329463"/>
          </a:xfr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886AEA54-B21A-4D88-A679-EBFC72D6C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219197"/>
            <a:ext cx="2698603" cy="4339231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D35A9B-FE3A-4B46-9A54-5CA2C3D3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602" y="2219197"/>
            <a:ext cx="2698603" cy="43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B1E97F-314B-447B-9A6B-5806E921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of Interest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250C53-C1A8-4517-B61B-4338E7F8E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North Wales, PA</a:t>
            </a:r>
          </a:p>
          <a:p>
            <a:pPr lvl="1"/>
            <a:r>
              <a:rPr lang="en-GB" dirty="0"/>
              <a:t>Population: 3426</a:t>
            </a:r>
          </a:p>
          <a:p>
            <a:pPr lvl="1"/>
            <a:r>
              <a:rPr lang="en-GB" dirty="0"/>
              <a:t>Pedestrian Crossing Accidents: 1.2/day (in broad daylight)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423D4D6-06CB-416D-BBAE-17A301A29D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222286"/>
            <a:ext cx="5387556" cy="4247265"/>
          </a:xfrm>
        </p:spPr>
      </p:pic>
    </p:spTree>
    <p:extLst>
      <p:ext uri="{BB962C8B-B14F-4D97-AF65-F5344CB8AC3E}">
        <p14:creationId xmlns:p14="http://schemas.microsoft.com/office/powerpoint/2010/main" val="19773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65E04C-D24E-4DE6-9B39-80E10F12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Forward: Some Options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E2B5F-1729-4439-A9A2-AA9FB2F8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more data (this is one week’s worth)</a:t>
            </a:r>
          </a:p>
          <a:p>
            <a:r>
              <a:rPr lang="en-GB" dirty="0"/>
              <a:t>More rigorous options for analyses</a:t>
            </a:r>
          </a:p>
          <a:p>
            <a:pPr lvl="1"/>
            <a:r>
              <a:rPr lang="en-GB" dirty="0"/>
              <a:t>Fixed effects model can better control for things like weather, population, dummies for things like highways, streetlights</a:t>
            </a:r>
          </a:p>
          <a:p>
            <a:pPr lvl="1"/>
            <a:r>
              <a:rPr lang="en-GB" dirty="0"/>
              <a:t>Better accident data to focus on more preventable and actionable causes; poor visibility is easier to fix compared to DUI’s</a:t>
            </a:r>
          </a:p>
          <a:p>
            <a:pPr lvl="1"/>
            <a:r>
              <a:rPr lang="en-GB" dirty="0"/>
              <a:t>Incorporate better measures of the cost of an accident; consider parties involved and medical 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9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</TotalTime>
  <Words>189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Disentangling Traffic</vt:lpstr>
      <vt:lpstr>Introduction</vt:lpstr>
      <vt:lpstr>Accidents by Postal Code</vt:lpstr>
      <vt:lpstr>Per Capita Trends</vt:lpstr>
      <vt:lpstr>A Closer Look: Yemassee and the I-95</vt:lpstr>
      <vt:lpstr>Points of Interest</vt:lpstr>
      <vt:lpstr>The Way Forward: Some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Disentangling Traffic</dc:title>
  <dc:creator>crystallikelaw</dc:creator>
  <cp:lastModifiedBy>crystallikelaw</cp:lastModifiedBy>
  <cp:revision>1</cp:revision>
  <dcterms:created xsi:type="dcterms:W3CDTF">2022-09-07T01:50:23Z</dcterms:created>
  <dcterms:modified xsi:type="dcterms:W3CDTF">2022-09-07T03:22:52Z</dcterms:modified>
</cp:coreProperties>
</file>