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6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13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4BECD3-C8DF-441D-8670-05007EF5C37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47D34B-7ED6-4992-A7A5-E6EA7B17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F921-79D8-475F-9F98-BF4E9106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Youtube</a:t>
            </a:r>
            <a:r>
              <a:rPr lang="en-GB" dirty="0"/>
              <a:t> for Content Creators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E86D4-3A87-49CF-BAB4-C1D66B107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Analytics and Recommendations for the Budding Youtuber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C6CC2-49C0-4049-9F64-922C175415D2}"/>
              </a:ext>
            </a:extLst>
          </p:cNvPr>
          <p:cNvSpPr txBox="1"/>
          <p:nvPr/>
        </p:nvSpPr>
        <p:spPr>
          <a:xfrm>
            <a:off x="10561320" y="4892040"/>
            <a:ext cx="16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Kapilan</a:t>
            </a:r>
            <a:r>
              <a:rPr lang="en-GB" dirty="0"/>
              <a:t> Mahalingam</a:t>
            </a:r>
          </a:p>
          <a:p>
            <a:r>
              <a:rPr lang="en-GB" dirty="0"/>
              <a:t>January,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B188-5D11-43EE-9E61-86398CAC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0DA1-5A20-4411-BAE9-F83EC247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Video content creation is difficult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Most </a:t>
            </a:r>
            <a:r>
              <a:rPr lang="en-GB" dirty="0" err="1"/>
              <a:t>youtube</a:t>
            </a:r>
            <a:r>
              <a:rPr lang="en-GB" dirty="0"/>
              <a:t> gamers, and twitch streamers struggle to increase viewership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Time limited, making videos is a lot of work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Record number of new games being released, difficult to keep up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Objective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Leverage </a:t>
            </a:r>
            <a:r>
              <a:rPr lang="en-GB" dirty="0" err="1"/>
              <a:t>youtube</a:t>
            </a:r>
            <a:r>
              <a:rPr lang="en-GB" dirty="0"/>
              <a:t> and steam to take a data driven approach to games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/>
              <a:t>Content</a:t>
            </a:r>
            <a:r>
              <a:rPr lang="en-US" dirty="0"/>
              <a:t> based and </a:t>
            </a:r>
            <a:r>
              <a:rPr lang="en-US" u="sng" dirty="0"/>
              <a:t>Audience</a:t>
            </a:r>
            <a:r>
              <a:rPr lang="en-US" dirty="0"/>
              <a:t> based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171527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4F28-AA52-4B93-8E16-D43CB4DD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</a:t>
            </a:r>
            <a:r>
              <a:rPr lang="en-GB" dirty="0" err="1"/>
              <a:t>Youtube</a:t>
            </a:r>
            <a:r>
              <a:rPr lang="en-GB" dirty="0"/>
              <a:t> Data Point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0BA34-6A4A-4C8D-A09A-E3D680A5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SzPct val="100000"/>
              <a:buFont typeface="Courier New" panose="02070309020205020404" pitchFamily="49" charset="0"/>
              <a:buChar char="o"/>
            </a:pPr>
            <a:r>
              <a:rPr lang="en-GB" dirty="0" err="1"/>
              <a:t>Youtube</a:t>
            </a:r>
            <a:r>
              <a:rPr lang="en-GB" dirty="0"/>
              <a:t> Data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dirty="0"/>
              <a:t>List of Videos on the Channel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dirty="0"/>
              <a:t>Youtuber subscriber count, channel age; content mix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dirty="0"/>
              <a:t>Data per video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en-GB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GB" dirty="0"/>
              <a:t>Sources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dirty="0" err="1"/>
              <a:t>Youtube</a:t>
            </a:r>
            <a:r>
              <a:rPr lang="en-GB" dirty="0"/>
              <a:t> API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GB" dirty="0" err="1"/>
              <a:t>Youtube’s</a:t>
            </a:r>
            <a:r>
              <a:rPr lang="en-GB" dirty="0"/>
              <a:t> API is terrible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GB" dirty="0"/>
              <a:t>Direct Scraping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GB" dirty="0"/>
              <a:t>Scraping </a:t>
            </a:r>
            <a:r>
              <a:rPr lang="en-GB" dirty="0" err="1"/>
              <a:t>youtube</a:t>
            </a:r>
            <a:r>
              <a:rPr lang="en-GB" dirty="0"/>
              <a:t> is also terrible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Scraped all videos for about ~20 channels (~120,000 videos)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BE5A77-FBB7-0D31-B86C-B5B8673D1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89" y="446088"/>
            <a:ext cx="3993960" cy="5414962"/>
          </a:xfrm>
        </p:spPr>
      </p:pic>
    </p:spTree>
    <p:extLst>
      <p:ext uri="{BB962C8B-B14F-4D97-AF65-F5344CB8AC3E}">
        <p14:creationId xmlns:p14="http://schemas.microsoft.com/office/powerpoint/2010/main" val="255520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1F19-563D-4C92-824B-9C7CB5E8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Steam Data Point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B29A0-2402-A459-BBC2-45349CF186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Game data from Steam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GB" dirty="0"/>
              <a:t>Game Identification is terrible</a:t>
            </a:r>
          </a:p>
          <a:p>
            <a:pPr lvl="2" indent="-285750">
              <a:buFont typeface="Courier New" panose="02070309020205020404" pitchFamily="49" charset="0"/>
              <a:buChar char="o"/>
            </a:pPr>
            <a:r>
              <a:rPr lang="en-GB" dirty="0"/>
              <a:t>Third party python libraries</a:t>
            </a:r>
          </a:p>
          <a:p>
            <a:pPr lvl="2" indent="-285750">
              <a:buFont typeface="Courier New" panose="02070309020205020404" pitchFamily="49" charset="0"/>
              <a:buChar char="o"/>
            </a:pPr>
            <a:r>
              <a:rPr lang="en-GB" dirty="0"/>
              <a:t>Team Fortress (?!) API</a:t>
            </a:r>
          </a:p>
          <a:p>
            <a:pPr lvl="2" indent="-285750">
              <a:buFont typeface="Courier New" panose="02070309020205020404" pitchFamily="49" charset="0"/>
              <a:buChar char="o"/>
            </a:pPr>
            <a:r>
              <a:rPr lang="en-GB" dirty="0"/>
              <a:t>Web scraping search suggestions</a:t>
            </a:r>
          </a:p>
          <a:p>
            <a:pPr lvl="2" indent="-285750">
              <a:buFont typeface="Courier New" panose="02070309020205020404" pitchFamily="49" charset="0"/>
              <a:buChar char="o"/>
            </a:pPr>
            <a:r>
              <a:rPr lang="en-GB" dirty="0" err="1"/>
              <a:t>Steamspy</a:t>
            </a:r>
            <a:endParaRPr lang="en-GB" dirty="0"/>
          </a:p>
          <a:p>
            <a:pPr lvl="2" indent="-285750">
              <a:buFont typeface="Courier New" panose="02070309020205020404" pitchFamily="49" charset="0"/>
              <a:buChar char="o"/>
            </a:pPr>
            <a:r>
              <a:rPr lang="en-GB" dirty="0" err="1"/>
              <a:t>Multilayered</a:t>
            </a:r>
            <a:r>
              <a:rPr lang="en-GB" dirty="0"/>
              <a:t> ID extraction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Steam API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GB" dirty="0"/>
              <a:t>Surprisingly was actually pretty good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3C9E20-D27C-0E15-1E1E-7AA7E6F9D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276325"/>
            <a:ext cx="5194300" cy="3530899"/>
          </a:xfrm>
        </p:spPr>
      </p:pic>
    </p:spTree>
    <p:extLst>
      <p:ext uri="{BB962C8B-B14F-4D97-AF65-F5344CB8AC3E}">
        <p14:creationId xmlns:p14="http://schemas.microsoft.com/office/powerpoint/2010/main" val="2857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B3C0-FD14-4CD6-BF7F-25C7B9B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4B1BE-5C14-4290-9F2B-33F30BC00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b="0" dirty="0"/>
              <a:t>Significant error checking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0" dirty="0"/>
              <a:t>Used a secondary</a:t>
            </a:r>
            <a:r>
              <a:rPr lang="en-GB" dirty="0"/>
              <a:t> CNN to consistency check the data for the primary CNN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Lots of data cleaning, stripping html, </a:t>
            </a:r>
            <a:r>
              <a:rPr lang="en-GB" dirty="0" err="1"/>
              <a:t>url’s</a:t>
            </a:r>
            <a:r>
              <a:rPr lang="en-GB" dirty="0"/>
              <a:t>, emojis, non-ascii chars, unnecessary capitalization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Pruned based on several criteria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Common enough Game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Game details on Steam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Livestreams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Consolidating Versions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9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6490-A157-4049-8A2A-17EB92D6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6504-813B-474E-8720-A9DE35C3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Dumped data into a SQL database, and tried two different models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Content Based Model: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Similar games based on description, genres, publishers, developers, etc.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Ran both on youtuber’s ‘top’ videos, as well as their entire library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Collaborative models: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Harder due to the paucity of users, and how specialized some were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Difficult to judge recommendations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Focused on matrix factorization methods rather than CNN’s for “computational” reasons</a:t>
            </a:r>
          </a:p>
        </p:txBody>
      </p:sp>
    </p:spTree>
    <p:extLst>
      <p:ext uri="{BB962C8B-B14F-4D97-AF65-F5344CB8AC3E}">
        <p14:creationId xmlns:p14="http://schemas.microsoft.com/office/powerpoint/2010/main" val="176047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83D5-C3CC-41B2-819B-DA4871A4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8B181-EECD-4C52-81C4-EEF6D388AC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Deployed Webapp on </a:t>
            </a:r>
            <a:r>
              <a:rPr lang="en-GB" dirty="0" err="1"/>
              <a:t>streamlit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Dashboard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b="0" dirty="0" err="1"/>
              <a:t>Youtube</a:t>
            </a:r>
            <a:r>
              <a:rPr lang="en-GB" b="0" dirty="0"/>
              <a:t> Gam</a:t>
            </a:r>
            <a:r>
              <a:rPr lang="en-GB" dirty="0"/>
              <a:t>ing, in general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b="0" dirty="0"/>
              <a:t>Views, per capita views, engagement, popular games/genres, etc.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Channel analyses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dirty="0"/>
              <a:t>Graphs, summary statistics, trends, correlation matrices and the like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330363-3099-A068-6E0A-C2C549512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71" y="2222500"/>
            <a:ext cx="4400107" cy="3638550"/>
          </a:xfrm>
        </p:spPr>
      </p:pic>
    </p:spTree>
    <p:extLst>
      <p:ext uri="{BB962C8B-B14F-4D97-AF65-F5344CB8AC3E}">
        <p14:creationId xmlns:p14="http://schemas.microsoft.com/office/powerpoint/2010/main" val="39010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0D52-AAF6-4373-9943-C64F7580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II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E1630-7D28-8364-CB47-7208BFD35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Recommendation System</a:t>
            </a:r>
          </a:p>
          <a:p>
            <a:pPr lvl="1"/>
            <a:r>
              <a:rPr lang="en-GB" dirty="0"/>
              <a:t>Content based worked better</a:t>
            </a:r>
          </a:p>
          <a:p>
            <a:pPr lvl="2"/>
            <a:r>
              <a:rPr lang="en-GB" dirty="0"/>
              <a:t>For youtubers, based on their top games rather than their entire library</a:t>
            </a:r>
          </a:p>
          <a:p>
            <a:pPr lvl="2"/>
            <a:r>
              <a:rPr lang="en-GB" dirty="0"/>
              <a:t>Here the recommendations were done on the basis of views rather than “ratings”</a:t>
            </a:r>
          </a:p>
          <a:p>
            <a:pPr lvl="1"/>
            <a:r>
              <a:rPr lang="en-GB" dirty="0"/>
              <a:t>Collaborative is difficult to judge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A1D452-DCD8-C5F4-0130-9C4D01983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99" y="2409141"/>
            <a:ext cx="2251851" cy="36385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DA3C79-6A11-458C-434C-5B53DCDD2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065" y="2222287"/>
            <a:ext cx="2002407" cy="401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0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8EC9-8B60-4DE2-BCE4-6D1E4831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B572-7A7A-40F6-AEF4-DC2B8FE6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Steam skews the data</a:t>
            </a:r>
          </a:p>
          <a:p>
            <a:pPr lvl="1"/>
            <a:r>
              <a:rPr lang="en-GB" dirty="0"/>
              <a:t>Platforms not available</a:t>
            </a:r>
          </a:p>
          <a:p>
            <a:pPr lvl="1"/>
            <a:r>
              <a:rPr lang="en-GB" dirty="0"/>
              <a:t>Exclusives and the like could be draws for viewership</a:t>
            </a:r>
          </a:p>
          <a:p>
            <a:r>
              <a:rPr lang="en-GB" dirty="0"/>
              <a:t>Offload more complex parts</a:t>
            </a:r>
          </a:p>
          <a:p>
            <a:pPr lvl="1"/>
            <a:r>
              <a:rPr lang="en-GB" dirty="0" err="1"/>
              <a:t>Streamlit</a:t>
            </a:r>
            <a:r>
              <a:rPr lang="en-GB" dirty="0"/>
              <a:t> cannot handle computational load</a:t>
            </a:r>
          </a:p>
          <a:p>
            <a:pPr lvl="1"/>
            <a:r>
              <a:rPr lang="en-GB" dirty="0"/>
              <a:t>Scraping is very hacky, especially for larger youtubers</a:t>
            </a:r>
          </a:p>
          <a:p>
            <a:pPr lvl="1"/>
            <a:r>
              <a:rPr lang="en-GB" dirty="0"/>
              <a:t>Basically </a:t>
            </a:r>
            <a:r>
              <a:rPr lang="en-GB" dirty="0" err="1"/>
              <a:t>streamlit</a:t>
            </a:r>
            <a:r>
              <a:rPr lang="en-GB" dirty="0"/>
              <a:t> isn’t great for this use case and I made a mistake</a:t>
            </a:r>
          </a:p>
          <a:p>
            <a:r>
              <a:rPr lang="en-GB" dirty="0"/>
              <a:t>Larger samples might help collaborative filtering, but they also need success criteria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61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tf11381587_win32</Template>
  <TotalTime>154</TotalTime>
  <Words>432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Courier New</vt:lpstr>
      <vt:lpstr>Wingdings 2</vt:lpstr>
      <vt:lpstr>Quotable</vt:lpstr>
      <vt:lpstr>Youtube for Content Creators</vt:lpstr>
      <vt:lpstr>Motivation</vt:lpstr>
      <vt:lpstr>Sample Youtube Data Point</vt:lpstr>
      <vt:lpstr>Sample Steam Data Point</vt:lpstr>
      <vt:lpstr>Preprocessing</vt:lpstr>
      <vt:lpstr>Model</vt:lpstr>
      <vt:lpstr>Deployment I</vt:lpstr>
      <vt:lpstr>Deployment II</vt:lpstr>
      <vt:lpstr>Road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Board of Games</dc:title>
  <dc:creator>crystallikelaw</dc:creator>
  <cp:lastModifiedBy>crystallikelaw</cp:lastModifiedBy>
  <cp:revision>3</cp:revision>
  <dcterms:created xsi:type="dcterms:W3CDTF">2022-08-10T01:49:53Z</dcterms:created>
  <dcterms:modified xsi:type="dcterms:W3CDTF">2023-01-25T04:22:45Z</dcterms:modified>
</cp:coreProperties>
</file>