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4" r:id="rId10"/>
    <p:sldId id="267" r:id="rId11"/>
    <p:sldId id="262" r:id="rId12"/>
    <p:sldId id="269" r:id="rId13"/>
    <p:sldId id="272" r:id="rId14"/>
    <p:sldId id="273" r:id="rId15"/>
    <p:sldId id="27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4121-2403-B3F8-AF13-B38D426BA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86A56-AC7D-C02A-FFE5-A7D16DD3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78C2-DBAB-4B91-033F-78DD1BB4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00E9-8698-0BDD-0713-D8A027C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479F-67A9-4A87-6760-CFEB8D7B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8248-B383-1C50-BB42-E47E42C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8A32B-2AD5-CECD-9D18-522A40DB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F1A7-6712-7530-ED5F-C281BB9C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8F42-996A-3FD7-BD8B-A1E373C5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DF19-A654-A5AC-2680-8C4955EC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D6456-4862-EFD8-5625-D688EE3A5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851AC-45DC-6ED6-C818-544451D6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1C44-6847-DB44-6E8C-DFD8F40E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2E62-D15F-4312-BAB4-A519120C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4B5D-5EF1-43E0-7F86-44595D01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6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F45-2F1E-2F50-BE41-8BDCFC3F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4BA3-0E93-24C0-8D9A-39154321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2AC3-E715-F718-7294-7FAB766B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0E19-C4B3-28EA-C5F4-436A992B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121E-C0E9-9DC4-9056-336202CE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2FA0-855A-3F24-A35A-720B90DD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450D-33E9-2CC3-B6B3-5B29222F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A16A-7E4E-35DF-382A-C6B138BD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3564-0738-ADF8-D2A5-549312B6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C66F-D20E-9856-00C8-B512774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02C9-EADF-F81F-EAEB-62BD7E82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9333-AEAC-E409-F11A-87962F53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2DF3-B766-294E-E4B0-60375E80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C975-E50C-EE22-F58E-9F437B7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80FD-E3A6-6FA2-5367-EAB2EC82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9E54-8EC1-CE02-F2A5-71E781E8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2F01-F79A-1118-BB00-A13C0948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2B28-569E-96D7-7DF7-4A350D0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1988-8871-7B7A-B8D1-70C362A4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A3F81-BAE9-5C9A-952B-90B8471F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B8474-8E8D-10F0-6ECD-8CDD192DA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8581F-6F71-6857-74D8-D7FF0795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03944-89D8-39C1-1A07-30EF8C21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D7128-79D1-AD6A-1530-419EF60E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413D-D05F-4343-FB30-C35C1C79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BF1E-C6CC-29F4-0006-515161C0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7BDA9-88CC-239A-516D-C50BEA4A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EF44-66EF-6119-EC07-82CC6F4B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6FDFD-2A49-D6AC-C41F-8081D57E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F3597-A3EB-6936-0251-9560B3A2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61D3-8812-7C9F-FF24-FFBD01C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2FFA-AD05-F31E-2CEF-1986DB3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3ADF-9FD7-3CF0-DC8C-1B8CAF15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D891-9D64-6A12-6533-A88D6B9F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9B02-A9DD-B5BB-9983-AB1DBA26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57BC-6A4E-A3B9-2E9B-B64B2231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C08C-E1ED-305F-8FD2-262F317C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3A88-D803-EC3C-B0E2-3545F191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D2E26-3EF9-698D-1235-281BD73F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028C6-4DB3-9DF9-3907-18DADA712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3C66-30F4-3929-500C-B701E66A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2DAA9-86E6-A725-56D5-23C36D29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A567-C821-F378-BB6A-28986513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F3D7C-6929-A223-553D-C3936EB0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E2CD-C922-3C19-B60B-290A727B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29A-0635-A21E-F856-51651FE52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C9C0-576C-4EF2-A86D-62592602EE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900D-378E-3A61-DC5E-6CEC5B184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06DE-F72A-9DCD-22D8-A49F9CB2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8BE1-F316-4220-B4D8-2E91C3EE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EAA6-3929-AE10-E656-19D270FD7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Amazon Coupon Acceptance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65E6B-7606-53BD-0208-131564DE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 Wang</a:t>
            </a:r>
          </a:p>
          <a:p>
            <a:r>
              <a:rPr lang="en-US" dirty="0"/>
              <a:t>2/27/2024</a:t>
            </a:r>
          </a:p>
        </p:txBody>
      </p:sp>
    </p:spTree>
    <p:extLst>
      <p:ext uri="{BB962C8B-B14F-4D97-AF65-F5344CB8AC3E}">
        <p14:creationId xmlns:p14="http://schemas.microsoft.com/office/powerpoint/2010/main" val="102419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309B-8C5D-D16B-C55C-3C19A4B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B3BA-D33A-6492-ADE4-8362494C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Compare the acceptance rates between those drivers who: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bars more than once a month, had passengers that were not a kid, and were not widowed 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bars more than once a month and are under the age of 30 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cheap restaurants more than 4 times a month and income is less than 50K.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68.8% vs 68.9% vs 45.3%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A64E-11DE-9249-FE56-2B85F88F7332}"/>
              </a:ext>
            </a:extLst>
          </p:cNvPr>
          <p:cNvSpPr txBox="1"/>
          <p:nvPr/>
        </p:nvSpPr>
        <p:spPr>
          <a:xfrm>
            <a:off x="1040906" y="4189339"/>
            <a:ext cx="956791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Based on previous analysis the people, who is under 30,used to go to bar more than once a month and with no kids in car, would be more possible to accept the bar coupon.</a:t>
            </a:r>
          </a:p>
        </p:txBody>
      </p:sp>
    </p:spTree>
    <p:extLst>
      <p:ext uri="{BB962C8B-B14F-4D97-AF65-F5344CB8AC3E}">
        <p14:creationId xmlns:p14="http://schemas.microsoft.com/office/powerpoint/2010/main" val="118452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085A-5191-3C11-C31D-D4349834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“Coffee Coupon”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EDCB5-5563-FAAE-77EA-0FC7A89DE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7A98-7A3A-BC43-C1C7-F63D4B0E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C3B4-0F93-F8E0-404D-C8C46E70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proportion of bar coupons were accepted?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	49.9%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E050A-3A78-58E6-2D3A-769C2009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22"/>
            <a:ext cx="11222" cy="615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7A8A2-EC63-12E6-2C11-7FCD9831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78" y="3014025"/>
            <a:ext cx="5747026" cy="26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9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62C-BAA1-3AD4-D55D-C4746DC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the dataset vs “</a:t>
            </a:r>
            <a:r>
              <a:rPr lang="en-US" dirty="0" err="1"/>
              <a:t>CoffeeHouse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27A4-E7B0-BB62-2B6E-3DDAD67A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8905D-2E6B-C738-026B-DAA127FF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99" y="1840573"/>
            <a:ext cx="7129533" cy="45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0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E9A9-0770-1B4F-B5DD-0F203AD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the dataset vs “age”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3C56-6356-9C69-7A7D-A27FF643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673E2-42CD-A32B-B0DD-41A4AE2F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4" y="1690688"/>
            <a:ext cx="8319090" cy="50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4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15AA-D3A9-76EC-6CCF-ABA17D67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the dataset vs “Occupation”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04A6-1B48-49EB-82F2-7854F670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72B7B-650B-E841-8924-3B53798B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4" y="1591667"/>
            <a:ext cx="8334404" cy="5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DD412-24E3-6A5C-8B65-D597C2D6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F6C1C-25B6-6BD6-5656-0538781C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Compare the acceptance rate between those who went to a bar 3 or fewer times a month, but not never to those who went more.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56.4%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vs 28.0%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never goes to Coffee House, has lowest acceptance rate. 18.9%</a:t>
            </a:r>
          </a:p>
          <a:p>
            <a:pPr marL="457200" lvl="1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Compare the acceptance rate between drivers who go to a bar more than once a month and are over the age of 25 to the all others. Is there a difference?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Helvetica Neue"/>
              </a:rPr>
              <a:t>66.0% vs 48.1%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Use the same process to compare the acceptance rate between drivers who had passengers that were not alone and had occupations are Unemployed, Student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 and </a:t>
            </a:r>
            <a:r>
              <a:rPr lang="en-US" sz="2000" dirty="0" err="1">
                <a:solidFill>
                  <a:srgbClr val="000000"/>
                </a:solidFill>
                <a:latin typeface="Helvetica Neue"/>
              </a:rPr>
              <a:t>Computer&amp;Mathmatical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2000" dirty="0"/>
              <a:t>57.9%% vs 58.1%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5B67-170B-42C4-1732-A86DFCD8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0.37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4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309B-8C5D-D16B-C55C-3C19A4B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B3BA-D33A-6492-ADE4-8362494C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Compare the acceptance rates between those drivers who: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bars more than once a month, had passengers that were not Alone, and were not widowed 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bars more than once a month and are under the age of 25 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go to cheap restaurants more than 4 times a month and income is less than 50K.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Helvetica Neue"/>
              </a:rPr>
              <a:t>75.2% vs 71.3% vs 54.3%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A64E-11DE-9249-FE56-2B85F88F7332}"/>
              </a:ext>
            </a:extLst>
          </p:cNvPr>
          <p:cNvSpPr txBox="1"/>
          <p:nvPr/>
        </p:nvSpPr>
        <p:spPr>
          <a:xfrm>
            <a:off x="1040906" y="4189339"/>
            <a:ext cx="956791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Based on previous analysis the people, who is under 25,used to go to coffee house more than once a month and with passenger in car not alone and were not widowed, would be more possible to accept the bar coupon. </a:t>
            </a:r>
          </a:p>
        </p:txBody>
      </p:sp>
    </p:spTree>
    <p:extLst>
      <p:ext uri="{BB962C8B-B14F-4D97-AF65-F5344CB8AC3E}">
        <p14:creationId xmlns:p14="http://schemas.microsoft.com/office/powerpoint/2010/main" val="346857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DD4B-01A9-C3D1-17F9-5678AD5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6835-EF46-85A3-9C78-7A5B8F85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Coupons.csv</a:t>
            </a:r>
          </a:p>
        </p:txBody>
      </p:sp>
    </p:spTree>
    <p:extLst>
      <p:ext uri="{BB962C8B-B14F-4D97-AF65-F5344CB8AC3E}">
        <p14:creationId xmlns:p14="http://schemas.microsoft.com/office/powerpoint/2010/main" val="7841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09F7-BD3A-7DD1-765D-19D0137E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D918A-55F8-3F81-2276-0F1F2B13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16" y="278352"/>
            <a:ext cx="42672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FAD9-E1F5-70D2-27BD-361C771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Helvetica Neue"/>
              </a:rPr>
              <a:t>The general acceptance portion is around 0.57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5706C-169F-422E-7E8C-04CCF068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4" y="1863172"/>
            <a:ext cx="6191636" cy="3131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CAB82-DCD4-F91A-8B49-637363FD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40" y="1380024"/>
            <a:ext cx="5058376" cy="4650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D58AA-3BCA-04CF-9B38-FCF87AB82A5A}"/>
              </a:ext>
            </a:extLst>
          </p:cNvPr>
          <p:cNvSpPr txBox="1"/>
          <p:nvPr/>
        </p:nvSpPr>
        <p:spPr>
          <a:xfrm>
            <a:off x="5186492" y="6018160"/>
            <a:ext cx="691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acceptance portion, the different types of coupon distribute.</a:t>
            </a:r>
          </a:p>
          <a:p>
            <a:r>
              <a:rPr lang="en-US" dirty="0"/>
              <a:t>Restaurant(&lt;20) and Carry out have relatively large amounts.</a:t>
            </a:r>
          </a:p>
        </p:txBody>
      </p:sp>
    </p:spTree>
    <p:extLst>
      <p:ext uri="{BB962C8B-B14F-4D97-AF65-F5344CB8AC3E}">
        <p14:creationId xmlns:p14="http://schemas.microsoft.com/office/powerpoint/2010/main" val="10357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E3B-F66B-38BA-C28D-AD5C04AB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418-5461-D04F-8BA8-0F46807D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186" cy="4351338"/>
          </a:xfrm>
        </p:spPr>
        <p:txBody>
          <a:bodyPr/>
          <a:lstStyle/>
          <a:p>
            <a:r>
              <a:rPr lang="en-US" dirty="0"/>
              <a:t>Based on this “temperature” plot, the high temperature (80) is a factor to cause user to accept the coupon.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8122E-4863-729C-953F-0B9CA5D1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86" y="1189838"/>
            <a:ext cx="6038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051D-CB35-3C4C-D91A-9E4075CA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32CF-FAC7-312D-E400-47A3091F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BF035-B64C-2151-F413-90CA2652F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9" b="13867"/>
          <a:stretch/>
        </p:blipFill>
        <p:spPr>
          <a:xfrm>
            <a:off x="838200" y="1690688"/>
            <a:ext cx="9944100" cy="5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49D5-C92A-3962-B1DF-956BA5A5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“Bar” coupon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DF04-0A82-FD37-18A7-F9AEDDDA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7A98-7A3A-BC43-C1C7-F63D4B0E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C3B4-0F93-F8E0-404D-C8C46E70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proportion of bar coupons were accepted?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	49.9%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E050A-3A78-58E6-2D3A-769C2009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22"/>
            <a:ext cx="11222" cy="615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7A8A2-EC63-12E6-2C11-7FCD9831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78" y="3014025"/>
            <a:ext cx="5747026" cy="26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DD412-24E3-6A5C-8B65-D597C2D6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F6C1C-25B6-6BD6-5656-0538781C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Compare the acceptance rate between those who went to a bar 3 or fewer times a month to those who went more.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37.1%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vs 76.9%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Compare the acceptance rate between drivers who go to a bar more than once a month and are over the age of 25 to the all others. Is there a difference?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Helvetica Neue"/>
              </a:rPr>
              <a:t>68.8% vs 38.3%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Use the same process to compare the acceptance rate between drivers who go to bars more than once a month and had passengers that were not a kid and had occupations other than farming, fishing, or forestry.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"/>
              </a:rPr>
              <a:t>68.8% vs </a:t>
            </a:r>
            <a:r>
              <a:rPr lang="en-US" sz="2000" dirty="0"/>
              <a:t>50.0% vs 41.0%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5B67-170B-42C4-1732-A86DFCD8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0.37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604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Helvetica Neue</vt:lpstr>
      <vt:lpstr>Arial</vt:lpstr>
      <vt:lpstr>Calibri</vt:lpstr>
      <vt:lpstr>Calibri Light</vt:lpstr>
      <vt:lpstr>Office Theme</vt:lpstr>
      <vt:lpstr>Amazon Coupon Acceptance Analysis</vt:lpstr>
      <vt:lpstr>DataSource</vt:lpstr>
      <vt:lpstr>Data info()</vt:lpstr>
      <vt:lpstr>The general acceptance portion is around 0.57 </vt:lpstr>
      <vt:lpstr>Temperature</vt:lpstr>
      <vt:lpstr>Occupation</vt:lpstr>
      <vt:lpstr>“Bar” coupon</vt:lpstr>
      <vt:lpstr>Data Analysis</vt:lpstr>
      <vt:lpstr>Data Analysis</vt:lpstr>
      <vt:lpstr>Data Analysis</vt:lpstr>
      <vt:lpstr>“Coffee Coupon”</vt:lpstr>
      <vt:lpstr>Data Analysis</vt:lpstr>
      <vt:lpstr>Plot of the dataset vs “CoffeeHouse”</vt:lpstr>
      <vt:lpstr>Plot of the dataset vs “age”</vt:lpstr>
      <vt:lpstr>Plot of the dataset vs “Occupation”</vt:lpstr>
      <vt:lpstr>Data Analysis</vt:lpstr>
      <vt:lpstr>Data Analysis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Coupon Acceptance Analysis</dc:title>
  <dc:creator>Jing (SJ) Wang</dc:creator>
  <cp:lastModifiedBy>Jing (SJ) Wang</cp:lastModifiedBy>
  <cp:revision>6</cp:revision>
  <dcterms:created xsi:type="dcterms:W3CDTF">2024-02-27T22:48:00Z</dcterms:created>
  <dcterms:modified xsi:type="dcterms:W3CDTF">2024-02-28T10:01:20Z</dcterms:modified>
</cp:coreProperties>
</file>