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451" r:id="rId5"/>
    <p:sldId id="434" r:id="rId6"/>
    <p:sldId id="454" r:id="rId7"/>
    <p:sldId id="452" r:id="rId8"/>
    <p:sldId id="422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116"/>
    <a:srgbClr val="DD5626"/>
    <a:srgbClr val="930F37"/>
    <a:srgbClr val="2D030F"/>
    <a:srgbClr val="002438"/>
    <a:srgbClr val="005483"/>
    <a:srgbClr val="484848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6338" autoAdjust="0"/>
  </p:normalViewPr>
  <p:slideViewPr>
    <p:cSldViewPr showGuides="1">
      <p:cViewPr varScale="1">
        <p:scale>
          <a:sx n="131" d="100"/>
          <a:sy n="131" d="100"/>
        </p:scale>
        <p:origin x="4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2621" y="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355745-A264-4400-A8D3-B7B13596D9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02920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000" dirty="0"/>
              <a:t>Discover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53229-AFF8-43D8-8555-39F8D4DE91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60720" y="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36DCC-719A-40F4-880D-C452AC2C6765}" type="datetime1">
              <a:rPr lang="en-US" sz="1000" smtClean="0"/>
              <a:t>8/25/22</a:t>
            </a:fld>
            <a:endParaRPr lang="en-US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1810E-B09E-4D2E-B752-2E69698D7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8240"/>
            <a:ext cx="5029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2DB7E-9A28-4025-A128-4DF1E719C5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60720" y="877824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ABBE-7BE6-4E78-A3CA-A9F0C7AFCB23}" type="slidenum">
              <a:rPr lang="en-US" sz="1000" smtClean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81021419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0720" y="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1FEF44CF-6157-4D3C-83C1-59DF17863ECC}" type="datetime1">
              <a:rPr lang="en-US" smtClean="0"/>
              <a:t>8/25/22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74520" y="365773"/>
            <a:ext cx="3108960" cy="174879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331720"/>
            <a:ext cx="5486400" cy="64465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60720" y="877824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78ADB214-F42C-4297-A187-8792AE2D2F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421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90000"/>
      </a:lnSpc>
      <a:spcBef>
        <a:spcPts val="600"/>
      </a:spcBef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85750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•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60375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28650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01688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11E68-5188-4260-8723-8CB45CDB5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6DC233-65A0-4163-AD2B-CE32D1206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AFDA0-E2F3-4591-9F09-05DD75D0D3D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66BDE92-259B-40B4-B92B-34CDAF0CC26F}" type="datetime1">
              <a:rPr lang="en-US" smtClean="0"/>
              <a:t>8/25/22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32E2F3-EA17-43B4-AC28-6B283A0AC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9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DC7797-CBB3-4B28-9301-FA0E42CDF6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77117A-7B0C-4885-B969-EF64847F9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us what the goal, value and/or benefit is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A71ED-7950-452A-B99E-CF1F02586F9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2D2BF3D-3039-4E03-A1C5-9D65B6CD183A}" type="datetime1">
              <a:rPr lang="en-US" smtClean="0"/>
              <a:t>8/25/22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82F847-61FA-499E-92B5-16EEF04B8E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05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DC7797-CBB3-4B28-9301-FA0E42CDF6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77117A-7B0C-4885-B969-EF64847F9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us what the goal, value and/or benefit is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A71ED-7950-452A-B99E-CF1F02586F9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2D2BF3D-3039-4E03-A1C5-9D65B6CD183A}" type="datetime1">
              <a:rPr lang="en-US" smtClean="0"/>
              <a:t>8/25/22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82F847-61FA-499E-92B5-16EEF04B8E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33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DC7797-CBB3-4B28-9301-FA0E42CDF6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77117A-7B0C-4885-B969-EF64847F9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A71ED-7950-452A-B99E-CF1F02586F9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2D2BF3D-3039-4E03-A1C5-9D65B6CD183A}" type="datetime1">
              <a:rPr lang="en-US" smtClean="0"/>
              <a:t>8/25/22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82F847-61FA-499E-92B5-16EEF04B8E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65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DF7B2BC4-5C91-40CB-8CB5-AF093FEB72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B0989266-BC35-43C1-8465-0D2F9AF02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56054-87F8-4EB2-B378-F48E87A60A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B72284F-BF62-4A2A-808A-1B29906FAA2F}" type="datetime1">
              <a:rPr lang="en-US" smtClean="0"/>
              <a:t>8/25/22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3FC0BF-CAE0-4B51-8F1E-9B5363F39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9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568D075C-622C-4125-9EA6-961F753AE5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12720" y="5436652"/>
            <a:ext cx="6766560" cy="14213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BB7C6B-0C1D-4ACE-B4E1-49AB833821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29840" y="2468880"/>
            <a:ext cx="7132320" cy="11887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70974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08A2D7-FE78-4D3B-8CCA-E796802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71101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2534" userDrawn="1">
          <p15:clr>
            <a:srgbClr val="FBAE40"/>
          </p15:clr>
        </p15:guide>
        <p15:guide id="5" orient="horz" pos="95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25705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5"/>
            <a:ext cx="9143682" cy="566928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A45EC1-89FF-4E69-B6CB-30337DDDFDBE}"/>
              </a:ext>
            </a:extLst>
          </p:cNvPr>
          <p:cNvSpPr/>
          <p:nvPr userDrawn="1"/>
        </p:nvSpPr>
        <p:spPr>
          <a:xfrm>
            <a:off x="0" y="0"/>
            <a:ext cx="12192000" cy="5943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AA2F7-C3FF-4607-8CF9-06EDE646EE6D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13CCF8-8D41-490B-AFB2-5D48BEC75B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5280" y="182880"/>
            <a:ext cx="1097280" cy="1828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0920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5"/>
            <a:ext cx="9143682" cy="566928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5A724D-CD11-4508-98E2-7C244F6B8607}"/>
              </a:ext>
            </a:extLst>
          </p:cNvPr>
          <p:cNvSpPr/>
          <p:nvPr userDrawn="1"/>
        </p:nvSpPr>
        <p:spPr>
          <a:xfrm>
            <a:off x="0" y="0"/>
            <a:ext cx="12192000" cy="5943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D3455-C172-450B-9BB0-1E0862DFD0CD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D2DCE7-9C2E-4C36-9FE5-8B280039D9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5280" y="182880"/>
            <a:ext cx="1097280" cy="1828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84025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4360"/>
            <a:ext cx="9143682" cy="566928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BAFEE0-AFBA-479B-8F09-B77E2DF359F1}"/>
              </a:ext>
            </a:extLst>
          </p:cNvPr>
          <p:cNvSpPr/>
          <p:nvPr userDrawn="1"/>
        </p:nvSpPr>
        <p:spPr>
          <a:xfrm>
            <a:off x="0" y="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DAB0C-3981-4807-A2C8-5978941437E9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CC8265-7C4C-4164-BE09-BEDD6EACFE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5280" y="182880"/>
            <a:ext cx="1097280" cy="1828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38674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ideo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593726"/>
            <a:ext cx="11521758" cy="2845116"/>
          </a:xfrm>
        </p:spPr>
        <p:txBody>
          <a:bodyPr anchor="b"/>
          <a:lstStyle>
            <a:lvl1pPr algn="ctr">
              <a:defRPr sz="4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3566159"/>
            <a:ext cx="11521758" cy="297116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0587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4"/>
            <a:ext cx="9143682" cy="2469515"/>
          </a:xfrm>
        </p:spPr>
        <p:txBody>
          <a:bodyPr tIns="91440" bIns="91440"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18" y="3109597"/>
            <a:ext cx="9143682" cy="2011680"/>
          </a:xfrm>
        </p:spPr>
        <p:txBody>
          <a:bodyPr lIns="0" tIns="91440" rIns="0" bIns="9144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98771-3A7E-44A3-AB6A-5643C4F8E3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" y="182880"/>
            <a:ext cx="1097280" cy="18288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F37DE76-2F88-41AE-A553-12D89E77F85D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8763000" y="3429000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235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4"/>
            <a:ext cx="9143682" cy="2469515"/>
          </a:xfrm>
        </p:spPr>
        <p:txBody>
          <a:bodyPr tIns="91440" bIns="91440"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18" y="3109597"/>
            <a:ext cx="9143682" cy="2011680"/>
          </a:xfrm>
        </p:spPr>
        <p:txBody>
          <a:bodyPr lIns="0" tIns="91440" rIns="0" bIns="9144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98771-3A7E-44A3-AB6A-5643C4F8E3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" y="182880"/>
            <a:ext cx="1097280" cy="18288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F37DE76-2F88-41AE-A553-12D89E77F85D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8763000" y="3429000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DD5626"/>
              </a:gs>
              <a:gs pos="75000">
                <a:schemeClr val="accent2"/>
              </a:gs>
              <a:gs pos="0">
                <a:srgbClr val="FCB11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E37468-2489-4F37-A230-BB6815FF27AD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8763000" y="1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DD5626"/>
              </a:gs>
              <a:gs pos="75000">
                <a:schemeClr val="accent2"/>
              </a:gs>
              <a:gs pos="0">
                <a:srgbClr val="FCB11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8122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4"/>
            <a:ext cx="9143682" cy="2469515"/>
          </a:xfrm>
        </p:spPr>
        <p:txBody>
          <a:bodyPr tIns="91440" bIns="91440"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18" y="3109597"/>
            <a:ext cx="9143682" cy="2011680"/>
          </a:xfrm>
        </p:spPr>
        <p:txBody>
          <a:bodyPr lIns="0" tIns="91440" rIns="0" bIns="9144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CBD6E5-0369-4F3F-B013-D9A9C760D787}"/>
              </a:ext>
            </a:extLst>
          </p:cNvPr>
          <p:cNvSpPr>
            <a:spLocks noChangeAspect="1"/>
          </p:cNvSpPr>
          <p:nvPr userDrawn="1"/>
        </p:nvSpPr>
        <p:spPr>
          <a:xfrm>
            <a:off x="9814560" y="4480560"/>
            <a:ext cx="2377440" cy="2377440"/>
          </a:xfrm>
          <a:custGeom>
            <a:avLst/>
            <a:gdLst>
              <a:gd name="connsiteX0" fmla="*/ 182880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182880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1828800" y="0"/>
                </a:moveTo>
                <a:lnTo>
                  <a:pt x="1828800" y="1828800"/>
                </a:lnTo>
                <a:lnTo>
                  <a:pt x="0" y="1828800"/>
                </a:ln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gradFill>
            <a:gsLst>
              <a:gs pos="100000">
                <a:srgbClr val="DD5626"/>
              </a:gs>
              <a:gs pos="75000">
                <a:schemeClr val="accent2"/>
              </a:gs>
              <a:gs pos="0">
                <a:srgbClr val="FCB116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983CD7C-4485-4A1F-BCB1-42FFE902A2F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59A25F-D4CB-446D-A496-163D6A52C6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5280" y="182880"/>
            <a:ext cx="1097280" cy="1828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87466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93EA05-6510-4569-814B-3D4E395C172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4"/>
            <a:ext cx="9143682" cy="2469515"/>
          </a:xfrm>
        </p:spPr>
        <p:txBody>
          <a:bodyPr tIns="91440" bIns="91440" anchor="b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18" y="3109597"/>
            <a:ext cx="9143682" cy="2011680"/>
          </a:xfrm>
        </p:spPr>
        <p:txBody>
          <a:bodyPr lIns="0" tIns="91440" rIns="0" bIns="91440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98771-3A7E-44A3-AB6A-5643C4F8E3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" y="182880"/>
            <a:ext cx="1097280" cy="18288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CBD6E5-0369-4F3F-B013-D9A9C760D787}"/>
              </a:ext>
            </a:extLst>
          </p:cNvPr>
          <p:cNvSpPr>
            <a:spLocks noChangeAspect="1"/>
          </p:cNvSpPr>
          <p:nvPr userDrawn="1"/>
        </p:nvSpPr>
        <p:spPr>
          <a:xfrm>
            <a:off x="9936480" y="4602480"/>
            <a:ext cx="2255520" cy="2255520"/>
          </a:xfrm>
          <a:custGeom>
            <a:avLst/>
            <a:gdLst>
              <a:gd name="connsiteX0" fmla="*/ 182880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182880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1828800" y="0"/>
                </a:moveTo>
                <a:lnTo>
                  <a:pt x="1828800" y="1828800"/>
                </a:lnTo>
                <a:lnTo>
                  <a:pt x="0" y="1828800"/>
                </a:ln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gradFill>
            <a:gsLst>
              <a:gs pos="100000">
                <a:srgbClr val="DD5626"/>
              </a:gs>
              <a:gs pos="75000">
                <a:schemeClr val="accent2"/>
              </a:gs>
              <a:gs pos="0">
                <a:srgbClr val="FCB116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33748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958847"/>
            <a:ext cx="9143682" cy="2469515"/>
          </a:xfrm>
        </p:spPr>
        <p:txBody>
          <a:bodyPr tIns="91440" bIns="91440"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18" y="3474720"/>
            <a:ext cx="9143682" cy="2011680"/>
          </a:xfrm>
        </p:spPr>
        <p:txBody>
          <a:bodyPr lIns="0" tIns="91440" rIns="0" bIns="9144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983CD7C-4485-4A1F-BCB1-42FFE902A2F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59A25F-D4CB-446D-A496-163D6A52C6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5280" y="182880"/>
            <a:ext cx="1097280" cy="182879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1F97AAC-4CFB-4215-BD81-04F3BEDDE758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8763000" y="3429000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53636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6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958847"/>
            <a:ext cx="9143682" cy="2469515"/>
          </a:xfrm>
        </p:spPr>
        <p:txBody>
          <a:bodyPr tIns="91440" bIns="91440" anchor="b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18" y="3474720"/>
            <a:ext cx="9143682" cy="2011680"/>
          </a:xfrm>
        </p:spPr>
        <p:txBody>
          <a:bodyPr lIns="0" tIns="91440" rIns="0" bIns="91440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983CD7C-4485-4A1F-BCB1-42FFE902A2F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59A25F-D4CB-446D-A496-163D6A52C6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5280" y="182880"/>
            <a:ext cx="1097280" cy="182879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1F97AAC-4CFB-4215-BD81-04F3BEDDE758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8763000" y="3429000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503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2F1819-A38F-4D6D-8D79-FABCA937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34FF-9CC6-4D9F-8CFA-9FF06975D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0213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950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750919-D9E6-4F04-BD5A-1538B553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D4417-1ECC-42B5-9CCB-C58DD2295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280" y="1508125"/>
            <a:ext cx="566928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AC2BB9-72D5-4D98-8798-45A482F483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7440" y="1508125"/>
            <a:ext cx="566928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858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950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9917347-BE2D-4EF2-BE9B-4FF4D917E0A9}"/>
              </a:ext>
            </a:extLst>
          </p:cNvPr>
          <p:cNvSpPr/>
          <p:nvPr userDrawn="1"/>
        </p:nvSpPr>
        <p:spPr>
          <a:xfrm>
            <a:off x="0" y="0"/>
            <a:ext cx="12192000" cy="5943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62B53-8713-4B28-98BA-D9854E7E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594360"/>
            <a:ext cx="11521440" cy="777240"/>
          </a:xfrm>
          <a:prstGeom prst="rect">
            <a:avLst/>
          </a:prstGeom>
        </p:spPr>
        <p:txBody>
          <a:bodyPr vert="horz" lIns="0" tIns="9144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4829-2DFF-43FF-B59E-0E098CF57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1508760"/>
            <a:ext cx="1152144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AB9C2A-BEE4-4D3C-BEC2-11F84CC73E93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CF44D-3964-46BA-A422-08A6FB1B5596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335280" y="182880"/>
            <a:ext cx="1097280" cy="182880"/>
          </a:xfrm>
          <a:prstGeom prst="rect">
            <a:avLst/>
          </a:prstGeom>
        </p:spPr>
      </p:pic>
    </p:spTree>
    <p:custDataLst>
      <p:tags r:id="rId17"/>
    </p:custDataLst>
    <p:extLst>
      <p:ext uri="{BB962C8B-B14F-4D97-AF65-F5344CB8AC3E}">
        <p14:creationId xmlns:p14="http://schemas.microsoft.com/office/powerpoint/2010/main" val="231227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4" r:id="rId2"/>
    <p:sldLayoutId id="2147483707" r:id="rId3"/>
    <p:sldLayoutId id="2147483706" r:id="rId4"/>
    <p:sldLayoutId id="2147483705" r:id="rId5"/>
    <p:sldLayoutId id="2147483709" r:id="rId6"/>
    <p:sldLayoutId id="2147483710" r:id="rId7"/>
    <p:sldLayoutId id="2147483650" r:id="rId8"/>
    <p:sldLayoutId id="2147483652" r:id="rId9"/>
    <p:sldLayoutId id="2147483654" r:id="rId10"/>
    <p:sldLayoutId id="2147483655" r:id="rId11"/>
    <p:sldLayoutId id="2147483702" r:id="rId12"/>
    <p:sldLayoutId id="2147483703" r:id="rId13"/>
    <p:sldLayoutId id="2147483701" r:id="rId14"/>
    <p:sldLayoutId id="2147483696" r:id="rId15"/>
  </p:sldLayoutIdLst>
  <p:transition>
    <p:fade/>
  </p:transition>
  <p:txStyles>
    <p:titleStyle>
      <a:lvl1pPr algn="l" defTabSz="914400" rtl="0" eaLnBrk="1" latinLnBrk="0" hangingPunct="1">
        <a:lnSpc>
          <a:spcPct val="85000"/>
        </a:lnSpc>
        <a:spcBef>
          <a:spcPts val="120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20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98463" indent="-168275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27063" indent="-168275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858838" indent="-168275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085850" indent="-168275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118" userDrawn="1">
          <p15:clr>
            <a:srgbClr val="F26B43"/>
          </p15:clr>
        </p15:guide>
        <p15:guide id="4" orient="horz" pos="3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Relationship Id="rId5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Discover Sans" pitchFamily="2" charset="77"/>
                <a:ea typeface="Discover Sans" pitchFamily="2" charset="77"/>
              </a:rPr>
              <a:t>Discover </a:t>
            </a:r>
            <a:r>
              <a:rPr lang="en-US" dirty="0" err="1">
                <a:latin typeface="Discover Sans" pitchFamily="2" charset="77"/>
                <a:ea typeface="Discover Sans" pitchFamily="2" charset="77"/>
              </a:rPr>
              <a:t>dLocker</a:t>
            </a:r>
            <a:endParaRPr lang="en-US" dirty="0">
              <a:latin typeface="Discover Sans" pitchFamily="2" charset="77"/>
              <a:ea typeface="Discover Sans" pitchFamily="2" charset="7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Discover Sans" pitchFamily="2" charset="77"/>
                <a:ea typeface="Discover Sans" pitchFamily="2" charset="77"/>
              </a:rPr>
              <a:t>Team – “Access Denied”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EB8B4-9F00-9070-F513-EB18F0AB5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2286000"/>
            <a:ext cx="2952750" cy="1343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85217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280" y="594360"/>
            <a:ext cx="11521440" cy="777240"/>
          </a:xfrm>
        </p:spPr>
        <p:txBody>
          <a:bodyPr/>
          <a:lstStyle/>
          <a:p>
            <a:r>
              <a:rPr lang="en-US" dirty="0">
                <a:latin typeface="Discover Sans" pitchFamily="2" charset="77"/>
                <a:ea typeface="Discover Sans" pitchFamily="2" charset="77"/>
              </a:rPr>
              <a:t>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28646-A719-7765-D76F-01CE90315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53023"/>
            <a:ext cx="973778" cy="4429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0FC45A-C4C1-8732-7DB5-CF6EA7EE2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143000"/>
            <a:ext cx="9811855" cy="5715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385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A28646-A719-7765-D76F-01CE90315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53023"/>
            <a:ext cx="973778" cy="442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7AAD0F-C198-0617-32C3-B2E9DCFE7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327" y="685801"/>
            <a:ext cx="9007473" cy="6019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678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BE0082-9668-4A98-B89A-E43939DB10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94" r="1794"/>
          <a:stretch/>
        </p:blipFill>
        <p:spPr>
          <a:xfrm>
            <a:off x="8166100" y="594360"/>
            <a:ext cx="4025900" cy="626364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280" y="594360"/>
            <a:ext cx="11521440" cy="777240"/>
          </a:xfrm>
        </p:spPr>
        <p:txBody>
          <a:bodyPr/>
          <a:lstStyle/>
          <a:p>
            <a:r>
              <a:rPr lang="en-US" dirty="0">
                <a:latin typeface="Discover Sans" pitchFamily="2" charset="77"/>
                <a:ea typeface="Discover Sans" pitchFamily="2" charset="77"/>
              </a:rPr>
              <a:t>Distributed Identities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70D00-BBDD-41A0-BB23-D4130A9F29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963" y="1508125"/>
            <a:ext cx="7635557" cy="5029200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DAuth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DID </a:t>
            </a:r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Stores Discover </a:t>
            </a:r>
            <a:r>
              <a:rPr lang="en-US" sz="1800" dirty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niversal customer Identity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DLocker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DID </a:t>
            </a:r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Stores customer </a:t>
            </a:r>
            <a:r>
              <a:rPr lang="en-US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dLocker</a:t>
            </a:r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Identity (</a:t>
            </a:r>
            <a:r>
              <a:rPr lang="en-US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DAuth</a:t>
            </a:r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dLocker</a:t>
            </a:r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ID) 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DLocker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Recovery DID </a:t>
            </a:r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Required for digital locker recovery (</a:t>
            </a:r>
            <a:r>
              <a:rPr lang="en-US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DAuth</a:t>
            </a:r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Recovery phrase)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b="1" dirty="0">
                <a:solidFill>
                  <a:srgbClr val="24292F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Trust Triangle </a:t>
            </a:r>
            <a:r>
              <a:rPr lang="en-US" sz="1800" dirty="0">
                <a:solidFill>
                  <a:srgbClr val="24292F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Issue and verify process happens in decentralized identity framework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1B623F-F559-506E-52F3-CA3682855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5200" y="53023"/>
            <a:ext cx="973778" cy="4429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728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EC3555-24A8-108D-C6FA-82BF7316CEC4}"/>
              </a:ext>
            </a:extLst>
          </p:cNvPr>
          <p:cNvSpPr txBox="1"/>
          <p:nvPr/>
        </p:nvSpPr>
        <p:spPr>
          <a:xfrm>
            <a:off x="4419600" y="4267200"/>
            <a:ext cx="2608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4000" dirty="0">
                <a:solidFill>
                  <a:schemeClr val="bg1"/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491086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DFS" val="k4TfZQJh"/>
  <p:tag name="ARTICULATE_SLIDE_THUMBNAIL_REFRESH" val="1"/>
  <p:tag name="ARTICULATE_SLIDE_COUNT" val="2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FS">
  <a:themeElements>
    <a:clrScheme name="Custom 33">
      <a:dk1>
        <a:srgbClr val="000000"/>
      </a:dk1>
      <a:lt1>
        <a:sysClr val="window" lastClr="FFFFFF"/>
      </a:lt1>
      <a:dk2>
        <a:srgbClr val="232241"/>
      </a:dk2>
      <a:lt2>
        <a:srgbClr val="C7C8CF"/>
      </a:lt2>
      <a:accent1>
        <a:srgbClr val="FCB116"/>
      </a:accent1>
      <a:accent2>
        <a:srgbClr val="EC6B29"/>
      </a:accent2>
      <a:accent3>
        <a:srgbClr val="9191A0"/>
      </a:accent3>
      <a:accent4>
        <a:srgbClr val="25B680"/>
      </a:accent4>
      <a:accent5>
        <a:srgbClr val="00A5E0"/>
      </a:accent5>
      <a:accent6>
        <a:srgbClr val="5B5A71"/>
      </a:accent6>
      <a:hlink>
        <a:srgbClr val="00A5E0"/>
      </a:hlink>
      <a:folHlink>
        <a:srgbClr val="5B5A71"/>
      </a:folHlink>
    </a:clrScheme>
    <a:fontScheme name="Custom 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spcBef>
            <a:spcPts val="1200"/>
          </a:spcBef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200"/>
          </a:spcBef>
          <a:defRPr sz="20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uCreds-Hackathon-PPT-Template.potx" id="{4A3D7B0B-1829-4828-9E63-B27381791FFA}" vid="{2744EEF9-FA5F-429C-A91C-B316DB450B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703bc68-4605-463c-ae5b-3e73a3973768">
      <Terms xmlns="http://schemas.microsoft.com/office/infopath/2007/PartnerControls"/>
    </lcf76f155ced4ddcb4097134ff3c332f>
    <TaxCatchAll xmlns="cb964bae-6957-4ae5-aa14-5322f9610af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A3D49C89DE304E9817FD338E49F295" ma:contentTypeVersion="16" ma:contentTypeDescription="Create a new document." ma:contentTypeScope="" ma:versionID="a4e48c931c1f0bd10202f3ed8ca329a8">
  <xsd:schema xmlns:xsd="http://www.w3.org/2001/XMLSchema" xmlns:xs="http://www.w3.org/2001/XMLSchema" xmlns:p="http://schemas.microsoft.com/office/2006/metadata/properties" xmlns:ns2="6703bc68-4605-463c-ae5b-3e73a3973768" xmlns:ns3="cb964bae-6957-4ae5-aa14-5322f9610afe" targetNamespace="http://schemas.microsoft.com/office/2006/metadata/properties" ma:root="true" ma:fieldsID="1b448089cc9e3d4de48fb9ec6730ad8d" ns2:_="" ns3:_="">
    <xsd:import namespace="6703bc68-4605-463c-ae5b-3e73a3973768"/>
    <xsd:import namespace="cb964bae-6957-4ae5-aa14-5322f9610a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03bc68-4605-463c-ae5b-3e73a39737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92f411d-549d-4c24-927c-b1f8e1b23e0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964bae-6957-4ae5-aa14-5322f9610afe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fa3c7a1-b59b-4f9a-ab88-ad5fab1eaa38}" ma:internalName="TaxCatchAll" ma:showField="CatchAllData" ma:web="cb964bae-6957-4ae5-aa14-5322f9610a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416C29-BE1E-4270-8E6E-32CE5F005208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cb964bae-6957-4ae5-aa14-5322f9610afe"/>
    <ds:schemaRef ds:uri="http://schemas.microsoft.com/office/2006/documentManagement/types"/>
    <ds:schemaRef ds:uri="http://purl.org/dc/elements/1.1/"/>
    <ds:schemaRef ds:uri="6703bc68-4605-463c-ae5b-3e73a3973768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555E160-C8D5-4A5B-86A6-BBBFB1CD3B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03bc68-4605-463c-ae5b-3e73a3973768"/>
    <ds:schemaRef ds:uri="cb964bae-6957-4ae5-aa14-5322f9610a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B9DE6A-76E5-415D-9EFD-92E76B16CED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bcc71aa7-c92e-49b0-a10c-8c6e039be242}" enabled="1" method="Privileged" siteId="{f3f068cf-080c-4824-a912-f8c4633bd45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</TotalTime>
  <Words>96</Words>
  <Application>Microsoft Macintosh PowerPoint</Application>
  <PresentationFormat>Widescreen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Discover Sans</vt:lpstr>
      <vt:lpstr>Segoe UI</vt:lpstr>
      <vt:lpstr>DFS</vt:lpstr>
      <vt:lpstr>Discover dLocker</vt:lpstr>
      <vt:lpstr>Architecture</vt:lpstr>
      <vt:lpstr>PowerPoint Presentation</vt:lpstr>
      <vt:lpstr>Distributed Identities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 iDigital Locker</dc:title>
  <dc:creator>Chandramohan Sadasivam</dc:creator>
  <cp:lastModifiedBy>Rakesh Kumar Sharma</cp:lastModifiedBy>
  <cp:revision>11</cp:revision>
  <dcterms:created xsi:type="dcterms:W3CDTF">2022-08-25T01:51:46Z</dcterms:created>
  <dcterms:modified xsi:type="dcterms:W3CDTF">2022-08-25T23:36:08Z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D6DB954F-EBBA-4914-8ADB-B211F7966D93</vt:lpwstr>
  </property>
  <property fmtid="{D5CDD505-2E9C-101B-9397-08002B2CF9AE}" pid="3" name="ArticulatePath">
    <vt:lpwstr>16X9 Corporate PowerPoint Template Oct 2020_v1</vt:lpwstr>
  </property>
  <property fmtid="{D5CDD505-2E9C-101B-9397-08002B2CF9AE}" pid="4" name="ContentTypeId">
    <vt:lpwstr>0x01010039F82FE1962BF246BB3FD51399502091</vt:lpwstr>
  </property>
  <property fmtid="{D5CDD505-2E9C-101B-9397-08002B2CF9AE}" pid="5" name="MediaServiceImageTags">
    <vt:lpwstr/>
  </property>
</Properties>
</file>