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6" r:id="rId2"/>
    <p:sldId id="260" r:id="rId3"/>
    <p:sldId id="270" r:id="rId4"/>
    <p:sldId id="331" r:id="rId5"/>
    <p:sldId id="332" r:id="rId6"/>
    <p:sldId id="333" r:id="rId7"/>
    <p:sldId id="290" r:id="rId8"/>
    <p:sldId id="323" r:id="rId9"/>
    <p:sldId id="326" r:id="rId10"/>
    <p:sldId id="306" r:id="rId11"/>
    <p:sldId id="311" r:id="rId12"/>
    <p:sldId id="319" r:id="rId13"/>
    <p:sldId id="320" r:id="rId14"/>
    <p:sldId id="321" r:id="rId15"/>
    <p:sldId id="324" r:id="rId16"/>
    <p:sldId id="307" r:id="rId17"/>
    <p:sldId id="310" r:id="rId18"/>
    <p:sldId id="314" r:id="rId19"/>
    <p:sldId id="308" r:id="rId20"/>
    <p:sldId id="309" r:id="rId21"/>
    <p:sldId id="312" r:id="rId22"/>
    <p:sldId id="313" r:id="rId23"/>
    <p:sldId id="315" r:id="rId24"/>
    <p:sldId id="325" r:id="rId25"/>
    <p:sldId id="316" r:id="rId26"/>
    <p:sldId id="317" r:id="rId27"/>
    <p:sldId id="318" r:id="rId28"/>
    <p:sldId id="304" r:id="rId29"/>
    <p:sldId id="322" r:id="rId30"/>
    <p:sldId id="327" r:id="rId31"/>
    <p:sldId id="330" r:id="rId32"/>
    <p:sldId id="328" r:id="rId33"/>
    <p:sldId id="329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792FE53-0F0B-4C64-B1B6-CD7979AEF2D8}">
          <p14:sldIdLst>
            <p14:sldId id="286"/>
            <p14:sldId id="260"/>
            <p14:sldId id="270"/>
            <p14:sldId id="331"/>
            <p14:sldId id="332"/>
            <p14:sldId id="333"/>
            <p14:sldId id="290"/>
            <p14:sldId id="323"/>
            <p14:sldId id="326"/>
            <p14:sldId id="306"/>
            <p14:sldId id="311"/>
            <p14:sldId id="319"/>
            <p14:sldId id="320"/>
            <p14:sldId id="321"/>
            <p14:sldId id="324"/>
            <p14:sldId id="307"/>
            <p14:sldId id="310"/>
            <p14:sldId id="314"/>
            <p14:sldId id="308"/>
            <p14:sldId id="309"/>
            <p14:sldId id="312"/>
            <p14:sldId id="313"/>
            <p14:sldId id="315"/>
            <p14:sldId id="325"/>
            <p14:sldId id="316"/>
            <p14:sldId id="317"/>
            <p14:sldId id="318"/>
            <p14:sldId id="304"/>
            <p14:sldId id="322"/>
            <p14:sldId id="327"/>
            <p14:sldId id="330"/>
            <p14:sldId id="328"/>
            <p14:sldId id="32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DE6868"/>
    <a:srgbClr val="F3F3F3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919" autoAdjust="0"/>
  </p:normalViewPr>
  <p:slideViewPr>
    <p:cSldViewPr snapToGrid="0" snapToObjects="1">
      <p:cViewPr>
        <p:scale>
          <a:sx n="75" d="100"/>
          <a:sy n="75" d="100"/>
        </p:scale>
        <p:origin x="-2568" y="-10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74430B-2551-A248-A786-E03B4DB6185C}" type="doc">
      <dgm:prSet loTypeId="urn:microsoft.com/office/officeart/2005/8/layout/process1" loCatId="" qsTypeId="urn:microsoft.com/office/officeart/2005/8/quickstyle/simple1" qsCatId="simple" csTypeId="urn:microsoft.com/office/officeart/2005/8/colors/accent3_2" csCatId="accent3" phldr="1"/>
      <dgm:spPr/>
    </dgm:pt>
    <dgm:pt modelId="{A8B33780-9386-0F45-B38E-274663050EFC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 smtClean="0"/>
            <a:t>Week 1 - 2</a:t>
          </a:r>
        </a:p>
        <a:p>
          <a:r>
            <a:rPr lang="en-US" dirty="0" smtClean="0"/>
            <a:t>HTML Basics</a:t>
          </a:r>
          <a:endParaRPr lang="en-US" dirty="0"/>
        </a:p>
      </dgm:t>
    </dgm:pt>
    <dgm:pt modelId="{F380F4F4-CE57-3443-B7B2-BBC8FD830AB3}" type="parTrans" cxnId="{F3F6B42B-47C4-694F-AC99-DF51A36F082D}">
      <dgm:prSet/>
      <dgm:spPr/>
      <dgm:t>
        <a:bodyPr/>
        <a:lstStyle/>
        <a:p>
          <a:endParaRPr lang="en-US"/>
        </a:p>
      </dgm:t>
    </dgm:pt>
    <dgm:pt modelId="{83F8D929-07C7-E240-A380-4FA74A96BE9D}" type="sibTrans" cxnId="{F3F6B42B-47C4-694F-AC99-DF51A36F082D}">
      <dgm:prSet/>
      <dgm:spPr/>
      <dgm:t>
        <a:bodyPr/>
        <a:lstStyle/>
        <a:p>
          <a:endParaRPr lang="en-US"/>
        </a:p>
      </dgm:t>
    </dgm:pt>
    <dgm:pt modelId="{40703FF7-48EB-CB45-9CC7-322237B81E42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 smtClean="0"/>
            <a:t>Week 2 - 4</a:t>
          </a:r>
        </a:p>
        <a:p>
          <a:r>
            <a:rPr lang="en-US" dirty="0" smtClean="0"/>
            <a:t>CSS</a:t>
          </a:r>
          <a:endParaRPr lang="en-US" dirty="0"/>
        </a:p>
      </dgm:t>
    </dgm:pt>
    <dgm:pt modelId="{21932CD1-EA0D-8E4E-BC2A-504A8406EEBA}" type="parTrans" cxnId="{CD53E0AA-DCB2-AE46-AF09-48318F76D00B}">
      <dgm:prSet/>
      <dgm:spPr/>
      <dgm:t>
        <a:bodyPr/>
        <a:lstStyle/>
        <a:p>
          <a:endParaRPr lang="en-US"/>
        </a:p>
      </dgm:t>
    </dgm:pt>
    <dgm:pt modelId="{C0589BDB-5BC4-C841-9729-FCDF8D8A5B24}" type="sibTrans" cxnId="{CD53E0AA-DCB2-AE46-AF09-48318F76D00B}">
      <dgm:prSet/>
      <dgm:spPr/>
      <dgm:t>
        <a:bodyPr/>
        <a:lstStyle/>
        <a:p>
          <a:endParaRPr lang="en-US"/>
        </a:p>
      </dgm:t>
    </dgm:pt>
    <dgm:pt modelId="{F9ABEA16-44DF-D04F-A1DE-42F55A954871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 smtClean="0"/>
            <a:t>Week 5</a:t>
          </a:r>
        </a:p>
        <a:p>
          <a:r>
            <a:rPr lang="en-US" dirty="0" smtClean="0"/>
            <a:t>Advanced HTML &amp; CSS</a:t>
          </a:r>
          <a:endParaRPr lang="en-US" dirty="0"/>
        </a:p>
      </dgm:t>
    </dgm:pt>
    <dgm:pt modelId="{A9FA1AF0-BF9E-014E-84E8-C69A91D2EFF9}" type="parTrans" cxnId="{C7BBA6F3-D868-8B43-ACE8-8915F7C2F2F3}">
      <dgm:prSet/>
      <dgm:spPr/>
      <dgm:t>
        <a:bodyPr/>
        <a:lstStyle/>
        <a:p>
          <a:endParaRPr lang="en-US"/>
        </a:p>
      </dgm:t>
    </dgm:pt>
    <dgm:pt modelId="{8BF5BA10-4D04-2A47-AF31-785ED4C20C0A}" type="sibTrans" cxnId="{C7BBA6F3-D868-8B43-ACE8-8915F7C2F2F3}">
      <dgm:prSet/>
      <dgm:spPr/>
      <dgm:t>
        <a:bodyPr/>
        <a:lstStyle/>
        <a:p>
          <a:endParaRPr lang="en-US"/>
        </a:p>
      </dgm:t>
    </dgm:pt>
    <dgm:pt modelId="{EAEAD243-6916-0442-8E26-8B5CB9991E8A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 smtClean="0"/>
            <a:t>Week 6 – 7</a:t>
          </a:r>
        </a:p>
        <a:p>
          <a:r>
            <a:rPr lang="en-US" dirty="0" err="1" smtClean="0"/>
            <a:t>Javascript</a:t>
          </a:r>
          <a:endParaRPr lang="en-US" dirty="0"/>
        </a:p>
      </dgm:t>
    </dgm:pt>
    <dgm:pt modelId="{DA647739-9799-CD4B-8002-3AAD77D0F4ED}" type="parTrans" cxnId="{881C365B-AA57-2A44-A8DC-7DFBC12074A0}">
      <dgm:prSet/>
      <dgm:spPr/>
      <dgm:t>
        <a:bodyPr/>
        <a:lstStyle/>
        <a:p>
          <a:endParaRPr lang="en-US"/>
        </a:p>
      </dgm:t>
    </dgm:pt>
    <dgm:pt modelId="{B772BA2A-C287-A646-9A2A-B9F8A490BDC8}" type="sibTrans" cxnId="{881C365B-AA57-2A44-A8DC-7DFBC12074A0}">
      <dgm:prSet/>
      <dgm:spPr/>
      <dgm:t>
        <a:bodyPr/>
        <a:lstStyle/>
        <a:p>
          <a:endParaRPr lang="en-US"/>
        </a:p>
      </dgm:t>
    </dgm:pt>
    <dgm:pt modelId="{F46AF127-49CA-4144-8835-48CF0C318F6B}" type="pres">
      <dgm:prSet presAssocID="{0F74430B-2551-A248-A786-E03B4DB6185C}" presName="Name0" presStyleCnt="0">
        <dgm:presLayoutVars>
          <dgm:dir/>
          <dgm:resizeHandles val="exact"/>
        </dgm:presLayoutVars>
      </dgm:prSet>
      <dgm:spPr/>
    </dgm:pt>
    <dgm:pt modelId="{25B9442B-FA88-944A-AB47-B8CED8C4411D}" type="pres">
      <dgm:prSet presAssocID="{A8B33780-9386-0F45-B38E-274663050EFC}" presName="node" presStyleLbl="node1" presStyleIdx="0" presStyleCnt="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AF5C78FD-BE5C-6344-B26A-02CEB234B5B7}" type="pres">
      <dgm:prSet presAssocID="{83F8D929-07C7-E240-A380-4FA74A96BE9D}" presName="sibTrans" presStyleLbl="sibTrans2D1" presStyleIdx="0" presStyleCnt="3"/>
      <dgm:spPr/>
      <dgm:t>
        <a:bodyPr/>
        <a:lstStyle/>
        <a:p>
          <a:endParaRPr lang="en-US"/>
        </a:p>
      </dgm:t>
    </dgm:pt>
    <dgm:pt modelId="{B765CB17-2DB4-FE46-B096-05B553C79B8B}" type="pres">
      <dgm:prSet presAssocID="{83F8D929-07C7-E240-A380-4FA74A96BE9D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298527D9-C694-FD44-98F9-9E1849CD74DA}" type="pres">
      <dgm:prSet presAssocID="{40703FF7-48EB-CB45-9CC7-322237B81E42}" presName="node" presStyleLbl="node1" presStyleIdx="1" presStyleCnt="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DE81A6B0-6BC7-0441-A267-C56ADC29CE1A}" type="pres">
      <dgm:prSet presAssocID="{C0589BDB-5BC4-C841-9729-FCDF8D8A5B24}" presName="sibTrans" presStyleLbl="sibTrans2D1" presStyleIdx="1" presStyleCnt="3"/>
      <dgm:spPr/>
      <dgm:t>
        <a:bodyPr/>
        <a:lstStyle/>
        <a:p>
          <a:endParaRPr lang="en-US"/>
        </a:p>
      </dgm:t>
    </dgm:pt>
    <dgm:pt modelId="{B20A7EAE-6D39-7E47-BE62-FA19E3AB0C3B}" type="pres">
      <dgm:prSet presAssocID="{C0589BDB-5BC4-C841-9729-FCDF8D8A5B24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16CA6197-6A73-9745-B4B5-15058496F4E5}" type="pres">
      <dgm:prSet presAssocID="{F9ABEA16-44DF-D04F-A1DE-42F55A954871}" presName="node" presStyleLbl="node1" presStyleIdx="2" presStyleCnt="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DF3D378C-B4A4-4349-B5CA-63C12B45FB1D}" type="pres">
      <dgm:prSet presAssocID="{8BF5BA10-4D04-2A47-AF31-785ED4C20C0A}" presName="sibTrans" presStyleLbl="sibTrans2D1" presStyleIdx="2" presStyleCnt="3"/>
      <dgm:spPr/>
      <dgm:t>
        <a:bodyPr/>
        <a:lstStyle/>
        <a:p>
          <a:endParaRPr lang="en-US"/>
        </a:p>
      </dgm:t>
    </dgm:pt>
    <dgm:pt modelId="{88942195-705F-7C42-98C5-C29B329BA134}" type="pres">
      <dgm:prSet presAssocID="{8BF5BA10-4D04-2A47-AF31-785ED4C20C0A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98F6B56C-0215-3E49-9201-E827DAF056CD}" type="pres">
      <dgm:prSet presAssocID="{EAEAD243-6916-0442-8E26-8B5CB9991E8A}" presName="node" presStyleLbl="node1" presStyleIdx="3" presStyleCnt="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3206BC19-60BF-8542-906F-FA5ACB85D22B}" type="presOf" srcId="{A8B33780-9386-0F45-B38E-274663050EFC}" destId="{25B9442B-FA88-944A-AB47-B8CED8C4411D}" srcOrd="0" destOrd="0" presId="urn:microsoft.com/office/officeart/2005/8/layout/process1"/>
    <dgm:cxn modelId="{CD53E0AA-DCB2-AE46-AF09-48318F76D00B}" srcId="{0F74430B-2551-A248-A786-E03B4DB6185C}" destId="{40703FF7-48EB-CB45-9CC7-322237B81E42}" srcOrd="1" destOrd="0" parTransId="{21932CD1-EA0D-8E4E-BC2A-504A8406EEBA}" sibTransId="{C0589BDB-5BC4-C841-9729-FCDF8D8A5B24}"/>
    <dgm:cxn modelId="{E539B753-5098-9748-A2BE-00E07D5F9F57}" type="presOf" srcId="{EAEAD243-6916-0442-8E26-8B5CB9991E8A}" destId="{98F6B56C-0215-3E49-9201-E827DAF056CD}" srcOrd="0" destOrd="0" presId="urn:microsoft.com/office/officeart/2005/8/layout/process1"/>
    <dgm:cxn modelId="{C333482E-C3ED-4D48-97F8-BD010B20E7DB}" type="presOf" srcId="{C0589BDB-5BC4-C841-9729-FCDF8D8A5B24}" destId="{B20A7EAE-6D39-7E47-BE62-FA19E3AB0C3B}" srcOrd="1" destOrd="0" presId="urn:microsoft.com/office/officeart/2005/8/layout/process1"/>
    <dgm:cxn modelId="{6FA9EF0E-2ADA-7B4A-AC2C-90CC6417B706}" type="presOf" srcId="{F9ABEA16-44DF-D04F-A1DE-42F55A954871}" destId="{16CA6197-6A73-9745-B4B5-15058496F4E5}" srcOrd="0" destOrd="0" presId="urn:microsoft.com/office/officeart/2005/8/layout/process1"/>
    <dgm:cxn modelId="{F3F6B42B-47C4-694F-AC99-DF51A36F082D}" srcId="{0F74430B-2551-A248-A786-E03B4DB6185C}" destId="{A8B33780-9386-0F45-B38E-274663050EFC}" srcOrd="0" destOrd="0" parTransId="{F380F4F4-CE57-3443-B7B2-BBC8FD830AB3}" sibTransId="{83F8D929-07C7-E240-A380-4FA74A96BE9D}"/>
    <dgm:cxn modelId="{C7BBA6F3-D868-8B43-ACE8-8915F7C2F2F3}" srcId="{0F74430B-2551-A248-A786-E03B4DB6185C}" destId="{F9ABEA16-44DF-D04F-A1DE-42F55A954871}" srcOrd="2" destOrd="0" parTransId="{A9FA1AF0-BF9E-014E-84E8-C69A91D2EFF9}" sibTransId="{8BF5BA10-4D04-2A47-AF31-785ED4C20C0A}"/>
    <dgm:cxn modelId="{498270AF-9868-9840-93A8-CA469A278489}" type="presOf" srcId="{40703FF7-48EB-CB45-9CC7-322237B81E42}" destId="{298527D9-C694-FD44-98F9-9E1849CD74DA}" srcOrd="0" destOrd="0" presId="urn:microsoft.com/office/officeart/2005/8/layout/process1"/>
    <dgm:cxn modelId="{5180615D-4EE9-714F-A442-4C2ECE1FAE0F}" type="presOf" srcId="{0F74430B-2551-A248-A786-E03B4DB6185C}" destId="{F46AF127-49CA-4144-8835-48CF0C318F6B}" srcOrd="0" destOrd="0" presId="urn:microsoft.com/office/officeart/2005/8/layout/process1"/>
    <dgm:cxn modelId="{5452F2CE-9E4B-0941-B7A3-7D736DBAB48D}" type="presOf" srcId="{C0589BDB-5BC4-C841-9729-FCDF8D8A5B24}" destId="{DE81A6B0-6BC7-0441-A267-C56ADC29CE1A}" srcOrd="0" destOrd="0" presId="urn:microsoft.com/office/officeart/2005/8/layout/process1"/>
    <dgm:cxn modelId="{56B6A83D-A6B4-C540-80D8-4AE5A86467CD}" type="presOf" srcId="{8BF5BA10-4D04-2A47-AF31-785ED4C20C0A}" destId="{88942195-705F-7C42-98C5-C29B329BA134}" srcOrd="1" destOrd="0" presId="urn:microsoft.com/office/officeart/2005/8/layout/process1"/>
    <dgm:cxn modelId="{760F341E-A505-B44B-8451-9BC6CADAD024}" type="presOf" srcId="{83F8D929-07C7-E240-A380-4FA74A96BE9D}" destId="{AF5C78FD-BE5C-6344-B26A-02CEB234B5B7}" srcOrd="0" destOrd="0" presId="urn:microsoft.com/office/officeart/2005/8/layout/process1"/>
    <dgm:cxn modelId="{881C365B-AA57-2A44-A8DC-7DFBC12074A0}" srcId="{0F74430B-2551-A248-A786-E03B4DB6185C}" destId="{EAEAD243-6916-0442-8E26-8B5CB9991E8A}" srcOrd="3" destOrd="0" parTransId="{DA647739-9799-CD4B-8002-3AAD77D0F4ED}" sibTransId="{B772BA2A-C287-A646-9A2A-B9F8A490BDC8}"/>
    <dgm:cxn modelId="{953B75F2-4D93-AC49-8214-51559127BD66}" type="presOf" srcId="{8BF5BA10-4D04-2A47-AF31-785ED4C20C0A}" destId="{DF3D378C-B4A4-4349-B5CA-63C12B45FB1D}" srcOrd="0" destOrd="0" presId="urn:microsoft.com/office/officeart/2005/8/layout/process1"/>
    <dgm:cxn modelId="{06D43FE4-68E6-F649-ADF8-926AD9417D4C}" type="presOf" srcId="{83F8D929-07C7-E240-A380-4FA74A96BE9D}" destId="{B765CB17-2DB4-FE46-B096-05B553C79B8B}" srcOrd="1" destOrd="0" presId="urn:microsoft.com/office/officeart/2005/8/layout/process1"/>
    <dgm:cxn modelId="{6C77E1E4-7C47-6144-B10A-5D9BAAF50824}" type="presParOf" srcId="{F46AF127-49CA-4144-8835-48CF0C318F6B}" destId="{25B9442B-FA88-944A-AB47-B8CED8C4411D}" srcOrd="0" destOrd="0" presId="urn:microsoft.com/office/officeart/2005/8/layout/process1"/>
    <dgm:cxn modelId="{903F3F96-4D2B-3F42-BBB0-4BD96D4E180C}" type="presParOf" srcId="{F46AF127-49CA-4144-8835-48CF0C318F6B}" destId="{AF5C78FD-BE5C-6344-B26A-02CEB234B5B7}" srcOrd="1" destOrd="0" presId="urn:microsoft.com/office/officeart/2005/8/layout/process1"/>
    <dgm:cxn modelId="{1DD12E41-8554-D64E-9314-96895E13F37B}" type="presParOf" srcId="{AF5C78FD-BE5C-6344-B26A-02CEB234B5B7}" destId="{B765CB17-2DB4-FE46-B096-05B553C79B8B}" srcOrd="0" destOrd="0" presId="urn:microsoft.com/office/officeart/2005/8/layout/process1"/>
    <dgm:cxn modelId="{94C81EC1-1BDB-3943-B94D-468B308E7E4C}" type="presParOf" srcId="{F46AF127-49CA-4144-8835-48CF0C318F6B}" destId="{298527D9-C694-FD44-98F9-9E1849CD74DA}" srcOrd="2" destOrd="0" presId="urn:microsoft.com/office/officeart/2005/8/layout/process1"/>
    <dgm:cxn modelId="{F502D050-03F4-844F-855A-084840182FD0}" type="presParOf" srcId="{F46AF127-49CA-4144-8835-48CF0C318F6B}" destId="{DE81A6B0-6BC7-0441-A267-C56ADC29CE1A}" srcOrd="3" destOrd="0" presId="urn:microsoft.com/office/officeart/2005/8/layout/process1"/>
    <dgm:cxn modelId="{1277040F-1C18-604C-8CD8-6EC281399A60}" type="presParOf" srcId="{DE81A6B0-6BC7-0441-A267-C56ADC29CE1A}" destId="{B20A7EAE-6D39-7E47-BE62-FA19E3AB0C3B}" srcOrd="0" destOrd="0" presId="urn:microsoft.com/office/officeart/2005/8/layout/process1"/>
    <dgm:cxn modelId="{38C203C0-042F-F548-BDF0-44DC8EC578E0}" type="presParOf" srcId="{F46AF127-49CA-4144-8835-48CF0C318F6B}" destId="{16CA6197-6A73-9745-B4B5-15058496F4E5}" srcOrd="4" destOrd="0" presId="urn:microsoft.com/office/officeart/2005/8/layout/process1"/>
    <dgm:cxn modelId="{9D2A61B2-EC21-CB4F-8324-F6A6CA7AE642}" type="presParOf" srcId="{F46AF127-49CA-4144-8835-48CF0C318F6B}" destId="{DF3D378C-B4A4-4349-B5CA-63C12B45FB1D}" srcOrd="5" destOrd="0" presId="urn:microsoft.com/office/officeart/2005/8/layout/process1"/>
    <dgm:cxn modelId="{D7245205-8FC4-774E-BDB5-87A308E23572}" type="presParOf" srcId="{DF3D378C-B4A4-4349-B5CA-63C12B45FB1D}" destId="{88942195-705F-7C42-98C5-C29B329BA134}" srcOrd="0" destOrd="0" presId="urn:microsoft.com/office/officeart/2005/8/layout/process1"/>
    <dgm:cxn modelId="{15BB8D3E-4775-CF47-A73F-FF5C95F9C180}" type="presParOf" srcId="{F46AF127-49CA-4144-8835-48CF0C318F6B}" destId="{98F6B56C-0215-3E49-9201-E827DAF056C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74430B-2551-A248-A786-E03B4DB6185C}" type="doc">
      <dgm:prSet loTypeId="urn:microsoft.com/office/officeart/2005/8/layout/process1" loCatId="" qsTypeId="urn:microsoft.com/office/officeart/2005/8/quickstyle/simple1" qsCatId="simple" csTypeId="urn:microsoft.com/office/officeart/2005/8/colors/accent3_2" csCatId="accent3" phldr="1"/>
      <dgm:spPr/>
    </dgm:pt>
    <dgm:pt modelId="{A8B33780-9386-0F45-B38E-274663050EFC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800" dirty="0" smtClean="0"/>
            <a:t>Week 8</a:t>
          </a:r>
        </a:p>
        <a:p>
          <a:r>
            <a:rPr lang="en-US" sz="1800" dirty="0" smtClean="0"/>
            <a:t>Group Presentation</a:t>
          </a:r>
          <a:endParaRPr lang="en-US" sz="1800" dirty="0"/>
        </a:p>
      </dgm:t>
    </dgm:pt>
    <dgm:pt modelId="{F380F4F4-CE57-3443-B7B2-BBC8FD830AB3}" type="parTrans" cxnId="{F3F6B42B-47C4-694F-AC99-DF51A36F082D}">
      <dgm:prSet/>
      <dgm:spPr/>
      <dgm:t>
        <a:bodyPr/>
        <a:lstStyle/>
        <a:p>
          <a:endParaRPr lang="en-US"/>
        </a:p>
      </dgm:t>
    </dgm:pt>
    <dgm:pt modelId="{83F8D929-07C7-E240-A380-4FA74A96BE9D}" type="sibTrans" cxnId="{F3F6B42B-47C4-694F-AC99-DF51A36F082D}">
      <dgm:prSet/>
      <dgm:spPr/>
      <dgm:t>
        <a:bodyPr/>
        <a:lstStyle/>
        <a:p>
          <a:endParaRPr lang="en-US"/>
        </a:p>
      </dgm:t>
    </dgm:pt>
    <dgm:pt modelId="{40703FF7-48EB-CB45-9CC7-322237B81E42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800" dirty="0" smtClean="0"/>
            <a:t>Week 9 – 10</a:t>
          </a:r>
        </a:p>
        <a:p>
          <a:r>
            <a:rPr lang="en-US" sz="1800" dirty="0" err="1" smtClean="0"/>
            <a:t>Javascript</a:t>
          </a:r>
          <a:endParaRPr lang="en-US" sz="1800" dirty="0"/>
        </a:p>
      </dgm:t>
    </dgm:pt>
    <dgm:pt modelId="{21932CD1-EA0D-8E4E-BC2A-504A8406EEBA}" type="parTrans" cxnId="{CD53E0AA-DCB2-AE46-AF09-48318F76D00B}">
      <dgm:prSet/>
      <dgm:spPr/>
      <dgm:t>
        <a:bodyPr/>
        <a:lstStyle/>
        <a:p>
          <a:endParaRPr lang="en-US"/>
        </a:p>
      </dgm:t>
    </dgm:pt>
    <dgm:pt modelId="{C0589BDB-5BC4-C841-9729-FCDF8D8A5B24}" type="sibTrans" cxnId="{CD53E0AA-DCB2-AE46-AF09-48318F76D00B}">
      <dgm:prSet/>
      <dgm:spPr/>
      <dgm:t>
        <a:bodyPr/>
        <a:lstStyle/>
        <a:p>
          <a:endParaRPr lang="en-US"/>
        </a:p>
      </dgm:t>
    </dgm:pt>
    <dgm:pt modelId="{F9ABEA16-44DF-D04F-A1DE-42F55A954871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800" dirty="0" smtClean="0"/>
            <a:t>Week 11</a:t>
          </a:r>
        </a:p>
        <a:p>
          <a:r>
            <a:rPr lang="en-US" sz="1800" dirty="0" smtClean="0"/>
            <a:t>Extra Topic</a:t>
          </a:r>
          <a:endParaRPr lang="en-US" sz="1800" dirty="0"/>
        </a:p>
      </dgm:t>
    </dgm:pt>
    <dgm:pt modelId="{A9FA1AF0-BF9E-014E-84E8-C69A91D2EFF9}" type="parTrans" cxnId="{C7BBA6F3-D868-8B43-ACE8-8915F7C2F2F3}">
      <dgm:prSet/>
      <dgm:spPr/>
      <dgm:t>
        <a:bodyPr/>
        <a:lstStyle/>
        <a:p>
          <a:endParaRPr lang="en-US"/>
        </a:p>
      </dgm:t>
    </dgm:pt>
    <dgm:pt modelId="{8BF5BA10-4D04-2A47-AF31-785ED4C20C0A}" type="sibTrans" cxnId="{C7BBA6F3-D868-8B43-ACE8-8915F7C2F2F3}">
      <dgm:prSet/>
      <dgm:spPr/>
      <dgm:t>
        <a:bodyPr/>
        <a:lstStyle/>
        <a:p>
          <a:endParaRPr lang="en-US"/>
        </a:p>
      </dgm:t>
    </dgm:pt>
    <dgm:pt modelId="{EAEAD243-6916-0442-8E26-8B5CB9991E8A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800" dirty="0" smtClean="0"/>
            <a:t>Week 12</a:t>
          </a:r>
        </a:p>
        <a:p>
          <a:r>
            <a:rPr lang="en-US" sz="1800" dirty="0" smtClean="0"/>
            <a:t>Final Presentations</a:t>
          </a:r>
          <a:endParaRPr lang="en-US" sz="1800" dirty="0"/>
        </a:p>
      </dgm:t>
    </dgm:pt>
    <dgm:pt modelId="{DA647739-9799-CD4B-8002-3AAD77D0F4ED}" type="parTrans" cxnId="{881C365B-AA57-2A44-A8DC-7DFBC12074A0}">
      <dgm:prSet/>
      <dgm:spPr/>
      <dgm:t>
        <a:bodyPr/>
        <a:lstStyle/>
        <a:p>
          <a:endParaRPr lang="en-US"/>
        </a:p>
      </dgm:t>
    </dgm:pt>
    <dgm:pt modelId="{B772BA2A-C287-A646-9A2A-B9F8A490BDC8}" type="sibTrans" cxnId="{881C365B-AA57-2A44-A8DC-7DFBC12074A0}">
      <dgm:prSet/>
      <dgm:spPr/>
      <dgm:t>
        <a:bodyPr/>
        <a:lstStyle/>
        <a:p>
          <a:endParaRPr lang="en-US"/>
        </a:p>
      </dgm:t>
    </dgm:pt>
    <dgm:pt modelId="{F46AF127-49CA-4144-8835-48CF0C318F6B}" type="pres">
      <dgm:prSet presAssocID="{0F74430B-2551-A248-A786-E03B4DB6185C}" presName="Name0" presStyleCnt="0">
        <dgm:presLayoutVars>
          <dgm:dir/>
          <dgm:resizeHandles val="exact"/>
        </dgm:presLayoutVars>
      </dgm:prSet>
      <dgm:spPr/>
    </dgm:pt>
    <dgm:pt modelId="{25B9442B-FA88-944A-AB47-B8CED8C4411D}" type="pres">
      <dgm:prSet presAssocID="{A8B33780-9386-0F45-B38E-274663050EFC}" presName="node" presStyleLbl="node1" presStyleIdx="0" presStyleCnt="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AF5C78FD-BE5C-6344-B26A-02CEB234B5B7}" type="pres">
      <dgm:prSet presAssocID="{83F8D929-07C7-E240-A380-4FA74A96BE9D}" presName="sibTrans" presStyleLbl="sibTrans2D1" presStyleIdx="0" presStyleCnt="3"/>
      <dgm:spPr/>
      <dgm:t>
        <a:bodyPr/>
        <a:lstStyle/>
        <a:p>
          <a:endParaRPr lang="en-US"/>
        </a:p>
      </dgm:t>
    </dgm:pt>
    <dgm:pt modelId="{B765CB17-2DB4-FE46-B096-05B553C79B8B}" type="pres">
      <dgm:prSet presAssocID="{83F8D929-07C7-E240-A380-4FA74A96BE9D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298527D9-C694-FD44-98F9-9E1849CD74DA}" type="pres">
      <dgm:prSet presAssocID="{40703FF7-48EB-CB45-9CC7-322237B81E42}" presName="node" presStyleLbl="node1" presStyleIdx="1" presStyleCnt="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DE81A6B0-6BC7-0441-A267-C56ADC29CE1A}" type="pres">
      <dgm:prSet presAssocID="{C0589BDB-5BC4-C841-9729-FCDF8D8A5B24}" presName="sibTrans" presStyleLbl="sibTrans2D1" presStyleIdx="1" presStyleCnt="3"/>
      <dgm:spPr/>
      <dgm:t>
        <a:bodyPr/>
        <a:lstStyle/>
        <a:p>
          <a:endParaRPr lang="en-US"/>
        </a:p>
      </dgm:t>
    </dgm:pt>
    <dgm:pt modelId="{B20A7EAE-6D39-7E47-BE62-FA19E3AB0C3B}" type="pres">
      <dgm:prSet presAssocID="{C0589BDB-5BC4-C841-9729-FCDF8D8A5B24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16CA6197-6A73-9745-B4B5-15058496F4E5}" type="pres">
      <dgm:prSet presAssocID="{F9ABEA16-44DF-D04F-A1DE-42F55A954871}" presName="node" presStyleLbl="node1" presStyleIdx="2" presStyleCnt="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DF3D378C-B4A4-4349-B5CA-63C12B45FB1D}" type="pres">
      <dgm:prSet presAssocID="{8BF5BA10-4D04-2A47-AF31-785ED4C20C0A}" presName="sibTrans" presStyleLbl="sibTrans2D1" presStyleIdx="2" presStyleCnt="3"/>
      <dgm:spPr/>
      <dgm:t>
        <a:bodyPr/>
        <a:lstStyle/>
        <a:p>
          <a:endParaRPr lang="en-US"/>
        </a:p>
      </dgm:t>
    </dgm:pt>
    <dgm:pt modelId="{88942195-705F-7C42-98C5-C29B329BA134}" type="pres">
      <dgm:prSet presAssocID="{8BF5BA10-4D04-2A47-AF31-785ED4C20C0A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98F6B56C-0215-3E49-9201-E827DAF056CD}" type="pres">
      <dgm:prSet presAssocID="{EAEAD243-6916-0442-8E26-8B5CB9991E8A}" presName="node" presStyleLbl="node1" presStyleIdx="3" presStyleCnt="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C7BBA6F3-D868-8B43-ACE8-8915F7C2F2F3}" srcId="{0F74430B-2551-A248-A786-E03B4DB6185C}" destId="{F9ABEA16-44DF-D04F-A1DE-42F55A954871}" srcOrd="2" destOrd="0" parTransId="{A9FA1AF0-BF9E-014E-84E8-C69A91D2EFF9}" sibTransId="{8BF5BA10-4D04-2A47-AF31-785ED4C20C0A}"/>
    <dgm:cxn modelId="{84D16E9C-417A-4514-8E29-C71B88069656}" type="presOf" srcId="{EAEAD243-6916-0442-8E26-8B5CB9991E8A}" destId="{98F6B56C-0215-3E49-9201-E827DAF056CD}" srcOrd="0" destOrd="0" presId="urn:microsoft.com/office/officeart/2005/8/layout/process1"/>
    <dgm:cxn modelId="{B8EB8264-339A-499B-8549-F767F40FA294}" type="presOf" srcId="{8BF5BA10-4D04-2A47-AF31-785ED4C20C0A}" destId="{88942195-705F-7C42-98C5-C29B329BA134}" srcOrd="1" destOrd="0" presId="urn:microsoft.com/office/officeart/2005/8/layout/process1"/>
    <dgm:cxn modelId="{2F6D2CF3-9E32-49AF-B0BE-300EB3C5F3A5}" type="presOf" srcId="{0F74430B-2551-A248-A786-E03B4DB6185C}" destId="{F46AF127-49CA-4144-8835-48CF0C318F6B}" srcOrd="0" destOrd="0" presId="urn:microsoft.com/office/officeart/2005/8/layout/process1"/>
    <dgm:cxn modelId="{40CDD7C7-D3A1-4AFF-A35B-2BF049075CAD}" type="presOf" srcId="{A8B33780-9386-0F45-B38E-274663050EFC}" destId="{25B9442B-FA88-944A-AB47-B8CED8C4411D}" srcOrd="0" destOrd="0" presId="urn:microsoft.com/office/officeart/2005/8/layout/process1"/>
    <dgm:cxn modelId="{CD53E0AA-DCB2-AE46-AF09-48318F76D00B}" srcId="{0F74430B-2551-A248-A786-E03B4DB6185C}" destId="{40703FF7-48EB-CB45-9CC7-322237B81E42}" srcOrd="1" destOrd="0" parTransId="{21932CD1-EA0D-8E4E-BC2A-504A8406EEBA}" sibTransId="{C0589BDB-5BC4-C841-9729-FCDF8D8A5B24}"/>
    <dgm:cxn modelId="{CDD03D58-3C04-4036-B81E-624C299D6D14}" type="presOf" srcId="{C0589BDB-5BC4-C841-9729-FCDF8D8A5B24}" destId="{DE81A6B0-6BC7-0441-A267-C56ADC29CE1A}" srcOrd="0" destOrd="0" presId="urn:microsoft.com/office/officeart/2005/8/layout/process1"/>
    <dgm:cxn modelId="{16622915-CBA1-43D1-A0F5-A322983D3B9C}" type="presOf" srcId="{83F8D929-07C7-E240-A380-4FA74A96BE9D}" destId="{AF5C78FD-BE5C-6344-B26A-02CEB234B5B7}" srcOrd="0" destOrd="0" presId="urn:microsoft.com/office/officeart/2005/8/layout/process1"/>
    <dgm:cxn modelId="{07645AB1-4CC4-4F3F-B50B-A58D98F5CD7F}" type="presOf" srcId="{8BF5BA10-4D04-2A47-AF31-785ED4C20C0A}" destId="{DF3D378C-B4A4-4349-B5CA-63C12B45FB1D}" srcOrd="0" destOrd="0" presId="urn:microsoft.com/office/officeart/2005/8/layout/process1"/>
    <dgm:cxn modelId="{0AD01601-1031-4CAF-AF00-CE1F0B9001DF}" type="presOf" srcId="{83F8D929-07C7-E240-A380-4FA74A96BE9D}" destId="{B765CB17-2DB4-FE46-B096-05B553C79B8B}" srcOrd="1" destOrd="0" presId="urn:microsoft.com/office/officeart/2005/8/layout/process1"/>
    <dgm:cxn modelId="{881C365B-AA57-2A44-A8DC-7DFBC12074A0}" srcId="{0F74430B-2551-A248-A786-E03B4DB6185C}" destId="{EAEAD243-6916-0442-8E26-8B5CB9991E8A}" srcOrd="3" destOrd="0" parTransId="{DA647739-9799-CD4B-8002-3AAD77D0F4ED}" sibTransId="{B772BA2A-C287-A646-9A2A-B9F8A490BDC8}"/>
    <dgm:cxn modelId="{46962AEF-7A17-488D-BF9F-AA935E6B5DE5}" type="presOf" srcId="{F9ABEA16-44DF-D04F-A1DE-42F55A954871}" destId="{16CA6197-6A73-9745-B4B5-15058496F4E5}" srcOrd="0" destOrd="0" presId="urn:microsoft.com/office/officeart/2005/8/layout/process1"/>
    <dgm:cxn modelId="{F3F6B42B-47C4-694F-AC99-DF51A36F082D}" srcId="{0F74430B-2551-A248-A786-E03B4DB6185C}" destId="{A8B33780-9386-0F45-B38E-274663050EFC}" srcOrd="0" destOrd="0" parTransId="{F380F4F4-CE57-3443-B7B2-BBC8FD830AB3}" sibTransId="{83F8D929-07C7-E240-A380-4FA74A96BE9D}"/>
    <dgm:cxn modelId="{D447F31F-21DF-4B95-8D05-FBFC27F69237}" type="presOf" srcId="{C0589BDB-5BC4-C841-9729-FCDF8D8A5B24}" destId="{B20A7EAE-6D39-7E47-BE62-FA19E3AB0C3B}" srcOrd="1" destOrd="0" presId="urn:microsoft.com/office/officeart/2005/8/layout/process1"/>
    <dgm:cxn modelId="{0E6B1D60-9658-4ECE-8317-5CABD1086415}" type="presOf" srcId="{40703FF7-48EB-CB45-9CC7-322237B81E42}" destId="{298527D9-C694-FD44-98F9-9E1849CD74DA}" srcOrd="0" destOrd="0" presId="urn:microsoft.com/office/officeart/2005/8/layout/process1"/>
    <dgm:cxn modelId="{4444B69E-268E-4523-ABB1-3F1C58FBB0F0}" type="presParOf" srcId="{F46AF127-49CA-4144-8835-48CF0C318F6B}" destId="{25B9442B-FA88-944A-AB47-B8CED8C4411D}" srcOrd="0" destOrd="0" presId="urn:microsoft.com/office/officeart/2005/8/layout/process1"/>
    <dgm:cxn modelId="{C22AA86E-C5FA-4AFC-A45B-2AF705C63439}" type="presParOf" srcId="{F46AF127-49CA-4144-8835-48CF0C318F6B}" destId="{AF5C78FD-BE5C-6344-B26A-02CEB234B5B7}" srcOrd="1" destOrd="0" presId="urn:microsoft.com/office/officeart/2005/8/layout/process1"/>
    <dgm:cxn modelId="{C287421B-FB8D-48CE-8D9C-E86F172A90B6}" type="presParOf" srcId="{AF5C78FD-BE5C-6344-B26A-02CEB234B5B7}" destId="{B765CB17-2DB4-FE46-B096-05B553C79B8B}" srcOrd="0" destOrd="0" presId="urn:microsoft.com/office/officeart/2005/8/layout/process1"/>
    <dgm:cxn modelId="{850552B3-08C1-437F-872A-31E170074167}" type="presParOf" srcId="{F46AF127-49CA-4144-8835-48CF0C318F6B}" destId="{298527D9-C694-FD44-98F9-9E1849CD74DA}" srcOrd="2" destOrd="0" presId="urn:microsoft.com/office/officeart/2005/8/layout/process1"/>
    <dgm:cxn modelId="{4B2FA877-0A54-41FD-936F-749D939863AB}" type="presParOf" srcId="{F46AF127-49CA-4144-8835-48CF0C318F6B}" destId="{DE81A6B0-6BC7-0441-A267-C56ADC29CE1A}" srcOrd="3" destOrd="0" presId="urn:microsoft.com/office/officeart/2005/8/layout/process1"/>
    <dgm:cxn modelId="{987911FF-1B31-429C-865F-A49830298EC0}" type="presParOf" srcId="{DE81A6B0-6BC7-0441-A267-C56ADC29CE1A}" destId="{B20A7EAE-6D39-7E47-BE62-FA19E3AB0C3B}" srcOrd="0" destOrd="0" presId="urn:microsoft.com/office/officeart/2005/8/layout/process1"/>
    <dgm:cxn modelId="{2AAC9A2D-B5BF-4581-AA1A-3D4E56F32615}" type="presParOf" srcId="{F46AF127-49CA-4144-8835-48CF0C318F6B}" destId="{16CA6197-6A73-9745-B4B5-15058496F4E5}" srcOrd="4" destOrd="0" presId="urn:microsoft.com/office/officeart/2005/8/layout/process1"/>
    <dgm:cxn modelId="{EDF0B06D-8D06-4FF5-9668-8F663E10E451}" type="presParOf" srcId="{F46AF127-49CA-4144-8835-48CF0C318F6B}" destId="{DF3D378C-B4A4-4349-B5CA-63C12B45FB1D}" srcOrd="5" destOrd="0" presId="urn:microsoft.com/office/officeart/2005/8/layout/process1"/>
    <dgm:cxn modelId="{A85D59B5-1166-46B9-A74B-1920BA030EC4}" type="presParOf" srcId="{DF3D378C-B4A4-4349-B5CA-63C12B45FB1D}" destId="{88942195-705F-7C42-98C5-C29B329BA134}" srcOrd="0" destOrd="0" presId="urn:microsoft.com/office/officeart/2005/8/layout/process1"/>
    <dgm:cxn modelId="{54455651-CDC0-4C35-8BAD-D3510EB5DBD6}" type="presParOf" srcId="{F46AF127-49CA-4144-8835-48CF0C318F6B}" destId="{98F6B56C-0215-3E49-9201-E827DAF056C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F58C47-6F1F-D04E-8256-A1514ADFFBB5}" type="doc">
      <dgm:prSet loTypeId="urn:microsoft.com/office/officeart/2005/8/layout/h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30ED67-C898-6348-9D35-EC478769282E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HTML</a:t>
          </a:r>
          <a:endParaRPr lang="en-US" dirty="0"/>
        </a:p>
      </dgm:t>
    </dgm:pt>
    <dgm:pt modelId="{64D98DDE-1552-8B43-91A8-5B824B6A5B8B}" type="parTrans" cxnId="{1E8BABA1-0CBA-1C42-AE8A-1BD90977B9ED}">
      <dgm:prSet/>
      <dgm:spPr/>
      <dgm:t>
        <a:bodyPr/>
        <a:lstStyle/>
        <a:p>
          <a:endParaRPr lang="en-US"/>
        </a:p>
      </dgm:t>
    </dgm:pt>
    <dgm:pt modelId="{88F4609C-C2D1-9347-9A54-E81B1C27DA78}" type="sibTrans" cxnId="{1E8BABA1-0CBA-1C42-AE8A-1BD90977B9ED}">
      <dgm:prSet/>
      <dgm:spPr/>
      <dgm:t>
        <a:bodyPr/>
        <a:lstStyle/>
        <a:p>
          <a:endParaRPr lang="en-US"/>
        </a:p>
      </dgm:t>
    </dgm:pt>
    <dgm:pt modelId="{65CB101B-4187-0A4A-A41D-C7465C7254A8}">
      <dgm:prSet phldrT="[Text]" custT="1"/>
      <dgm:spPr>
        <a:solidFill>
          <a:schemeClr val="bg2">
            <a:alpha val="90000"/>
          </a:schemeClr>
        </a:solidFill>
      </dgm:spPr>
      <dgm:t>
        <a:bodyPr/>
        <a:lstStyle/>
        <a:p>
          <a:r>
            <a:rPr lang="en-US" sz="2400" dirty="0" smtClean="0">
              <a:latin typeface="Arial" panose="020B0604020202020204" pitchFamily="34" charset="0"/>
              <a:cs typeface="Arial" panose="020B0604020202020204" pitchFamily="34" charset="0"/>
            </a:rPr>
            <a:t>Structure</a:t>
          </a:r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FBEAF7B-B3A1-7849-8DA0-3BB86C7DCB3A}" type="parTrans" cxnId="{DC9D037F-2974-F941-9509-0348093E7492}">
      <dgm:prSet/>
      <dgm:spPr/>
      <dgm:t>
        <a:bodyPr/>
        <a:lstStyle/>
        <a:p>
          <a:endParaRPr lang="en-US"/>
        </a:p>
      </dgm:t>
    </dgm:pt>
    <dgm:pt modelId="{720D9AFA-8CF2-2048-823E-C342627A003C}" type="sibTrans" cxnId="{DC9D037F-2974-F941-9509-0348093E7492}">
      <dgm:prSet/>
      <dgm:spPr/>
      <dgm:t>
        <a:bodyPr/>
        <a:lstStyle/>
        <a:p>
          <a:endParaRPr lang="en-US"/>
        </a:p>
      </dgm:t>
    </dgm:pt>
    <dgm:pt modelId="{01C0F4F7-E155-BB4E-A937-3C82734E79D7}">
      <dgm:prSet phldrT="[Text]" custT="1"/>
      <dgm:spPr>
        <a:solidFill>
          <a:schemeClr val="bg2">
            <a:alpha val="90000"/>
          </a:schemeClr>
        </a:solidFill>
      </dgm:spPr>
      <dgm:t>
        <a:bodyPr/>
        <a:lstStyle/>
        <a:p>
          <a:r>
            <a:rPr lang="en-US" sz="2400" dirty="0" smtClean="0">
              <a:latin typeface="Arial" panose="020B0604020202020204" pitchFamily="34" charset="0"/>
              <a:cs typeface="Arial" panose="020B0604020202020204" pitchFamily="34" charset="0"/>
            </a:rPr>
            <a:t>= Skeleton</a:t>
          </a:r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432B4C2-CF92-364B-AB6D-6F5D3D5355F8}" type="parTrans" cxnId="{23DFE0AD-5159-0E41-86C9-94E3D79B0241}">
      <dgm:prSet/>
      <dgm:spPr/>
      <dgm:t>
        <a:bodyPr/>
        <a:lstStyle/>
        <a:p>
          <a:endParaRPr lang="en-US"/>
        </a:p>
      </dgm:t>
    </dgm:pt>
    <dgm:pt modelId="{0145E706-F792-754C-B1C3-C0B1BD1955FF}" type="sibTrans" cxnId="{23DFE0AD-5159-0E41-86C9-94E3D79B0241}">
      <dgm:prSet/>
      <dgm:spPr/>
      <dgm:t>
        <a:bodyPr/>
        <a:lstStyle/>
        <a:p>
          <a:endParaRPr lang="en-US"/>
        </a:p>
      </dgm:t>
    </dgm:pt>
    <dgm:pt modelId="{C17F4FE1-85BC-7346-AF12-1E09857C0A87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CSS</a:t>
          </a:r>
          <a:endParaRPr lang="en-US" dirty="0"/>
        </a:p>
      </dgm:t>
    </dgm:pt>
    <dgm:pt modelId="{3CE3A356-56A0-2748-ADED-E2F1F0024707}" type="parTrans" cxnId="{2626EC58-8462-0946-9387-B33282EA03EF}">
      <dgm:prSet/>
      <dgm:spPr/>
      <dgm:t>
        <a:bodyPr/>
        <a:lstStyle/>
        <a:p>
          <a:endParaRPr lang="en-US"/>
        </a:p>
      </dgm:t>
    </dgm:pt>
    <dgm:pt modelId="{03211024-96C7-DB4E-872D-09590F32FF8A}" type="sibTrans" cxnId="{2626EC58-8462-0946-9387-B33282EA03EF}">
      <dgm:prSet/>
      <dgm:spPr/>
      <dgm:t>
        <a:bodyPr/>
        <a:lstStyle/>
        <a:p>
          <a:endParaRPr lang="en-US"/>
        </a:p>
      </dgm:t>
    </dgm:pt>
    <dgm:pt modelId="{1945AE70-8B48-A645-A30B-9578233855AB}">
      <dgm:prSet phldrT="[Text]" custT="1"/>
      <dgm:spPr>
        <a:solidFill>
          <a:schemeClr val="bg2">
            <a:alpha val="90000"/>
          </a:schemeClr>
        </a:solidFill>
      </dgm:spPr>
      <dgm:t>
        <a:bodyPr/>
        <a:lstStyle/>
        <a:p>
          <a:r>
            <a:rPr lang="en-US" sz="2400" dirty="0" smtClean="0">
              <a:latin typeface="Arial" panose="020B0604020202020204" pitchFamily="34" charset="0"/>
              <a:cs typeface="Arial" panose="020B0604020202020204" pitchFamily="34" charset="0"/>
            </a:rPr>
            <a:t>Design</a:t>
          </a:r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0BA6632-DD94-AD4D-A19E-972F4615FBA7}" type="parTrans" cxnId="{A0CC3B6B-4FF1-F247-8F27-DE4E6A3C223E}">
      <dgm:prSet/>
      <dgm:spPr/>
      <dgm:t>
        <a:bodyPr/>
        <a:lstStyle/>
        <a:p>
          <a:endParaRPr lang="en-US"/>
        </a:p>
      </dgm:t>
    </dgm:pt>
    <dgm:pt modelId="{DFE36A33-E0A7-5D45-A91F-6D4F9B7B2D76}" type="sibTrans" cxnId="{A0CC3B6B-4FF1-F247-8F27-DE4E6A3C223E}">
      <dgm:prSet/>
      <dgm:spPr/>
      <dgm:t>
        <a:bodyPr/>
        <a:lstStyle/>
        <a:p>
          <a:endParaRPr lang="en-US"/>
        </a:p>
      </dgm:t>
    </dgm:pt>
    <dgm:pt modelId="{B719900E-547E-A748-A8CD-4E1FA02A3D7E}">
      <dgm:prSet phldrT="[Text]" custT="1"/>
      <dgm:spPr>
        <a:solidFill>
          <a:schemeClr val="bg2">
            <a:alpha val="90000"/>
          </a:schemeClr>
        </a:solidFill>
      </dgm:spPr>
      <dgm:t>
        <a:bodyPr/>
        <a:lstStyle/>
        <a:p>
          <a:r>
            <a:rPr lang="en-US" sz="2400" dirty="0" smtClean="0">
              <a:latin typeface="Arial" panose="020B0604020202020204" pitchFamily="34" charset="0"/>
              <a:cs typeface="Arial" panose="020B0604020202020204" pitchFamily="34" charset="0"/>
            </a:rPr>
            <a:t>= Clothes</a:t>
          </a:r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36C8BFB-5EE2-5445-9FE1-3CDC4B452072}" type="parTrans" cxnId="{C6D6F515-77BC-374A-AA86-765D64DF88D2}">
      <dgm:prSet/>
      <dgm:spPr/>
      <dgm:t>
        <a:bodyPr/>
        <a:lstStyle/>
        <a:p>
          <a:endParaRPr lang="en-US"/>
        </a:p>
      </dgm:t>
    </dgm:pt>
    <dgm:pt modelId="{68A8E9DA-C0BF-AA41-87B4-5A23B6A47356}" type="sibTrans" cxnId="{C6D6F515-77BC-374A-AA86-765D64DF88D2}">
      <dgm:prSet/>
      <dgm:spPr/>
      <dgm:t>
        <a:bodyPr/>
        <a:lstStyle/>
        <a:p>
          <a:endParaRPr lang="en-US"/>
        </a:p>
      </dgm:t>
    </dgm:pt>
    <dgm:pt modelId="{1A86C4BE-BBBA-654A-AD67-47A837FCF8D8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err="1" smtClean="0"/>
            <a:t>Javascript</a:t>
          </a:r>
          <a:endParaRPr lang="en-US" dirty="0"/>
        </a:p>
      </dgm:t>
    </dgm:pt>
    <dgm:pt modelId="{5D80D490-3313-6B44-8D82-87726B2D2818}" type="parTrans" cxnId="{B8FC5651-C297-0847-8CE4-27D2A0EE180F}">
      <dgm:prSet/>
      <dgm:spPr/>
      <dgm:t>
        <a:bodyPr/>
        <a:lstStyle/>
        <a:p>
          <a:endParaRPr lang="en-US"/>
        </a:p>
      </dgm:t>
    </dgm:pt>
    <dgm:pt modelId="{755FF50D-C37F-8A4B-A868-E27723B85A09}" type="sibTrans" cxnId="{B8FC5651-C297-0847-8CE4-27D2A0EE180F}">
      <dgm:prSet/>
      <dgm:spPr/>
      <dgm:t>
        <a:bodyPr/>
        <a:lstStyle/>
        <a:p>
          <a:endParaRPr lang="en-US"/>
        </a:p>
      </dgm:t>
    </dgm:pt>
    <dgm:pt modelId="{66EFAA9B-F0A0-084D-B271-B67F221A0244}">
      <dgm:prSet phldrT="[Text]" custT="1"/>
      <dgm:spPr>
        <a:solidFill>
          <a:schemeClr val="bg2">
            <a:alpha val="90000"/>
          </a:schemeClr>
        </a:solidFill>
      </dgm:spPr>
      <dgm:t>
        <a:bodyPr/>
        <a:lstStyle/>
        <a:p>
          <a:r>
            <a:rPr lang="en-US" sz="2400" dirty="0" smtClean="0">
              <a:latin typeface="Arial" panose="020B0604020202020204" pitchFamily="34" charset="0"/>
              <a:cs typeface="Arial" panose="020B0604020202020204" pitchFamily="34" charset="0"/>
            </a:rPr>
            <a:t>Function</a:t>
          </a:r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9DEC09F-979A-AE4D-87FE-4AFB5450F5AB}" type="parTrans" cxnId="{2553C383-6EB7-7E44-AB35-48A9865EE370}">
      <dgm:prSet/>
      <dgm:spPr/>
      <dgm:t>
        <a:bodyPr/>
        <a:lstStyle/>
        <a:p>
          <a:endParaRPr lang="en-US"/>
        </a:p>
      </dgm:t>
    </dgm:pt>
    <dgm:pt modelId="{216D65E2-86D2-CE42-B5A9-79714E8D9602}" type="sibTrans" cxnId="{2553C383-6EB7-7E44-AB35-48A9865EE370}">
      <dgm:prSet/>
      <dgm:spPr/>
      <dgm:t>
        <a:bodyPr/>
        <a:lstStyle/>
        <a:p>
          <a:endParaRPr lang="en-US"/>
        </a:p>
      </dgm:t>
    </dgm:pt>
    <dgm:pt modelId="{AA750F66-13F7-9041-9DBB-333C521656D6}">
      <dgm:prSet phldrT="[Text]" custT="1"/>
      <dgm:spPr>
        <a:solidFill>
          <a:schemeClr val="bg2">
            <a:alpha val="90000"/>
          </a:schemeClr>
        </a:solidFill>
      </dgm:spPr>
      <dgm:t>
        <a:bodyPr/>
        <a:lstStyle/>
        <a:p>
          <a:r>
            <a:rPr lang="en-US" sz="2400" dirty="0" smtClean="0">
              <a:latin typeface="Arial" panose="020B0604020202020204" pitchFamily="34" charset="0"/>
              <a:cs typeface="Arial" panose="020B0604020202020204" pitchFamily="34" charset="0"/>
            </a:rPr>
            <a:t>= Muscle</a:t>
          </a:r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8B7342E-9BE3-DE49-9D06-2256B20E254B}" type="parTrans" cxnId="{7BC8D885-114B-AC48-B77E-FB3DB5C3AB0E}">
      <dgm:prSet/>
      <dgm:spPr/>
      <dgm:t>
        <a:bodyPr/>
        <a:lstStyle/>
        <a:p>
          <a:endParaRPr lang="en-US"/>
        </a:p>
      </dgm:t>
    </dgm:pt>
    <dgm:pt modelId="{8BEC88CD-76F8-C047-A4FD-9F9AD70C6F98}" type="sibTrans" cxnId="{7BC8D885-114B-AC48-B77E-FB3DB5C3AB0E}">
      <dgm:prSet/>
      <dgm:spPr/>
      <dgm:t>
        <a:bodyPr/>
        <a:lstStyle/>
        <a:p>
          <a:endParaRPr lang="en-US"/>
        </a:p>
      </dgm:t>
    </dgm:pt>
    <dgm:pt modelId="{C0367F69-F075-024E-9E60-DB7940E034AA}" type="pres">
      <dgm:prSet presAssocID="{3BF58C47-6F1F-D04E-8256-A1514ADFFBB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F0DEA3-5B8B-3845-8E6A-EE3108E04E35}" type="pres">
      <dgm:prSet presAssocID="{E730ED67-C898-6348-9D35-EC478769282E}" presName="composite" presStyleCnt="0"/>
      <dgm:spPr/>
    </dgm:pt>
    <dgm:pt modelId="{75FA72ED-0441-A04A-9DCF-36FB4C47F3A8}" type="pres">
      <dgm:prSet presAssocID="{E730ED67-C898-6348-9D35-EC478769282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7F8944-1D50-D64C-AE9E-C87730F03B87}" type="pres">
      <dgm:prSet presAssocID="{E730ED67-C898-6348-9D35-EC478769282E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D3B27E-5746-2D40-9EF2-E395A21FC162}" type="pres">
      <dgm:prSet presAssocID="{88F4609C-C2D1-9347-9A54-E81B1C27DA78}" presName="space" presStyleCnt="0"/>
      <dgm:spPr/>
    </dgm:pt>
    <dgm:pt modelId="{3F505218-8482-474D-A2C0-88E093662F18}" type="pres">
      <dgm:prSet presAssocID="{C17F4FE1-85BC-7346-AF12-1E09857C0A87}" presName="composite" presStyleCnt="0"/>
      <dgm:spPr/>
    </dgm:pt>
    <dgm:pt modelId="{7AE91413-AB9A-254C-9E8B-7D9552252CF7}" type="pres">
      <dgm:prSet presAssocID="{C17F4FE1-85BC-7346-AF12-1E09857C0A8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A2CCEF-E48F-7847-A6CC-B69B93598BAC}" type="pres">
      <dgm:prSet presAssocID="{C17F4FE1-85BC-7346-AF12-1E09857C0A87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9D7CE9-876A-9E47-A22D-EA3EAF02C593}" type="pres">
      <dgm:prSet presAssocID="{03211024-96C7-DB4E-872D-09590F32FF8A}" presName="space" presStyleCnt="0"/>
      <dgm:spPr/>
    </dgm:pt>
    <dgm:pt modelId="{2870C7CC-0C1D-A44E-96B6-7D159F17E84A}" type="pres">
      <dgm:prSet presAssocID="{1A86C4BE-BBBA-654A-AD67-47A837FCF8D8}" presName="composite" presStyleCnt="0"/>
      <dgm:spPr/>
    </dgm:pt>
    <dgm:pt modelId="{1123E4F1-4B02-334E-A135-BA36098636EC}" type="pres">
      <dgm:prSet presAssocID="{1A86C4BE-BBBA-654A-AD67-47A837FCF8D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3BCC0A-9297-CA4A-B076-EA7F63332B57}" type="pres">
      <dgm:prSet presAssocID="{1A86C4BE-BBBA-654A-AD67-47A837FCF8D8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FC5651-C297-0847-8CE4-27D2A0EE180F}" srcId="{3BF58C47-6F1F-D04E-8256-A1514ADFFBB5}" destId="{1A86C4BE-BBBA-654A-AD67-47A837FCF8D8}" srcOrd="2" destOrd="0" parTransId="{5D80D490-3313-6B44-8D82-87726B2D2818}" sibTransId="{755FF50D-C37F-8A4B-A868-E27723B85A09}"/>
    <dgm:cxn modelId="{61D73DD6-0FCE-2642-A4B7-80EF6FA01D36}" type="presOf" srcId="{3BF58C47-6F1F-D04E-8256-A1514ADFFBB5}" destId="{C0367F69-F075-024E-9E60-DB7940E034AA}" srcOrd="0" destOrd="0" presId="urn:microsoft.com/office/officeart/2005/8/layout/hList1"/>
    <dgm:cxn modelId="{1E8BABA1-0CBA-1C42-AE8A-1BD90977B9ED}" srcId="{3BF58C47-6F1F-D04E-8256-A1514ADFFBB5}" destId="{E730ED67-C898-6348-9D35-EC478769282E}" srcOrd="0" destOrd="0" parTransId="{64D98DDE-1552-8B43-91A8-5B824B6A5B8B}" sibTransId="{88F4609C-C2D1-9347-9A54-E81B1C27DA78}"/>
    <dgm:cxn modelId="{D6E03544-6CC7-0744-98BF-7E137B688987}" type="presOf" srcId="{B719900E-547E-A748-A8CD-4E1FA02A3D7E}" destId="{DFA2CCEF-E48F-7847-A6CC-B69B93598BAC}" srcOrd="0" destOrd="1" presId="urn:microsoft.com/office/officeart/2005/8/layout/hList1"/>
    <dgm:cxn modelId="{C6D6F515-77BC-374A-AA86-765D64DF88D2}" srcId="{C17F4FE1-85BC-7346-AF12-1E09857C0A87}" destId="{B719900E-547E-A748-A8CD-4E1FA02A3D7E}" srcOrd="1" destOrd="0" parTransId="{036C8BFB-5EE2-5445-9FE1-3CDC4B452072}" sibTransId="{68A8E9DA-C0BF-AA41-87B4-5A23B6A47356}"/>
    <dgm:cxn modelId="{43E47073-3468-F349-9472-92AF7C747144}" type="presOf" srcId="{C17F4FE1-85BC-7346-AF12-1E09857C0A87}" destId="{7AE91413-AB9A-254C-9E8B-7D9552252CF7}" srcOrd="0" destOrd="0" presId="urn:microsoft.com/office/officeart/2005/8/layout/hList1"/>
    <dgm:cxn modelId="{9607BC0B-83B3-3040-94F2-20FFBF306F73}" type="presOf" srcId="{E730ED67-C898-6348-9D35-EC478769282E}" destId="{75FA72ED-0441-A04A-9DCF-36FB4C47F3A8}" srcOrd="0" destOrd="0" presId="urn:microsoft.com/office/officeart/2005/8/layout/hList1"/>
    <dgm:cxn modelId="{EDF7EDE8-91D6-CA45-AEF2-C970B0E34353}" type="presOf" srcId="{1945AE70-8B48-A645-A30B-9578233855AB}" destId="{DFA2CCEF-E48F-7847-A6CC-B69B93598BAC}" srcOrd="0" destOrd="0" presId="urn:microsoft.com/office/officeart/2005/8/layout/hList1"/>
    <dgm:cxn modelId="{DC9D037F-2974-F941-9509-0348093E7492}" srcId="{E730ED67-C898-6348-9D35-EC478769282E}" destId="{65CB101B-4187-0A4A-A41D-C7465C7254A8}" srcOrd="0" destOrd="0" parTransId="{5FBEAF7B-B3A1-7849-8DA0-3BB86C7DCB3A}" sibTransId="{720D9AFA-8CF2-2048-823E-C342627A003C}"/>
    <dgm:cxn modelId="{74466EF5-0800-3D47-8721-1351A2A97AEC}" type="presOf" srcId="{1A86C4BE-BBBA-654A-AD67-47A837FCF8D8}" destId="{1123E4F1-4B02-334E-A135-BA36098636EC}" srcOrd="0" destOrd="0" presId="urn:microsoft.com/office/officeart/2005/8/layout/hList1"/>
    <dgm:cxn modelId="{2626EC58-8462-0946-9387-B33282EA03EF}" srcId="{3BF58C47-6F1F-D04E-8256-A1514ADFFBB5}" destId="{C17F4FE1-85BC-7346-AF12-1E09857C0A87}" srcOrd="1" destOrd="0" parTransId="{3CE3A356-56A0-2748-ADED-E2F1F0024707}" sibTransId="{03211024-96C7-DB4E-872D-09590F32FF8A}"/>
    <dgm:cxn modelId="{FFE1DE67-0FBC-F242-A90C-5FDEE0F1F4A8}" type="presOf" srcId="{AA750F66-13F7-9041-9DBB-333C521656D6}" destId="{4A3BCC0A-9297-CA4A-B076-EA7F63332B57}" srcOrd="0" destOrd="1" presId="urn:microsoft.com/office/officeart/2005/8/layout/hList1"/>
    <dgm:cxn modelId="{8047B001-12DF-B341-BE93-2060489963D8}" type="presOf" srcId="{65CB101B-4187-0A4A-A41D-C7465C7254A8}" destId="{4A7F8944-1D50-D64C-AE9E-C87730F03B87}" srcOrd="0" destOrd="0" presId="urn:microsoft.com/office/officeart/2005/8/layout/hList1"/>
    <dgm:cxn modelId="{F9117C5C-7AD9-1743-9A17-74EF67C67710}" type="presOf" srcId="{01C0F4F7-E155-BB4E-A937-3C82734E79D7}" destId="{4A7F8944-1D50-D64C-AE9E-C87730F03B87}" srcOrd="0" destOrd="1" presId="urn:microsoft.com/office/officeart/2005/8/layout/hList1"/>
    <dgm:cxn modelId="{A962F261-7AB9-7041-B7AB-4821F425A965}" type="presOf" srcId="{66EFAA9B-F0A0-084D-B271-B67F221A0244}" destId="{4A3BCC0A-9297-CA4A-B076-EA7F63332B57}" srcOrd="0" destOrd="0" presId="urn:microsoft.com/office/officeart/2005/8/layout/hList1"/>
    <dgm:cxn modelId="{7BC8D885-114B-AC48-B77E-FB3DB5C3AB0E}" srcId="{1A86C4BE-BBBA-654A-AD67-47A837FCF8D8}" destId="{AA750F66-13F7-9041-9DBB-333C521656D6}" srcOrd="1" destOrd="0" parTransId="{E8B7342E-9BE3-DE49-9D06-2256B20E254B}" sibTransId="{8BEC88CD-76F8-C047-A4FD-9F9AD70C6F98}"/>
    <dgm:cxn modelId="{2553C383-6EB7-7E44-AB35-48A9865EE370}" srcId="{1A86C4BE-BBBA-654A-AD67-47A837FCF8D8}" destId="{66EFAA9B-F0A0-084D-B271-B67F221A0244}" srcOrd="0" destOrd="0" parTransId="{49DEC09F-979A-AE4D-87FE-4AFB5450F5AB}" sibTransId="{216D65E2-86D2-CE42-B5A9-79714E8D9602}"/>
    <dgm:cxn modelId="{23DFE0AD-5159-0E41-86C9-94E3D79B0241}" srcId="{E730ED67-C898-6348-9D35-EC478769282E}" destId="{01C0F4F7-E155-BB4E-A937-3C82734E79D7}" srcOrd="1" destOrd="0" parTransId="{2432B4C2-CF92-364B-AB6D-6F5D3D5355F8}" sibTransId="{0145E706-F792-754C-B1C3-C0B1BD1955FF}"/>
    <dgm:cxn modelId="{A0CC3B6B-4FF1-F247-8F27-DE4E6A3C223E}" srcId="{C17F4FE1-85BC-7346-AF12-1E09857C0A87}" destId="{1945AE70-8B48-A645-A30B-9578233855AB}" srcOrd="0" destOrd="0" parTransId="{60BA6632-DD94-AD4D-A19E-972F4615FBA7}" sibTransId="{DFE36A33-E0A7-5D45-A91F-6D4F9B7B2D76}"/>
    <dgm:cxn modelId="{02106428-A136-D646-928B-CA8B29EA39F7}" type="presParOf" srcId="{C0367F69-F075-024E-9E60-DB7940E034AA}" destId="{2DF0DEA3-5B8B-3845-8E6A-EE3108E04E35}" srcOrd="0" destOrd="0" presId="urn:microsoft.com/office/officeart/2005/8/layout/hList1"/>
    <dgm:cxn modelId="{742F7BCA-C91F-B745-A680-203FB7EBEE5E}" type="presParOf" srcId="{2DF0DEA3-5B8B-3845-8E6A-EE3108E04E35}" destId="{75FA72ED-0441-A04A-9DCF-36FB4C47F3A8}" srcOrd="0" destOrd="0" presId="urn:microsoft.com/office/officeart/2005/8/layout/hList1"/>
    <dgm:cxn modelId="{BDFDE754-A469-D740-8130-F4928B4EF9CD}" type="presParOf" srcId="{2DF0DEA3-5B8B-3845-8E6A-EE3108E04E35}" destId="{4A7F8944-1D50-D64C-AE9E-C87730F03B87}" srcOrd="1" destOrd="0" presId="urn:microsoft.com/office/officeart/2005/8/layout/hList1"/>
    <dgm:cxn modelId="{DBE5E93D-2813-E54A-A6C4-AE5D09666395}" type="presParOf" srcId="{C0367F69-F075-024E-9E60-DB7940E034AA}" destId="{FDD3B27E-5746-2D40-9EF2-E395A21FC162}" srcOrd="1" destOrd="0" presId="urn:microsoft.com/office/officeart/2005/8/layout/hList1"/>
    <dgm:cxn modelId="{8E94F3F2-58F6-7544-957E-57F09F75ACED}" type="presParOf" srcId="{C0367F69-F075-024E-9E60-DB7940E034AA}" destId="{3F505218-8482-474D-A2C0-88E093662F18}" srcOrd="2" destOrd="0" presId="urn:microsoft.com/office/officeart/2005/8/layout/hList1"/>
    <dgm:cxn modelId="{487F4505-6A2F-9C41-A402-BC055E80F507}" type="presParOf" srcId="{3F505218-8482-474D-A2C0-88E093662F18}" destId="{7AE91413-AB9A-254C-9E8B-7D9552252CF7}" srcOrd="0" destOrd="0" presId="urn:microsoft.com/office/officeart/2005/8/layout/hList1"/>
    <dgm:cxn modelId="{3058AF77-D62D-2F49-902C-F699CDBF9E4B}" type="presParOf" srcId="{3F505218-8482-474D-A2C0-88E093662F18}" destId="{DFA2CCEF-E48F-7847-A6CC-B69B93598BAC}" srcOrd="1" destOrd="0" presId="urn:microsoft.com/office/officeart/2005/8/layout/hList1"/>
    <dgm:cxn modelId="{B3695EB2-8890-4E43-85DF-DFA97037918C}" type="presParOf" srcId="{C0367F69-F075-024E-9E60-DB7940E034AA}" destId="{D29D7CE9-876A-9E47-A22D-EA3EAF02C593}" srcOrd="3" destOrd="0" presId="urn:microsoft.com/office/officeart/2005/8/layout/hList1"/>
    <dgm:cxn modelId="{AE4A8152-D435-1949-8975-7D36341E35B2}" type="presParOf" srcId="{C0367F69-F075-024E-9E60-DB7940E034AA}" destId="{2870C7CC-0C1D-A44E-96B6-7D159F17E84A}" srcOrd="4" destOrd="0" presId="urn:microsoft.com/office/officeart/2005/8/layout/hList1"/>
    <dgm:cxn modelId="{E5A26977-948B-4D45-8829-1344E40CB85F}" type="presParOf" srcId="{2870C7CC-0C1D-A44E-96B6-7D159F17E84A}" destId="{1123E4F1-4B02-334E-A135-BA36098636EC}" srcOrd="0" destOrd="0" presId="urn:microsoft.com/office/officeart/2005/8/layout/hList1"/>
    <dgm:cxn modelId="{2667DA7B-FA59-6444-AE79-072DA426A8BC}" type="presParOf" srcId="{2870C7CC-0C1D-A44E-96B6-7D159F17E84A}" destId="{4A3BCC0A-9297-CA4A-B076-EA7F63332B5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B9442B-FA88-944A-AB47-B8CED8C4411D}">
      <dsp:nvSpPr>
        <dsp:cNvPr id="0" name=""/>
        <dsp:cNvSpPr/>
      </dsp:nvSpPr>
      <dsp:spPr>
        <a:xfrm>
          <a:off x="3600" y="470812"/>
          <a:ext cx="1574169" cy="988775"/>
        </a:xfrm>
        <a:prstGeom prst="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Week 1 - 2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HTML Basics</a:t>
          </a:r>
          <a:endParaRPr lang="en-US" sz="1800" kern="1200" dirty="0"/>
        </a:p>
      </dsp:txBody>
      <dsp:txXfrm>
        <a:off x="3600" y="470812"/>
        <a:ext cx="1574169" cy="988775"/>
      </dsp:txXfrm>
    </dsp:sp>
    <dsp:sp modelId="{AF5C78FD-BE5C-6344-B26A-02CEB234B5B7}">
      <dsp:nvSpPr>
        <dsp:cNvPr id="0" name=""/>
        <dsp:cNvSpPr/>
      </dsp:nvSpPr>
      <dsp:spPr>
        <a:xfrm>
          <a:off x="1735187" y="770002"/>
          <a:ext cx="333724" cy="3903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735187" y="848081"/>
        <a:ext cx="233607" cy="234236"/>
      </dsp:txXfrm>
    </dsp:sp>
    <dsp:sp modelId="{298527D9-C694-FD44-98F9-9E1849CD74DA}">
      <dsp:nvSpPr>
        <dsp:cNvPr id="0" name=""/>
        <dsp:cNvSpPr/>
      </dsp:nvSpPr>
      <dsp:spPr>
        <a:xfrm>
          <a:off x="2207438" y="470812"/>
          <a:ext cx="1574169" cy="988775"/>
        </a:xfrm>
        <a:prstGeom prst="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Week 2 - 4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CSS</a:t>
          </a:r>
          <a:endParaRPr lang="en-US" sz="1800" kern="1200" dirty="0"/>
        </a:p>
      </dsp:txBody>
      <dsp:txXfrm>
        <a:off x="2207438" y="470812"/>
        <a:ext cx="1574169" cy="988775"/>
      </dsp:txXfrm>
    </dsp:sp>
    <dsp:sp modelId="{DE81A6B0-6BC7-0441-A267-C56ADC29CE1A}">
      <dsp:nvSpPr>
        <dsp:cNvPr id="0" name=""/>
        <dsp:cNvSpPr/>
      </dsp:nvSpPr>
      <dsp:spPr>
        <a:xfrm>
          <a:off x="3939025" y="770002"/>
          <a:ext cx="333724" cy="3903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939025" y="848081"/>
        <a:ext cx="233607" cy="234236"/>
      </dsp:txXfrm>
    </dsp:sp>
    <dsp:sp modelId="{16CA6197-6A73-9745-B4B5-15058496F4E5}">
      <dsp:nvSpPr>
        <dsp:cNvPr id="0" name=""/>
        <dsp:cNvSpPr/>
      </dsp:nvSpPr>
      <dsp:spPr>
        <a:xfrm>
          <a:off x="4411275" y="470812"/>
          <a:ext cx="1574169" cy="988775"/>
        </a:xfrm>
        <a:prstGeom prst="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Week 5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Advanced HTML &amp; CSS</a:t>
          </a:r>
          <a:endParaRPr lang="en-US" sz="1800" kern="1200" dirty="0"/>
        </a:p>
      </dsp:txBody>
      <dsp:txXfrm>
        <a:off x="4411275" y="470812"/>
        <a:ext cx="1574169" cy="988775"/>
      </dsp:txXfrm>
    </dsp:sp>
    <dsp:sp modelId="{DF3D378C-B4A4-4349-B5CA-63C12B45FB1D}">
      <dsp:nvSpPr>
        <dsp:cNvPr id="0" name=""/>
        <dsp:cNvSpPr/>
      </dsp:nvSpPr>
      <dsp:spPr>
        <a:xfrm>
          <a:off x="6142862" y="770002"/>
          <a:ext cx="333724" cy="3903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6142862" y="848081"/>
        <a:ext cx="233607" cy="234236"/>
      </dsp:txXfrm>
    </dsp:sp>
    <dsp:sp modelId="{98F6B56C-0215-3E49-9201-E827DAF056CD}">
      <dsp:nvSpPr>
        <dsp:cNvPr id="0" name=""/>
        <dsp:cNvSpPr/>
      </dsp:nvSpPr>
      <dsp:spPr>
        <a:xfrm>
          <a:off x="6615113" y="470812"/>
          <a:ext cx="1574169" cy="988775"/>
        </a:xfrm>
        <a:prstGeom prst="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Week 6 – 7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Javascript</a:t>
          </a:r>
          <a:endParaRPr lang="en-US" sz="1800" kern="1200" dirty="0"/>
        </a:p>
      </dsp:txBody>
      <dsp:txXfrm>
        <a:off x="6615113" y="470812"/>
        <a:ext cx="1574169" cy="9887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B9442B-FA88-944A-AB47-B8CED8C4411D}">
      <dsp:nvSpPr>
        <dsp:cNvPr id="0" name=""/>
        <dsp:cNvSpPr/>
      </dsp:nvSpPr>
      <dsp:spPr>
        <a:xfrm>
          <a:off x="3600" y="470812"/>
          <a:ext cx="1574169" cy="988775"/>
        </a:xfrm>
        <a:prstGeom prst="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Week 8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Group Presentation</a:t>
          </a:r>
          <a:endParaRPr lang="en-US" sz="1800" kern="1200" dirty="0"/>
        </a:p>
      </dsp:txBody>
      <dsp:txXfrm>
        <a:off x="3600" y="470812"/>
        <a:ext cx="1574169" cy="988775"/>
      </dsp:txXfrm>
    </dsp:sp>
    <dsp:sp modelId="{AF5C78FD-BE5C-6344-B26A-02CEB234B5B7}">
      <dsp:nvSpPr>
        <dsp:cNvPr id="0" name=""/>
        <dsp:cNvSpPr/>
      </dsp:nvSpPr>
      <dsp:spPr>
        <a:xfrm>
          <a:off x="1735187" y="770002"/>
          <a:ext cx="333724" cy="3903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735187" y="848081"/>
        <a:ext cx="233607" cy="234236"/>
      </dsp:txXfrm>
    </dsp:sp>
    <dsp:sp modelId="{298527D9-C694-FD44-98F9-9E1849CD74DA}">
      <dsp:nvSpPr>
        <dsp:cNvPr id="0" name=""/>
        <dsp:cNvSpPr/>
      </dsp:nvSpPr>
      <dsp:spPr>
        <a:xfrm>
          <a:off x="2207438" y="470812"/>
          <a:ext cx="1574169" cy="988775"/>
        </a:xfrm>
        <a:prstGeom prst="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Week 9 – 10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Javascript</a:t>
          </a:r>
          <a:endParaRPr lang="en-US" sz="1800" kern="1200" dirty="0"/>
        </a:p>
      </dsp:txBody>
      <dsp:txXfrm>
        <a:off x="2207438" y="470812"/>
        <a:ext cx="1574169" cy="988775"/>
      </dsp:txXfrm>
    </dsp:sp>
    <dsp:sp modelId="{DE81A6B0-6BC7-0441-A267-C56ADC29CE1A}">
      <dsp:nvSpPr>
        <dsp:cNvPr id="0" name=""/>
        <dsp:cNvSpPr/>
      </dsp:nvSpPr>
      <dsp:spPr>
        <a:xfrm>
          <a:off x="3939025" y="770002"/>
          <a:ext cx="333724" cy="3903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939025" y="848081"/>
        <a:ext cx="233607" cy="234236"/>
      </dsp:txXfrm>
    </dsp:sp>
    <dsp:sp modelId="{16CA6197-6A73-9745-B4B5-15058496F4E5}">
      <dsp:nvSpPr>
        <dsp:cNvPr id="0" name=""/>
        <dsp:cNvSpPr/>
      </dsp:nvSpPr>
      <dsp:spPr>
        <a:xfrm>
          <a:off x="4411275" y="470812"/>
          <a:ext cx="1574169" cy="988775"/>
        </a:xfrm>
        <a:prstGeom prst="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Week 11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Extra Topic</a:t>
          </a:r>
          <a:endParaRPr lang="en-US" sz="1800" kern="1200" dirty="0"/>
        </a:p>
      </dsp:txBody>
      <dsp:txXfrm>
        <a:off x="4411275" y="470812"/>
        <a:ext cx="1574169" cy="988775"/>
      </dsp:txXfrm>
    </dsp:sp>
    <dsp:sp modelId="{DF3D378C-B4A4-4349-B5CA-63C12B45FB1D}">
      <dsp:nvSpPr>
        <dsp:cNvPr id="0" name=""/>
        <dsp:cNvSpPr/>
      </dsp:nvSpPr>
      <dsp:spPr>
        <a:xfrm>
          <a:off x="6142862" y="770002"/>
          <a:ext cx="333724" cy="3903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6142862" y="848081"/>
        <a:ext cx="233607" cy="234236"/>
      </dsp:txXfrm>
    </dsp:sp>
    <dsp:sp modelId="{98F6B56C-0215-3E49-9201-E827DAF056CD}">
      <dsp:nvSpPr>
        <dsp:cNvPr id="0" name=""/>
        <dsp:cNvSpPr/>
      </dsp:nvSpPr>
      <dsp:spPr>
        <a:xfrm>
          <a:off x="6615113" y="470812"/>
          <a:ext cx="1574169" cy="988775"/>
        </a:xfrm>
        <a:prstGeom prst="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Week 12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Final Presentations</a:t>
          </a:r>
          <a:endParaRPr lang="en-US" sz="1800" kern="1200" dirty="0"/>
        </a:p>
      </dsp:txBody>
      <dsp:txXfrm>
        <a:off x="6615113" y="470812"/>
        <a:ext cx="1574169" cy="9887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FA72ED-0441-A04A-9DCF-36FB4C47F3A8}">
      <dsp:nvSpPr>
        <dsp:cNvPr id="0" name=""/>
        <dsp:cNvSpPr/>
      </dsp:nvSpPr>
      <dsp:spPr>
        <a:xfrm>
          <a:off x="2305" y="1132182"/>
          <a:ext cx="2247552" cy="899021"/>
        </a:xfrm>
        <a:prstGeom prst="rect">
          <a:avLst/>
        </a:prstGeom>
        <a:solidFill>
          <a:schemeClr val="accent1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HTML</a:t>
          </a:r>
          <a:endParaRPr lang="en-US" sz="3400" kern="1200" dirty="0"/>
        </a:p>
      </dsp:txBody>
      <dsp:txXfrm>
        <a:off x="2305" y="1132182"/>
        <a:ext cx="2247552" cy="899021"/>
      </dsp:txXfrm>
    </dsp:sp>
    <dsp:sp modelId="{4A7F8944-1D50-D64C-AE9E-C87730F03B87}">
      <dsp:nvSpPr>
        <dsp:cNvPr id="0" name=""/>
        <dsp:cNvSpPr/>
      </dsp:nvSpPr>
      <dsp:spPr>
        <a:xfrm>
          <a:off x="2305" y="2031204"/>
          <a:ext cx="2247552" cy="1493279"/>
        </a:xfrm>
        <a:prstGeom prst="rect">
          <a:avLst/>
        </a:prstGeom>
        <a:solidFill>
          <a:schemeClr val="bg2">
            <a:alpha val="9000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Arial" panose="020B0604020202020204" pitchFamily="34" charset="0"/>
              <a:cs typeface="Arial" panose="020B0604020202020204" pitchFamily="34" charset="0"/>
            </a:rPr>
            <a:t>Structure</a:t>
          </a:r>
          <a:endParaRPr lang="en-US" sz="24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Arial" panose="020B0604020202020204" pitchFamily="34" charset="0"/>
              <a:cs typeface="Arial" panose="020B0604020202020204" pitchFamily="34" charset="0"/>
            </a:rPr>
            <a:t>= Skeleton</a:t>
          </a:r>
          <a:endParaRPr lang="en-US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05" y="2031204"/>
        <a:ext cx="2247552" cy="1493279"/>
      </dsp:txXfrm>
    </dsp:sp>
    <dsp:sp modelId="{7AE91413-AB9A-254C-9E8B-7D9552252CF7}">
      <dsp:nvSpPr>
        <dsp:cNvPr id="0" name=""/>
        <dsp:cNvSpPr/>
      </dsp:nvSpPr>
      <dsp:spPr>
        <a:xfrm>
          <a:off x="2564515" y="1132182"/>
          <a:ext cx="2247552" cy="899021"/>
        </a:xfrm>
        <a:prstGeom prst="rect">
          <a:avLst/>
        </a:prstGeom>
        <a:solidFill>
          <a:schemeClr val="accent1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CSS</a:t>
          </a:r>
          <a:endParaRPr lang="en-US" sz="3400" kern="1200" dirty="0"/>
        </a:p>
      </dsp:txBody>
      <dsp:txXfrm>
        <a:off x="2564515" y="1132182"/>
        <a:ext cx="2247552" cy="899021"/>
      </dsp:txXfrm>
    </dsp:sp>
    <dsp:sp modelId="{DFA2CCEF-E48F-7847-A6CC-B69B93598BAC}">
      <dsp:nvSpPr>
        <dsp:cNvPr id="0" name=""/>
        <dsp:cNvSpPr/>
      </dsp:nvSpPr>
      <dsp:spPr>
        <a:xfrm>
          <a:off x="2564515" y="2031204"/>
          <a:ext cx="2247552" cy="1493279"/>
        </a:xfrm>
        <a:prstGeom prst="rect">
          <a:avLst/>
        </a:prstGeom>
        <a:solidFill>
          <a:schemeClr val="bg2">
            <a:alpha val="9000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Arial" panose="020B0604020202020204" pitchFamily="34" charset="0"/>
              <a:cs typeface="Arial" panose="020B0604020202020204" pitchFamily="34" charset="0"/>
            </a:rPr>
            <a:t>Design</a:t>
          </a:r>
          <a:endParaRPr lang="en-US" sz="24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Arial" panose="020B0604020202020204" pitchFamily="34" charset="0"/>
              <a:cs typeface="Arial" panose="020B0604020202020204" pitchFamily="34" charset="0"/>
            </a:rPr>
            <a:t>= Clothes</a:t>
          </a:r>
          <a:endParaRPr lang="en-US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64515" y="2031204"/>
        <a:ext cx="2247552" cy="1493279"/>
      </dsp:txXfrm>
    </dsp:sp>
    <dsp:sp modelId="{1123E4F1-4B02-334E-A135-BA36098636EC}">
      <dsp:nvSpPr>
        <dsp:cNvPr id="0" name=""/>
        <dsp:cNvSpPr/>
      </dsp:nvSpPr>
      <dsp:spPr>
        <a:xfrm>
          <a:off x="5126725" y="1132182"/>
          <a:ext cx="2247552" cy="899021"/>
        </a:xfrm>
        <a:prstGeom prst="rect">
          <a:avLst/>
        </a:prstGeom>
        <a:solidFill>
          <a:schemeClr val="accent1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err="1" smtClean="0"/>
            <a:t>Javascript</a:t>
          </a:r>
          <a:endParaRPr lang="en-US" sz="3400" kern="1200" dirty="0"/>
        </a:p>
      </dsp:txBody>
      <dsp:txXfrm>
        <a:off x="5126725" y="1132182"/>
        <a:ext cx="2247552" cy="899021"/>
      </dsp:txXfrm>
    </dsp:sp>
    <dsp:sp modelId="{4A3BCC0A-9297-CA4A-B076-EA7F63332B57}">
      <dsp:nvSpPr>
        <dsp:cNvPr id="0" name=""/>
        <dsp:cNvSpPr/>
      </dsp:nvSpPr>
      <dsp:spPr>
        <a:xfrm>
          <a:off x="5126725" y="2031204"/>
          <a:ext cx="2247552" cy="1493279"/>
        </a:xfrm>
        <a:prstGeom prst="rect">
          <a:avLst/>
        </a:prstGeom>
        <a:solidFill>
          <a:schemeClr val="bg2">
            <a:alpha val="9000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Arial" panose="020B0604020202020204" pitchFamily="34" charset="0"/>
              <a:cs typeface="Arial" panose="020B0604020202020204" pitchFamily="34" charset="0"/>
            </a:rPr>
            <a:t>Function</a:t>
          </a:r>
          <a:endParaRPr lang="en-US" sz="24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Arial" panose="020B0604020202020204" pitchFamily="34" charset="0"/>
              <a:cs typeface="Arial" panose="020B0604020202020204" pitchFamily="34" charset="0"/>
            </a:rPr>
            <a:t>= Muscle</a:t>
          </a:r>
          <a:endParaRPr lang="en-US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126725" y="2031204"/>
        <a:ext cx="2247552" cy="14932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79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4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9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32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85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2/6/14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14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2/6/14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53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2/6/14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24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2/6/14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35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2/6/14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79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2/6/14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3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682E3-1CD3-254F-AAB2-AB8FC0101A31}" type="datetimeFigureOut">
              <a:rPr lang="en-US" smtClean="0"/>
              <a:t>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.xml"/><Relationship Id="rId12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diagramData" Target="../diagrams/data2.xml"/><Relationship Id="rId9" Type="http://schemas.openxmlformats.org/officeDocument/2006/relationships/diagramLayout" Target="../diagrams/layout2.xml"/><Relationship Id="rId10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01" y="4695"/>
            <a:ext cx="914399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17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1620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Editors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editor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program that edits plain text files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us, we want one that is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code-friendly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highlights a code’s syntax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picks: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Sublime Text 2 (free!),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TextMate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(mac, free!), Coda 2 ($$)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://cdn.tutsplus.com/net/uploads/legacy/1140_st2plugins/z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920" y="4333875"/>
            <a:ext cx="3562350" cy="1876425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610228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5955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Relative and Absolute Paths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255454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 we start, know these 2 key differences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Relative Path</a:t>
            </a: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 to a file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relative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current file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to “page.html” or “pictures/sp14/decal.png”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Absolute 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path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or webpage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to “C:/Users/Jeff/Desktop/page.html” or “http://www.youtube.com”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511823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5955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Relative and Absolute Paths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You are currently in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index.html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How would you access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site.css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 relative path?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774700" y="3229359"/>
            <a:ext cx="7719345" cy="2702699"/>
            <a:chOff x="774700" y="3178559"/>
            <a:chExt cx="7719345" cy="2702699"/>
          </a:xfrm>
        </p:grpSpPr>
        <p:grpSp>
          <p:nvGrpSpPr>
            <p:cNvPr id="3" name="Group 2"/>
            <p:cNvGrpSpPr/>
            <p:nvPr/>
          </p:nvGrpSpPr>
          <p:grpSpPr>
            <a:xfrm>
              <a:off x="774700" y="3178559"/>
              <a:ext cx="7719345" cy="2702699"/>
              <a:chOff x="774700" y="2984499"/>
              <a:chExt cx="7719345" cy="2702699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774700" y="2984499"/>
                <a:ext cx="7556500" cy="27026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7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420145" y="3409977"/>
                <a:ext cx="7073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workspace/</a:t>
                </a:r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874976" y="3791602"/>
                <a:ext cx="63523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index.html</a:t>
                </a:r>
                <a:endPara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874976" y="4388411"/>
                <a:ext cx="63523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css</a:t>
                </a:r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1597945" y="3791602"/>
                <a:ext cx="0" cy="841879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>
                <a:off x="1597945" y="4633481"/>
                <a:ext cx="277031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>
                <a:off x="1611829" y="4021282"/>
                <a:ext cx="277031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169445" y="4788521"/>
                <a:ext cx="0" cy="24489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2169445" y="5033411"/>
                <a:ext cx="277031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2486945" y="4795256"/>
                <a:ext cx="5803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site.css</a:t>
                </a:r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1874976" y="4261380"/>
              <a:ext cx="63523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about.html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1611829" y="4491060"/>
              <a:ext cx="277031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313478" y="6095173"/>
            <a:ext cx="8365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Answer: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/site.css”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40527" y="3409433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C:/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1142236" y="3738081"/>
            <a:ext cx="0" cy="186261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142236" y="3854892"/>
            <a:ext cx="27703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143420" y="5600700"/>
            <a:ext cx="27703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83645" y="5365690"/>
            <a:ext cx="6352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decal.html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807370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5955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Relative and Absolute Paths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You are currently in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index.html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How would you access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site.css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 absolute path?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774700" y="3229359"/>
            <a:ext cx="7719345" cy="2702699"/>
            <a:chOff x="774700" y="3178559"/>
            <a:chExt cx="7719345" cy="2702699"/>
          </a:xfrm>
        </p:grpSpPr>
        <p:grpSp>
          <p:nvGrpSpPr>
            <p:cNvPr id="3" name="Group 2"/>
            <p:cNvGrpSpPr/>
            <p:nvPr/>
          </p:nvGrpSpPr>
          <p:grpSpPr>
            <a:xfrm>
              <a:off x="774700" y="3178559"/>
              <a:ext cx="7719345" cy="2702699"/>
              <a:chOff x="774700" y="2984499"/>
              <a:chExt cx="7719345" cy="2702699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774700" y="2984499"/>
                <a:ext cx="7556500" cy="27026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7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420145" y="3409977"/>
                <a:ext cx="7073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workspace/</a:t>
                </a:r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874976" y="3791602"/>
                <a:ext cx="63523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index.html</a:t>
                </a:r>
                <a:endPara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874976" y="4388411"/>
                <a:ext cx="63523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css</a:t>
                </a:r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1597945" y="3791602"/>
                <a:ext cx="0" cy="841879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>
                <a:off x="1597945" y="4633481"/>
                <a:ext cx="277031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>
                <a:off x="1611829" y="4021282"/>
                <a:ext cx="277031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169445" y="4788521"/>
                <a:ext cx="0" cy="24489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2169445" y="5033411"/>
                <a:ext cx="277031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2486945" y="4795256"/>
                <a:ext cx="5803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site.css</a:t>
                </a:r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1874976" y="4261380"/>
              <a:ext cx="63523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about.html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1611829" y="4491060"/>
              <a:ext cx="277031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313478" y="6095173"/>
            <a:ext cx="8365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Answer: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“C:/workspace/</a:t>
            </a: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/site.css”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40527" y="3409433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C:/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1142236" y="3738081"/>
            <a:ext cx="0" cy="186261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142236" y="3854892"/>
            <a:ext cx="27703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143420" y="5600700"/>
            <a:ext cx="27703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83645" y="5365690"/>
            <a:ext cx="6352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decal.html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526296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5955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Relative and Absolute Paths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go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 a folder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(going back), use two dots and a slash (../)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774700" y="2994627"/>
            <a:ext cx="7719345" cy="2702699"/>
            <a:chOff x="774700" y="3178559"/>
            <a:chExt cx="7719345" cy="2702699"/>
          </a:xfrm>
        </p:grpSpPr>
        <p:grpSp>
          <p:nvGrpSpPr>
            <p:cNvPr id="3" name="Group 2"/>
            <p:cNvGrpSpPr/>
            <p:nvPr/>
          </p:nvGrpSpPr>
          <p:grpSpPr>
            <a:xfrm>
              <a:off x="774700" y="3178559"/>
              <a:ext cx="7719345" cy="2702699"/>
              <a:chOff x="774700" y="2984499"/>
              <a:chExt cx="7719345" cy="2702699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774700" y="2984499"/>
                <a:ext cx="7556500" cy="27026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7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420145" y="3409977"/>
                <a:ext cx="7073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workspace/</a:t>
                </a:r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874976" y="3791602"/>
                <a:ext cx="63523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index.html</a:t>
                </a:r>
                <a:endPara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874976" y="4388411"/>
                <a:ext cx="63523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css</a:t>
                </a:r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1597945" y="3791602"/>
                <a:ext cx="0" cy="841879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>
                <a:off x="1597945" y="4633481"/>
                <a:ext cx="277031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>
                <a:off x="1611829" y="4021282"/>
                <a:ext cx="277031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169445" y="4788521"/>
                <a:ext cx="0" cy="24489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2169445" y="5033411"/>
                <a:ext cx="277031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2486945" y="4795256"/>
                <a:ext cx="5803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site.css</a:t>
                </a:r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1874976" y="4261380"/>
              <a:ext cx="63523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about.html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1611829" y="4491060"/>
              <a:ext cx="277031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313478" y="5881591"/>
            <a:ext cx="8365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access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decal.html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index.html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“../../decal.html”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“Up two levels”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40527" y="3174423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C:/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1142236" y="3503071"/>
            <a:ext cx="0" cy="186261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142236" y="3619882"/>
            <a:ext cx="27703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143420" y="5365690"/>
            <a:ext cx="27703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83645" y="5165635"/>
            <a:ext cx="6352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decal.html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79823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7" y="3041212"/>
            <a:ext cx="8487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HTML Structure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</p:spTree>
    <p:extLst>
      <p:ext uri="{BB962C8B-B14F-4D97-AF65-F5344CB8AC3E}">
        <p14:creationId xmlns:p14="http://schemas.microsoft.com/office/powerpoint/2010/main" val="18748536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1159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Tags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9751"/>
            <a:ext cx="8365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Tags start with a left bracket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end with a right bracket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paragraph tag: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&lt;p&gt;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326" y="3025913"/>
            <a:ext cx="83653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opening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tags and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closing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tags. Closing tags start with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instead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&lt;/p&gt;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Together, a set of tags is called an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 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&lt;p&gt;&lt;/p&gt;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 paragraph element</a:t>
            </a:r>
            <a:endParaRPr lang="en-US" sz="20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3478" y="4587676"/>
            <a:ext cx="8365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add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between a opening and closing tag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&lt;p&gt;Hello Class!&lt;/p&gt;</a:t>
            </a:r>
          </a:p>
        </p:txBody>
      </p:sp>
    </p:spTree>
    <p:extLst>
      <p:ext uri="{BB962C8B-B14F-4D97-AF65-F5344CB8AC3E}">
        <p14:creationId xmlns:p14="http://schemas.microsoft.com/office/powerpoint/2010/main" val="3553905066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1159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Tags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1578" y="2413336"/>
            <a:ext cx="83653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Opening tags must have a closing tag</a:t>
            </a: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acceptable: &lt;p&gt;Hello!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 it: &lt;p&gt;Hello!&lt;/p&gt;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1578" y="3312367"/>
            <a:ext cx="83653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exceptions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special tags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break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Also: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&lt;link type=“text/</a:t>
            </a: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</a:t>
            </a: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stylesheet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=“style.css”&gt;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tag to your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(we will go over this later)</a:t>
            </a:r>
          </a:p>
        </p:txBody>
      </p:sp>
    </p:spTree>
    <p:extLst>
      <p:ext uri="{BB962C8B-B14F-4D97-AF65-F5344CB8AC3E}">
        <p14:creationId xmlns:p14="http://schemas.microsoft.com/office/powerpoint/2010/main" val="4011294053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4681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Basic HTML Structure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webpages have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core elements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them: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tag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 tag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 tag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tags are within the HTML tags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4700" y="4325155"/>
            <a:ext cx="7556500" cy="176369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03300" y="4493160"/>
            <a:ext cx="707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58131" y="4938285"/>
            <a:ext cx="6352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58131" y="5403145"/>
            <a:ext cx="6352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181100" y="4938285"/>
            <a:ext cx="0" cy="70993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181100" y="5648215"/>
            <a:ext cx="27703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194984" y="5147755"/>
            <a:ext cx="27703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51998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4681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Basic HTML Structure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HTML pages must start with the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&lt;html&gt;&lt;/html&gt;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tells the browser to render meaningful HTML code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326" y="3078324"/>
            <a:ext cx="8365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 the HTML tags, put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&lt;head&gt;&lt;/head&gt;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tags</a:t>
            </a:r>
          </a:p>
          <a:p>
            <a:pPr lvl="1"/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74700" y="3659210"/>
            <a:ext cx="7556500" cy="176369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03300" y="3891294"/>
            <a:ext cx="7073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&lt;html&gt;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&lt;head&gt;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&lt;/head&gt;</a:t>
            </a: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&lt;/html&gt;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1231" y="5565867"/>
            <a:ext cx="83653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Notice we indented the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&lt;head&gt;&lt;/head&gt;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tags. This is for readability purposes (you could put everything in one line too, but we indent to make it easier for us to read)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897463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6253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Class Timeline: Programming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877783961"/>
              </p:ext>
            </p:extLst>
          </p:nvPr>
        </p:nvGraphicFramePr>
        <p:xfrm>
          <a:off x="443116" y="2463800"/>
          <a:ext cx="8192884" cy="193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3029151078"/>
              </p:ext>
            </p:extLst>
          </p:nvPr>
        </p:nvGraphicFramePr>
        <p:xfrm>
          <a:off x="443116" y="3873500"/>
          <a:ext cx="8192884" cy="193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869396646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8132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Basic HTML Structure - Header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goes in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&lt;head&gt;&lt;/head&gt;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of page, links to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files, search engine keywords and description, website info, etc.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Everything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rendered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the page (the content)</a:t>
            </a:r>
          </a:p>
          <a:p>
            <a:pPr marL="800100" lvl="1" indent="-342900">
              <a:buFont typeface="Arial"/>
              <a:buChar char="•"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326" y="3670594"/>
            <a:ext cx="83653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&lt;title&gt;&lt;/title&gt; tags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Defines the title displayed on browser windows/tabs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737817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8132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Basic HTML Structure - Header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74700" y="2184400"/>
            <a:ext cx="7556500" cy="414661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03300" y="2424379"/>
            <a:ext cx="70739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&lt;html&gt;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&lt;head&gt;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&lt;title&gt;First Webpage&lt;/title&gt;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&lt;/head&gt;</a:t>
            </a: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&lt;/html&gt;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880165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8132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Basic HTML Structure - Body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goes in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&lt;body&gt;&lt;/body&gt;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for your page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what the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viewer sees</a:t>
            </a: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/>
              <a:buChar char="•"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326" y="3403894"/>
            <a:ext cx="83653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Heading Tags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&lt;h1&gt;&lt;/h1&gt;, &lt;h2&gt;&lt;/h2&gt;, …, &lt;h6&gt;&lt;/h6&gt;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default heading sizes. 1 is the largest, 6 is the smallest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5326" y="4407402"/>
            <a:ext cx="83653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Paragraph Tags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&lt;p&gt;&lt;/p&gt;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Adds some space above and below your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paragaph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063395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8132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Basic HTML Structure - Body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Useful Tags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 line break (jumps to next line for a text)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&lt;strong&gt;…&lt;/strong&gt;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bold text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&gt;…&lt;/</a:t>
            </a: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italicized text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 single horizontal line</a:t>
            </a:r>
            <a:endParaRPr lang="en-US" sz="2000" i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i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/>
              <a:buChar char="•"/>
            </a:pP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/>
              <a:buChar char="•"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771010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7" y="3041212"/>
            <a:ext cx="8487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Images &amp; Links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</p:spTree>
    <p:extLst>
      <p:ext uri="{BB962C8B-B14F-4D97-AF65-F5344CB8AC3E}">
        <p14:creationId xmlns:p14="http://schemas.microsoft.com/office/powerpoint/2010/main" val="2856246922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8132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Images &amp; Links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Links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&lt;a&gt;…&lt;/a&gt;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 called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anchor tags</a:t>
            </a: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&lt;a </a:t>
            </a:r>
            <a:r>
              <a:rPr lang="en-US" sz="2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n-US" sz="2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=“http://www.youtube.com”&gt;</a:t>
            </a:r>
            <a:r>
              <a:rPr lang="en-US" sz="2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Youtube</a:t>
            </a:r>
            <a:r>
              <a:rPr lang="en-US" sz="2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&lt;/a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an example of an element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</a:t>
            </a: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 are followed by = and “…”, with something in “…”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needs a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inside the “…”. Can be relative or absolute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 the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&lt;a&gt;…&lt;/a&gt;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tags is the text displayed on the browser</a:t>
            </a:r>
            <a:endParaRPr lang="en-US" sz="20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/>
              <a:buChar char="•"/>
            </a:pPr>
            <a:endParaRPr lang="en-US" sz="2000" i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i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/>
              <a:buChar char="•"/>
            </a:pP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/>
              <a:buChar char="•"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54" t="28637" r="21628" b="46829"/>
          <a:stretch/>
        </p:blipFill>
        <p:spPr bwMode="auto">
          <a:xfrm>
            <a:off x="5192272" y="1060012"/>
            <a:ext cx="3528392" cy="17947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959110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8132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Images &amp; Links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tags rely a lot on HTML attributes (like </a:t>
            </a: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anchor tags)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Defines the image source (either relative or absolute path)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=“/path/to/filename.png”&gt;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 &amp; width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attributes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=“/path/to/filename.png” height=“100” width=“100”&gt;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Number is in # of pixels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attribute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... alt=“</a:t>
            </a: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!”&gt;</a:t>
            </a: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Displayed if image is unavailable, or is read if using screen reader</a:t>
            </a:r>
          </a:p>
          <a:p>
            <a:pPr marL="800100" lvl="1" indent="-342900">
              <a:buFont typeface="Arial"/>
              <a:buChar char="•"/>
            </a:pPr>
            <a:endParaRPr lang="en-US" sz="2000" i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i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/>
              <a:buChar char="•"/>
            </a:pP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/>
              <a:buChar char="•"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97" b="8696"/>
          <a:stretch/>
        </p:blipFill>
        <p:spPr bwMode="auto">
          <a:xfrm>
            <a:off x="4191000" y="1332312"/>
            <a:ext cx="4464708" cy="1579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5069915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8132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Lists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49278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Unordered Lists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(bullets)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&lt;li&gt;Jeff Zhan&lt;/li&gt;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&lt;li&gt;Kevin Liang&lt;/li&gt;</a:t>
            </a:r>
            <a:b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&lt;li&gt;Shawn Park&lt;/li&gt;</a:t>
            </a:r>
            <a:b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&lt;/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5326" y="4476480"/>
            <a:ext cx="49278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Ordered 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(numbers)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&lt;li&gt;Jeff Zhan&lt;/li&gt;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&lt;li&gt;Kevin Liang&lt;/li&gt;</a:t>
            </a:r>
            <a:b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&lt;li&gt;Shawn Park&lt;/li&gt;</a:t>
            </a:r>
            <a:b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84" t="29530" r="35929" b="53652"/>
          <a:stretch/>
        </p:blipFill>
        <p:spPr bwMode="auto">
          <a:xfrm>
            <a:off x="5509860" y="2528289"/>
            <a:ext cx="2123837" cy="15954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10" t="29250" r="36522" b="55078"/>
          <a:stretch/>
        </p:blipFill>
        <p:spPr bwMode="auto">
          <a:xfrm>
            <a:off x="5509861" y="4476464"/>
            <a:ext cx="2123837" cy="15379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7094215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41" b="8333"/>
          <a:stretch/>
        </p:blipFill>
        <p:spPr bwMode="auto">
          <a:xfrm>
            <a:off x="391040" y="2277036"/>
            <a:ext cx="8250936" cy="2956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</a:t>
            </a:r>
          </a:p>
        </p:txBody>
      </p:sp>
      <p:sp>
        <p:nvSpPr>
          <p:cNvPr id="2" name="Rectangle 1"/>
          <p:cNvSpPr/>
          <p:nvPr/>
        </p:nvSpPr>
        <p:spPr>
          <a:xfrm>
            <a:off x="391040" y="4159040"/>
            <a:ext cx="3894868" cy="484677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9840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Summary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68894"/>
            <a:ext cx="836533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Relative Paths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paths to a file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relative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your current location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Absolute Paths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the complete paths to a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pages have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main elements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tags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 tags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 tags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tags define things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visible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the user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tags define things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visible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the user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 and Links take in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depend on relative/absolute paths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326" y="5870906"/>
            <a:ext cx="83653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lecture material, handouts, and homework can be found at:</a:t>
            </a:r>
          </a:p>
          <a:p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http://www.thewebdesignworkshop.co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(an absolute path!)</a:t>
            </a:r>
            <a:endParaRPr lang="en-US" sz="2000" i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005169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5972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What Websites are Made Of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057194042"/>
              </p:ext>
            </p:extLst>
          </p:nvPr>
        </p:nvGraphicFramePr>
        <p:xfrm>
          <a:off x="941916" y="1650999"/>
          <a:ext cx="7376583" cy="4656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64535356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7" y="3041212"/>
            <a:ext cx="8487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Bonus Slides!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</p:spTree>
    <p:extLst>
      <p:ext uri="{BB962C8B-B14F-4D97-AF65-F5344CB8AC3E}">
        <p14:creationId xmlns:p14="http://schemas.microsoft.com/office/powerpoint/2010/main" val="3463088000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8132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Structure of your Environment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ways to structure your website. Here is one way: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74700" y="2897820"/>
            <a:ext cx="7556500" cy="3629980"/>
            <a:chOff x="774700" y="3178559"/>
            <a:chExt cx="7556500" cy="3629980"/>
          </a:xfrm>
        </p:grpSpPr>
        <p:grpSp>
          <p:nvGrpSpPr>
            <p:cNvPr id="7" name="Group 6"/>
            <p:cNvGrpSpPr/>
            <p:nvPr/>
          </p:nvGrpSpPr>
          <p:grpSpPr>
            <a:xfrm>
              <a:off x="774700" y="3178559"/>
              <a:ext cx="7556500" cy="3629980"/>
              <a:chOff x="774700" y="2984499"/>
              <a:chExt cx="7556500" cy="362998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774700" y="2984499"/>
                <a:ext cx="7556500" cy="36299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7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962945" y="3143659"/>
                <a:ext cx="7073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workspace/</a:t>
                </a:r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417776" y="3525284"/>
                <a:ext cx="63523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index.html</a:t>
                </a:r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503683" y="4666028"/>
                <a:ext cx="20089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site.js</a:t>
                </a:r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1140745" y="3525284"/>
                <a:ext cx="0" cy="505398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1154629" y="3754964"/>
                <a:ext cx="277031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1712245" y="5149956"/>
                <a:ext cx="277031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2029745" y="4911801"/>
                <a:ext cx="5803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css</a:t>
                </a:r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1417776" y="3995062"/>
              <a:ext cx="63523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assets/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>
              <a:off x="1154629" y="4224742"/>
              <a:ext cx="277031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 flipH="1">
            <a:off x="1708805" y="4418277"/>
            <a:ext cx="27703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026305" y="4180122"/>
            <a:ext cx="580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97278" y="5225247"/>
            <a:ext cx="1693722" cy="406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site.css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726129" y="4180122"/>
            <a:ext cx="0" cy="16266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726129" y="5806748"/>
            <a:ext cx="27703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043629" y="5568593"/>
            <a:ext cx="580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images/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09977" y="5917903"/>
            <a:ext cx="1693722" cy="406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image1.png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2229506" y="5224727"/>
            <a:ext cx="0" cy="24489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229506" y="5459765"/>
            <a:ext cx="27703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243390" y="5911687"/>
            <a:ext cx="0" cy="24489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2243390" y="6146725"/>
            <a:ext cx="27703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230689" y="4577384"/>
            <a:ext cx="0" cy="24489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2230689" y="4812422"/>
            <a:ext cx="27703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211818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8132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Head Tags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Besides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&lt;title&gt;&lt;/title&gt;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what else can you do?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 Tags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&lt;meta&gt;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tags define information on your page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an exception to the opening/closing tag pair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Engine Description: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&lt;meta name=“description” content=“Google shows this”&gt;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Takes a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attribute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“Favicon” – The icon next to your website title on the browser: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 property="</a:t>
            </a:r>
            <a:r>
              <a:rPr lang="en-US" sz="2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og:image</a:t>
            </a:r>
            <a:r>
              <a:rPr lang="en-US" sz="2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content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=“/path/to/image.png"/&gt;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Takes a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attribute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relative/absolute path to your 16x16 or 32x32 favicon image (in .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png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.gif preferably)</a:t>
            </a:r>
            <a:endParaRPr lang="en-US" sz="2000" i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buFont typeface="Arial"/>
              <a:buChar char="•"/>
            </a:pP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/>
              <a:buChar char="•"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977812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8132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Div</a:t>
            </a:r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and Span Tags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will see this in the next few lectures</a:t>
            </a:r>
          </a:p>
          <a:p>
            <a:pPr marL="342900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&lt;div&gt;&lt;/div&gt;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tags are the primary tags we will use in the future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are essentially tags with no special properties (like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&lt;strong&gt; or &lt;h1&gt;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customize them with CSS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are stacked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vertically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meaning you cannot have two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divs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side by side unless you alter the CSS</a:t>
            </a:r>
          </a:p>
          <a:p>
            <a:pPr marL="342900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&lt;span&gt;&lt;/span&gt;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tags are used from time to time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 a div tag, they have no special properties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customize them with CSS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are stacked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horizontally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meaning you can have two spans side by side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487506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50" b="7838"/>
          <a:stretch/>
        </p:blipFill>
        <p:spPr bwMode="auto">
          <a:xfrm>
            <a:off x="393073" y="2019301"/>
            <a:ext cx="8357854" cy="379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55326" y="1402094"/>
            <a:ext cx="8365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Pure HTML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23508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5326" y="1402094"/>
            <a:ext cx="8365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+ CSS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81" b="5405"/>
          <a:stretch/>
        </p:blipFill>
        <p:spPr bwMode="auto">
          <a:xfrm>
            <a:off x="393073" y="2032001"/>
            <a:ext cx="8357854" cy="3924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6839403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5326" y="1402094"/>
            <a:ext cx="8365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+ CSS + JS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11" b="5675"/>
          <a:stretch/>
        </p:blipFill>
        <p:spPr bwMode="auto">
          <a:xfrm>
            <a:off x="393073" y="2032001"/>
            <a:ext cx="8357855" cy="3924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0326634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3331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Today’s Outline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68894"/>
            <a:ext cx="83653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Editors &amp; File Structure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Structure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Syntax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baseline="30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In-Class Activity (yay!)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481682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7" y="2890390"/>
            <a:ext cx="84876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Goal Today:</a:t>
            </a:r>
            <a:endParaRPr lang="en-US" sz="3200" i="1" dirty="0" smtClean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i="1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Getting up and running in HTML</a:t>
            </a:r>
            <a:endParaRPr lang="en-US" sz="700" i="1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</p:spTree>
    <p:extLst>
      <p:ext uri="{BB962C8B-B14F-4D97-AF65-F5344CB8AC3E}">
        <p14:creationId xmlns:p14="http://schemas.microsoft.com/office/powerpoint/2010/main" val="762980136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7" y="3041212"/>
            <a:ext cx="8487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Editors &amp; File Structure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</p:spTree>
    <p:extLst>
      <p:ext uri="{BB962C8B-B14F-4D97-AF65-F5344CB8AC3E}">
        <p14:creationId xmlns:p14="http://schemas.microsoft.com/office/powerpoint/2010/main" val="1437646552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3397</TotalTime>
  <Words>1457</Words>
  <Application>Microsoft Macintosh PowerPoint</Application>
  <PresentationFormat>On-screen Show (4:3)</PresentationFormat>
  <Paragraphs>232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Park</dc:creator>
  <cp:lastModifiedBy>Shawn Park</cp:lastModifiedBy>
  <cp:revision>114</cp:revision>
  <dcterms:created xsi:type="dcterms:W3CDTF">2013-07-04T17:32:20Z</dcterms:created>
  <dcterms:modified xsi:type="dcterms:W3CDTF">2014-02-06T08:49:25Z</dcterms:modified>
</cp:coreProperties>
</file>