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70" r:id="rId3"/>
    <p:sldId id="290" r:id="rId4"/>
    <p:sldId id="331" r:id="rId5"/>
    <p:sldId id="323" r:id="rId6"/>
    <p:sldId id="326" r:id="rId7"/>
    <p:sldId id="306" r:id="rId8"/>
    <p:sldId id="332" r:id="rId9"/>
    <p:sldId id="333" r:id="rId10"/>
    <p:sldId id="311" r:id="rId11"/>
    <p:sldId id="334" r:id="rId12"/>
    <p:sldId id="335" r:id="rId13"/>
    <p:sldId id="336" r:id="rId14"/>
    <p:sldId id="337" r:id="rId15"/>
    <p:sldId id="340" r:id="rId16"/>
    <p:sldId id="338" r:id="rId17"/>
    <p:sldId id="339" r:id="rId18"/>
    <p:sldId id="341" r:id="rId19"/>
    <p:sldId id="324" r:id="rId20"/>
    <p:sldId id="307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22" r:id="rId32"/>
    <p:sldId id="327" r:id="rId33"/>
    <p:sldId id="328" r:id="rId34"/>
    <p:sldId id="35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2FE53-0F0B-4C64-B1B6-CD7979AEF2D8}">
          <p14:sldIdLst>
            <p14:sldId id="286"/>
            <p14:sldId id="270"/>
            <p14:sldId id="290"/>
            <p14:sldId id="331"/>
            <p14:sldId id="323"/>
            <p14:sldId id="326"/>
            <p14:sldId id="306"/>
            <p14:sldId id="332"/>
            <p14:sldId id="333"/>
            <p14:sldId id="311"/>
            <p14:sldId id="334"/>
            <p14:sldId id="335"/>
            <p14:sldId id="336"/>
            <p14:sldId id="337"/>
            <p14:sldId id="340"/>
            <p14:sldId id="338"/>
            <p14:sldId id="339"/>
            <p14:sldId id="341"/>
            <p14:sldId id="324"/>
            <p14:sldId id="307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22"/>
            <p14:sldId id="327"/>
            <p14:sldId id="328"/>
            <p14:sldId id="3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E6868"/>
    <a:srgbClr val="F3F3F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19" autoAdjust="0"/>
  </p:normalViewPr>
  <p:slideViewPr>
    <p:cSldViewPr snapToGrid="0" snapToObjects="1">
      <p:cViewPr>
        <p:scale>
          <a:sx n="75" d="100"/>
          <a:sy n="75" d="100"/>
        </p:scale>
        <p:origin x="-2608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58C47-6F1F-D04E-8256-A1514ADFFBB5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0ED67-C898-6348-9D35-EC478769282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64D98DDE-1552-8B43-91A8-5B824B6A5B8B}" type="parTrans" cxnId="{1E8BABA1-0CBA-1C42-AE8A-1BD90977B9ED}">
      <dgm:prSet/>
      <dgm:spPr/>
      <dgm:t>
        <a:bodyPr/>
        <a:lstStyle/>
        <a:p>
          <a:endParaRPr lang="en-US"/>
        </a:p>
      </dgm:t>
    </dgm:pt>
    <dgm:pt modelId="{88F4609C-C2D1-9347-9A54-E81B1C27DA78}" type="sibTrans" cxnId="{1E8BABA1-0CBA-1C42-AE8A-1BD90977B9ED}">
      <dgm:prSet/>
      <dgm:spPr/>
      <dgm:t>
        <a:bodyPr/>
        <a:lstStyle/>
        <a:p>
          <a:endParaRPr lang="en-US"/>
        </a:p>
      </dgm:t>
    </dgm:pt>
    <dgm:pt modelId="{65CB101B-4187-0A4A-A41D-C7465C7254A8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Structure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BEAF7B-B3A1-7849-8DA0-3BB86C7DCB3A}" type="parTrans" cxnId="{DC9D037F-2974-F941-9509-0348093E7492}">
      <dgm:prSet/>
      <dgm:spPr/>
      <dgm:t>
        <a:bodyPr/>
        <a:lstStyle/>
        <a:p>
          <a:endParaRPr lang="en-US"/>
        </a:p>
      </dgm:t>
    </dgm:pt>
    <dgm:pt modelId="{720D9AFA-8CF2-2048-823E-C342627A003C}" type="sibTrans" cxnId="{DC9D037F-2974-F941-9509-0348093E7492}">
      <dgm:prSet/>
      <dgm:spPr/>
      <dgm:t>
        <a:bodyPr/>
        <a:lstStyle/>
        <a:p>
          <a:endParaRPr lang="en-US"/>
        </a:p>
      </dgm:t>
    </dgm:pt>
    <dgm:pt modelId="{01C0F4F7-E155-BB4E-A937-3C82734E79D7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= Skeleton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32B4C2-CF92-364B-AB6D-6F5D3D5355F8}" type="parTrans" cxnId="{23DFE0AD-5159-0E41-86C9-94E3D79B0241}">
      <dgm:prSet/>
      <dgm:spPr/>
      <dgm:t>
        <a:bodyPr/>
        <a:lstStyle/>
        <a:p>
          <a:endParaRPr lang="en-US"/>
        </a:p>
      </dgm:t>
    </dgm:pt>
    <dgm:pt modelId="{0145E706-F792-754C-B1C3-C0B1BD1955FF}" type="sibTrans" cxnId="{23DFE0AD-5159-0E41-86C9-94E3D79B0241}">
      <dgm:prSet/>
      <dgm:spPr/>
      <dgm:t>
        <a:bodyPr/>
        <a:lstStyle/>
        <a:p>
          <a:endParaRPr lang="en-US"/>
        </a:p>
      </dgm:t>
    </dgm:pt>
    <dgm:pt modelId="{C17F4FE1-85BC-7346-AF12-1E09857C0A8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3CE3A356-56A0-2748-ADED-E2F1F0024707}" type="parTrans" cxnId="{2626EC58-8462-0946-9387-B33282EA03EF}">
      <dgm:prSet/>
      <dgm:spPr/>
      <dgm:t>
        <a:bodyPr/>
        <a:lstStyle/>
        <a:p>
          <a:endParaRPr lang="en-US"/>
        </a:p>
      </dgm:t>
    </dgm:pt>
    <dgm:pt modelId="{03211024-96C7-DB4E-872D-09590F32FF8A}" type="sibTrans" cxnId="{2626EC58-8462-0946-9387-B33282EA03EF}">
      <dgm:prSet/>
      <dgm:spPr/>
      <dgm:t>
        <a:bodyPr/>
        <a:lstStyle/>
        <a:p>
          <a:endParaRPr lang="en-US"/>
        </a:p>
      </dgm:t>
    </dgm:pt>
    <dgm:pt modelId="{1945AE70-8B48-A645-A30B-9578233855AB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Design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BA6632-DD94-AD4D-A19E-972F4615FBA7}" type="parTrans" cxnId="{A0CC3B6B-4FF1-F247-8F27-DE4E6A3C223E}">
      <dgm:prSet/>
      <dgm:spPr/>
      <dgm:t>
        <a:bodyPr/>
        <a:lstStyle/>
        <a:p>
          <a:endParaRPr lang="en-US"/>
        </a:p>
      </dgm:t>
    </dgm:pt>
    <dgm:pt modelId="{DFE36A33-E0A7-5D45-A91F-6D4F9B7B2D76}" type="sibTrans" cxnId="{A0CC3B6B-4FF1-F247-8F27-DE4E6A3C223E}">
      <dgm:prSet/>
      <dgm:spPr/>
      <dgm:t>
        <a:bodyPr/>
        <a:lstStyle/>
        <a:p>
          <a:endParaRPr lang="en-US"/>
        </a:p>
      </dgm:t>
    </dgm:pt>
    <dgm:pt modelId="{B719900E-547E-A748-A8CD-4E1FA02A3D7E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= Clothes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6C8BFB-5EE2-5445-9FE1-3CDC4B452072}" type="parTrans" cxnId="{C6D6F515-77BC-374A-AA86-765D64DF88D2}">
      <dgm:prSet/>
      <dgm:spPr/>
      <dgm:t>
        <a:bodyPr/>
        <a:lstStyle/>
        <a:p>
          <a:endParaRPr lang="en-US"/>
        </a:p>
      </dgm:t>
    </dgm:pt>
    <dgm:pt modelId="{68A8E9DA-C0BF-AA41-87B4-5A23B6A47356}" type="sibTrans" cxnId="{C6D6F515-77BC-374A-AA86-765D64DF88D2}">
      <dgm:prSet/>
      <dgm:spPr/>
      <dgm:t>
        <a:bodyPr/>
        <a:lstStyle/>
        <a:p>
          <a:endParaRPr lang="en-US"/>
        </a:p>
      </dgm:t>
    </dgm:pt>
    <dgm:pt modelId="{1A86C4BE-BBBA-654A-AD67-47A837FCF8D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Javascript</a:t>
          </a:r>
          <a:endParaRPr lang="en-US" dirty="0"/>
        </a:p>
      </dgm:t>
    </dgm:pt>
    <dgm:pt modelId="{5D80D490-3313-6B44-8D82-87726B2D2818}" type="parTrans" cxnId="{B8FC5651-C297-0847-8CE4-27D2A0EE180F}">
      <dgm:prSet/>
      <dgm:spPr/>
      <dgm:t>
        <a:bodyPr/>
        <a:lstStyle/>
        <a:p>
          <a:endParaRPr lang="en-US"/>
        </a:p>
      </dgm:t>
    </dgm:pt>
    <dgm:pt modelId="{755FF50D-C37F-8A4B-A868-E27723B85A09}" type="sibTrans" cxnId="{B8FC5651-C297-0847-8CE4-27D2A0EE180F}">
      <dgm:prSet/>
      <dgm:spPr/>
      <dgm:t>
        <a:bodyPr/>
        <a:lstStyle/>
        <a:p>
          <a:endParaRPr lang="en-US"/>
        </a:p>
      </dgm:t>
    </dgm:pt>
    <dgm:pt modelId="{66EFAA9B-F0A0-084D-B271-B67F221A0244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Function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EC09F-979A-AE4D-87FE-4AFB5450F5AB}" type="parTrans" cxnId="{2553C383-6EB7-7E44-AB35-48A9865EE370}">
      <dgm:prSet/>
      <dgm:spPr/>
      <dgm:t>
        <a:bodyPr/>
        <a:lstStyle/>
        <a:p>
          <a:endParaRPr lang="en-US"/>
        </a:p>
      </dgm:t>
    </dgm:pt>
    <dgm:pt modelId="{216D65E2-86D2-CE42-B5A9-79714E8D9602}" type="sibTrans" cxnId="{2553C383-6EB7-7E44-AB35-48A9865EE370}">
      <dgm:prSet/>
      <dgm:spPr/>
      <dgm:t>
        <a:bodyPr/>
        <a:lstStyle/>
        <a:p>
          <a:endParaRPr lang="en-US"/>
        </a:p>
      </dgm:t>
    </dgm:pt>
    <dgm:pt modelId="{AA750F66-13F7-9041-9DBB-333C521656D6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= Muscle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B7342E-9BE3-DE49-9D06-2256B20E254B}" type="parTrans" cxnId="{7BC8D885-114B-AC48-B77E-FB3DB5C3AB0E}">
      <dgm:prSet/>
      <dgm:spPr/>
      <dgm:t>
        <a:bodyPr/>
        <a:lstStyle/>
        <a:p>
          <a:endParaRPr lang="en-US"/>
        </a:p>
      </dgm:t>
    </dgm:pt>
    <dgm:pt modelId="{8BEC88CD-76F8-C047-A4FD-9F9AD70C6F98}" type="sibTrans" cxnId="{7BC8D885-114B-AC48-B77E-FB3DB5C3AB0E}">
      <dgm:prSet/>
      <dgm:spPr/>
      <dgm:t>
        <a:bodyPr/>
        <a:lstStyle/>
        <a:p>
          <a:endParaRPr lang="en-US"/>
        </a:p>
      </dgm:t>
    </dgm:pt>
    <dgm:pt modelId="{C0367F69-F075-024E-9E60-DB7940E034AA}" type="pres">
      <dgm:prSet presAssocID="{3BF58C47-6F1F-D04E-8256-A1514ADFFB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0DEA3-5B8B-3845-8E6A-EE3108E04E35}" type="pres">
      <dgm:prSet presAssocID="{E730ED67-C898-6348-9D35-EC478769282E}" presName="composite" presStyleCnt="0"/>
      <dgm:spPr/>
    </dgm:pt>
    <dgm:pt modelId="{75FA72ED-0441-A04A-9DCF-36FB4C47F3A8}" type="pres">
      <dgm:prSet presAssocID="{E730ED67-C898-6348-9D35-EC47876928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F8944-1D50-D64C-AE9E-C87730F03B87}" type="pres">
      <dgm:prSet presAssocID="{E730ED67-C898-6348-9D35-EC478769282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3B27E-5746-2D40-9EF2-E395A21FC162}" type="pres">
      <dgm:prSet presAssocID="{88F4609C-C2D1-9347-9A54-E81B1C27DA78}" presName="space" presStyleCnt="0"/>
      <dgm:spPr/>
    </dgm:pt>
    <dgm:pt modelId="{3F505218-8482-474D-A2C0-88E093662F18}" type="pres">
      <dgm:prSet presAssocID="{C17F4FE1-85BC-7346-AF12-1E09857C0A87}" presName="composite" presStyleCnt="0"/>
      <dgm:spPr/>
    </dgm:pt>
    <dgm:pt modelId="{7AE91413-AB9A-254C-9E8B-7D9552252CF7}" type="pres">
      <dgm:prSet presAssocID="{C17F4FE1-85BC-7346-AF12-1E09857C0A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2CCEF-E48F-7847-A6CC-B69B93598BAC}" type="pres">
      <dgm:prSet presAssocID="{C17F4FE1-85BC-7346-AF12-1E09857C0A8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D7CE9-876A-9E47-A22D-EA3EAF02C593}" type="pres">
      <dgm:prSet presAssocID="{03211024-96C7-DB4E-872D-09590F32FF8A}" presName="space" presStyleCnt="0"/>
      <dgm:spPr/>
    </dgm:pt>
    <dgm:pt modelId="{2870C7CC-0C1D-A44E-96B6-7D159F17E84A}" type="pres">
      <dgm:prSet presAssocID="{1A86C4BE-BBBA-654A-AD67-47A837FCF8D8}" presName="composite" presStyleCnt="0"/>
      <dgm:spPr/>
    </dgm:pt>
    <dgm:pt modelId="{1123E4F1-4B02-334E-A135-BA36098636EC}" type="pres">
      <dgm:prSet presAssocID="{1A86C4BE-BBBA-654A-AD67-47A837FCF8D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BCC0A-9297-CA4A-B076-EA7F63332B57}" type="pres">
      <dgm:prSet presAssocID="{1A86C4BE-BBBA-654A-AD67-47A837FCF8D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FC5651-C297-0847-8CE4-27D2A0EE180F}" srcId="{3BF58C47-6F1F-D04E-8256-A1514ADFFBB5}" destId="{1A86C4BE-BBBA-654A-AD67-47A837FCF8D8}" srcOrd="2" destOrd="0" parTransId="{5D80D490-3313-6B44-8D82-87726B2D2818}" sibTransId="{755FF50D-C37F-8A4B-A868-E27723B85A09}"/>
    <dgm:cxn modelId="{61D73DD6-0FCE-2642-A4B7-80EF6FA01D36}" type="presOf" srcId="{3BF58C47-6F1F-D04E-8256-A1514ADFFBB5}" destId="{C0367F69-F075-024E-9E60-DB7940E034AA}" srcOrd="0" destOrd="0" presId="urn:microsoft.com/office/officeart/2005/8/layout/hList1"/>
    <dgm:cxn modelId="{1E8BABA1-0CBA-1C42-AE8A-1BD90977B9ED}" srcId="{3BF58C47-6F1F-D04E-8256-A1514ADFFBB5}" destId="{E730ED67-C898-6348-9D35-EC478769282E}" srcOrd="0" destOrd="0" parTransId="{64D98DDE-1552-8B43-91A8-5B824B6A5B8B}" sibTransId="{88F4609C-C2D1-9347-9A54-E81B1C27DA78}"/>
    <dgm:cxn modelId="{D6E03544-6CC7-0744-98BF-7E137B688987}" type="presOf" srcId="{B719900E-547E-A748-A8CD-4E1FA02A3D7E}" destId="{DFA2CCEF-E48F-7847-A6CC-B69B93598BAC}" srcOrd="0" destOrd="1" presId="urn:microsoft.com/office/officeart/2005/8/layout/hList1"/>
    <dgm:cxn modelId="{C6D6F515-77BC-374A-AA86-765D64DF88D2}" srcId="{C17F4FE1-85BC-7346-AF12-1E09857C0A87}" destId="{B719900E-547E-A748-A8CD-4E1FA02A3D7E}" srcOrd="1" destOrd="0" parTransId="{036C8BFB-5EE2-5445-9FE1-3CDC4B452072}" sibTransId="{68A8E9DA-C0BF-AA41-87B4-5A23B6A47356}"/>
    <dgm:cxn modelId="{43E47073-3468-F349-9472-92AF7C747144}" type="presOf" srcId="{C17F4FE1-85BC-7346-AF12-1E09857C0A87}" destId="{7AE91413-AB9A-254C-9E8B-7D9552252CF7}" srcOrd="0" destOrd="0" presId="urn:microsoft.com/office/officeart/2005/8/layout/hList1"/>
    <dgm:cxn modelId="{9607BC0B-83B3-3040-94F2-20FFBF306F73}" type="presOf" srcId="{E730ED67-C898-6348-9D35-EC478769282E}" destId="{75FA72ED-0441-A04A-9DCF-36FB4C47F3A8}" srcOrd="0" destOrd="0" presId="urn:microsoft.com/office/officeart/2005/8/layout/hList1"/>
    <dgm:cxn modelId="{EDF7EDE8-91D6-CA45-AEF2-C970B0E34353}" type="presOf" srcId="{1945AE70-8B48-A645-A30B-9578233855AB}" destId="{DFA2CCEF-E48F-7847-A6CC-B69B93598BAC}" srcOrd="0" destOrd="0" presId="urn:microsoft.com/office/officeart/2005/8/layout/hList1"/>
    <dgm:cxn modelId="{DC9D037F-2974-F941-9509-0348093E7492}" srcId="{E730ED67-C898-6348-9D35-EC478769282E}" destId="{65CB101B-4187-0A4A-A41D-C7465C7254A8}" srcOrd="0" destOrd="0" parTransId="{5FBEAF7B-B3A1-7849-8DA0-3BB86C7DCB3A}" sibTransId="{720D9AFA-8CF2-2048-823E-C342627A003C}"/>
    <dgm:cxn modelId="{74466EF5-0800-3D47-8721-1351A2A97AEC}" type="presOf" srcId="{1A86C4BE-BBBA-654A-AD67-47A837FCF8D8}" destId="{1123E4F1-4B02-334E-A135-BA36098636EC}" srcOrd="0" destOrd="0" presId="urn:microsoft.com/office/officeart/2005/8/layout/hList1"/>
    <dgm:cxn modelId="{2626EC58-8462-0946-9387-B33282EA03EF}" srcId="{3BF58C47-6F1F-D04E-8256-A1514ADFFBB5}" destId="{C17F4FE1-85BC-7346-AF12-1E09857C0A87}" srcOrd="1" destOrd="0" parTransId="{3CE3A356-56A0-2748-ADED-E2F1F0024707}" sibTransId="{03211024-96C7-DB4E-872D-09590F32FF8A}"/>
    <dgm:cxn modelId="{FFE1DE67-0FBC-F242-A90C-5FDEE0F1F4A8}" type="presOf" srcId="{AA750F66-13F7-9041-9DBB-333C521656D6}" destId="{4A3BCC0A-9297-CA4A-B076-EA7F63332B57}" srcOrd="0" destOrd="1" presId="urn:microsoft.com/office/officeart/2005/8/layout/hList1"/>
    <dgm:cxn modelId="{8047B001-12DF-B341-BE93-2060489963D8}" type="presOf" srcId="{65CB101B-4187-0A4A-A41D-C7465C7254A8}" destId="{4A7F8944-1D50-D64C-AE9E-C87730F03B87}" srcOrd="0" destOrd="0" presId="urn:microsoft.com/office/officeart/2005/8/layout/hList1"/>
    <dgm:cxn modelId="{F9117C5C-7AD9-1743-9A17-74EF67C67710}" type="presOf" srcId="{01C0F4F7-E155-BB4E-A937-3C82734E79D7}" destId="{4A7F8944-1D50-D64C-AE9E-C87730F03B87}" srcOrd="0" destOrd="1" presId="urn:microsoft.com/office/officeart/2005/8/layout/hList1"/>
    <dgm:cxn modelId="{A962F261-7AB9-7041-B7AB-4821F425A965}" type="presOf" srcId="{66EFAA9B-F0A0-084D-B271-B67F221A0244}" destId="{4A3BCC0A-9297-CA4A-B076-EA7F63332B57}" srcOrd="0" destOrd="0" presId="urn:microsoft.com/office/officeart/2005/8/layout/hList1"/>
    <dgm:cxn modelId="{7BC8D885-114B-AC48-B77E-FB3DB5C3AB0E}" srcId="{1A86C4BE-BBBA-654A-AD67-47A837FCF8D8}" destId="{AA750F66-13F7-9041-9DBB-333C521656D6}" srcOrd="1" destOrd="0" parTransId="{E8B7342E-9BE3-DE49-9D06-2256B20E254B}" sibTransId="{8BEC88CD-76F8-C047-A4FD-9F9AD70C6F98}"/>
    <dgm:cxn modelId="{2553C383-6EB7-7E44-AB35-48A9865EE370}" srcId="{1A86C4BE-BBBA-654A-AD67-47A837FCF8D8}" destId="{66EFAA9B-F0A0-084D-B271-B67F221A0244}" srcOrd="0" destOrd="0" parTransId="{49DEC09F-979A-AE4D-87FE-4AFB5450F5AB}" sibTransId="{216D65E2-86D2-CE42-B5A9-79714E8D9602}"/>
    <dgm:cxn modelId="{23DFE0AD-5159-0E41-86C9-94E3D79B0241}" srcId="{E730ED67-C898-6348-9D35-EC478769282E}" destId="{01C0F4F7-E155-BB4E-A937-3C82734E79D7}" srcOrd="1" destOrd="0" parTransId="{2432B4C2-CF92-364B-AB6D-6F5D3D5355F8}" sibTransId="{0145E706-F792-754C-B1C3-C0B1BD1955FF}"/>
    <dgm:cxn modelId="{A0CC3B6B-4FF1-F247-8F27-DE4E6A3C223E}" srcId="{C17F4FE1-85BC-7346-AF12-1E09857C0A87}" destId="{1945AE70-8B48-A645-A30B-9578233855AB}" srcOrd="0" destOrd="0" parTransId="{60BA6632-DD94-AD4D-A19E-972F4615FBA7}" sibTransId="{DFE36A33-E0A7-5D45-A91F-6D4F9B7B2D76}"/>
    <dgm:cxn modelId="{02106428-A136-D646-928B-CA8B29EA39F7}" type="presParOf" srcId="{C0367F69-F075-024E-9E60-DB7940E034AA}" destId="{2DF0DEA3-5B8B-3845-8E6A-EE3108E04E35}" srcOrd="0" destOrd="0" presId="urn:microsoft.com/office/officeart/2005/8/layout/hList1"/>
    <dgm:cxn modelId="{742F7BCA-C91F-B745-A680-203FB7EBEE5E}" type="presParOf" srcId="{2DF0DEA3-5B8B-3845-8E6A-EE3108E04E35}" destId="{75FA72ED-0441-A04A-9DCF-36FB4C47F3A8}" srcOrd="0" destOrd="0" presId="urn:microsoft.com/office/officeart/2005/8/layout/hList1"/>
    <dgm:cxn modelId="{BDFDE754-A469-D740-8130-F4928B4EF9CD}" type="presParOf" srcId="{2DF0DEA3-5B8B-3845-8E6A-EE3108E04E35}" destId="{4A7F8944-1D50-D64C-AE9E-C87730F03B87}" srcOrd="1" destOrd="0" presId="urn:microsoft.com/office/officeart/2005/8/layout/hList1"/>
    <dgm:cxn modelId="{DBE5E93D-2813-E54A-A6C4-AE5D09666395}" type="presParOf" srcId="{C0367F69-F075-024E-9E60-DB7940E034AA}" destId="{FDD3B27E-5746-2D40-9EF2-E395A21FC162}" srcOrd="1" destOrd="0" presId="urn:microsoft.com/office/officeart/2005/8/layout/hList1"/>
    <dgm:cxn modelId="{8E94F3F2-58F6-7544-957E-57F09F75ACED}" type="presParOf" srcId="{C0367F69-F075-024E-9E60-DB7940E034AA}" destId="{3F505218-8482-474D-A2C0-88E093662F18}" srcOrd="2" destOrd="0" presId="urn:microsoft.com/office/officeart/2005/8/layout/hList1"/>
    <dgm:cxn modelId="{487F4505-6A2F-9C41-A402-BC055E80F507}" type="presParOf" srcId="{3F505218-8482-474D-A2C0-88E093662F18}" destId="{7AE91413-AB9A-254C-9E8B-7D9552252CF7}" srcOrd="0" destOrd="0" presId="urn:microsoft.com/office/officeart/2005/8/layout/hList1"/>
    <dgm:cxn modelId="{3058AF77-D62D-2F49-902C-F699CDBF9E4B}" type="presParOf" srcId="{3F505218-8482-474D-A2C0-88E093662F18}" destId="{DFA2CCEF-E48F-7847-A6CC-B69B93598BAC}" srcOrd="1" destOrd="0" presId="urn:microsoft.com/office/officeart/2005/8/layout/hList1"/>
    <dgm:cxn modelId="{B3695EB2-8890-4E43-85DF-DFA97037918C}" type="presParOf" srcId="{C0367F69-F075-024E-9E60-DB7940E034AA}" destId="{D29D7CE9-876A-9E47-A22D-EA3EAF02C593}" srcOrd="3" destOrd="0" presId="urn:microsoft.com/office/officeart/2005/8/layout/hList1"/>
    <dgm:cxn modelId="{AE4A8152-D435-1949-8975-7D36341E35B2}" type="presParOf" srcId="{C0367F69-F075-024E-9E60-DB7940E034AA}" destId="{2870C7CC-0C1D-A44E-96B6-7D159F17E84A}" srcOrd="4" destOrd="0" presId="urn:microsoft.com/office/officeart/2005/8/layout/hList1"/>
    <dgm:cxn modelId="{E5A26977-948B-4D45-8829-1344E40CB85F}" type="presParOf" srcId="{2870C7CC-0C1D-A44E-96B6-7D159F17E84A}" destId="{1123E4F1-4B02-334E-A135-BA36098636EC}" srcOrd="0" destOrd="0" presId="urn:microsoft.com/office/officeart/2005/8/layout/hList1"/>
    <dgm:cxn modelId="{2667DA7B-FA59-6444-AE79-072DA426A8BC}" type="presParOf" srcId="{2870C7CC-0C1D-A44E-96B6-7D159F17E84A}" destId="{4A3BCC0A-9297-CA4A-B076-EA7F63332B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A72ED-0441-A04A-9DCF-36FB4C47F3A8}">
      <dsp:nvSpPr>
        <dsp:cNvPr id="0" name=""/>
        <dsp:cNvSpPr/>
      </dsp:nvSpPr>
      <dsp:spPr>
        <a:xfrm>
          <a:off x="2305" y="1132182"/>
          <a:ext cx="2247552" cy="89902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HTML</a:t>
          </a:r>
          <a:endParaRPr lang="en-US" sz="3400" kern="1200" dirty="0"/>
        </a:p>
      </dsp:txBody>
      <dsp:txXfrm>
        <a:off x="2305" y="1132182"/>
        <a:ext cx="2247552" cy="899021"/>
      </dsp:txXfrm>
    </dsp:sp>
    <dsp:sp modelId="{4A7F8944-1D50-D64C-AE9E-C87730F03B87}">
      <dsp:nvSpPr>
        <dsp:cNvPr id="0" name=""/>
        <dsp:cNvSpPr/>
      </dsp:nvSpPr>
      <dsp:spPr>
        <a:xfrm>
          <a:off x="2305" y="2031204"/>
          <a:ext cx="2247552" cy="1493279"/>
        </a:xfrm>
        <a:prstGeom prst="rect">
          <a:avLst/>
        </a:prstGeom>
        <a:solidFill>
          <a:schemeClr val="bg2"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Structure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= Skeleton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5" y="2031204"/>
        <a:ext cx="2247552" cy="1493279"/>
      </dsp:txXfrm>
    </dsp:sp>
    <dsp:sp modelId="{7AE91413-AB9A-254C-9E8B-7D9552252CF7}">
      <dsp:nvSpPr>
        <dsp:cNvPr id="0" name=""/>
        <dsp:cNvSpPr/>
      </dsp:nvSpPr>
      <dsp:spPr>
        <a:xfrm>
          <a:off x="2564515" y="1132182"/>
          <a:ext cx="2247552" cy="89902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CSS</a:t>
          </a:r>
          <a:endParaRPr lang="en-US" sz="3400" kern="1200" dirty="0"/>
        </a:p>
      </dsp:txBody>
      <dsp:txXfrm>
        <a:off x="2564515" y="1132182"/>
        <a:ext cx="2247552" cy="899021"/>
      </dsp:txXfrm>
    </dsp:sp>
    <dsp:sp modelId="{DFA2CCEF-E48F-7847-A6CC-B69B93598BAC}">
      <dsp:nvSpPr>
        <dsp:cNvPr id="0" name=""/>
        <dsp:cNvSpPr/>
      </dsp:nvSpPr>
      <dsp:spPr>
        <a:xfrm>
          <a:off x="2564515" y="2031204"/>
          <a:ext cx="2247552" cy="1493279"/>
        </a:xfrm>
        <a:prstGeom prst="rect">
          <a:avLst/>
        </a:prstGeom>
        <a:solidFill>
          <a:schemeClr val="bg2"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Design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= Clothes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64515" y="2031204"/>
        <a:ext cx="2247552" cy="1493279"/>
      </dsp:txXfrm>
    </dsp:sp>
    <dsp:sp modelId="{1123E4F1-4B02-334E-A135-BA36098636EC}">
      <dsp:nvSpPr>
        <dsp:cNvPr id="0" name=""/>
        <dsp:cNvSpPr/>
      </dsp:nvSpPr>
      <dsp:spPr>
        <a:xfrm>
          <a:off x="5126725" y="1132182"/>
          <a:ext cx="2247552" cy="89902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Javascript</a:t>
          </a:r>
          <a:endParaRPr lang="en-US" sz="3400" kern="1200" dirty="0"/>
        </a:p>
      </dsp:txBody>
      <dsp:txXfrm>
        <a:off x="5126725" y="1132182"/>
        <a:ext cx="2247552" cy="899021"/>
      </dsp:txXfrm>
    </dsp:sp>
    <dsp:sp modelId="{4A3BCC0A-9297-CA4A-B076-EA7F63332B57}">
      <dsp:nvSpPr>
        <dsp:cNvPr id="0" name=""/>
        <dsp:cNvSpPr/>
      </dsp:nvSpPr>
      <dsp:spPr>
        <a:xfrm>
          <a:off x="5126725" y="2031204"/>
          <a:ext cx="2247552" cy="1493279"/>
        </a:xfrm>
        <a:prstGeom prst="rect">
          <a:avLst/>
        </a:prstGeom>
        <a:solidFill>
          <a:schemeClr val="bg2"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Function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= Muscle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26725" y="2031204"/>
        <a:ext cx="2247552" cy="14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82E3-1CD3-254F-AAB2-AB8FC0101A3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ing2_programming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Divs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and Spans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div&gt;&lt;/div&gt;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are the primary tags we will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from now on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essentially tags with no special properties (like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&lt;strong&gt; or &lt;h1&gt;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customize them with CSS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stacked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vertically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meaning you cannot have two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 by side unless you alter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578" y="4004438"/>
            <a:ext cx="84749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&lt;span&gt;&lt;/span&gt;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 are used from time to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div tag, they have no special properties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customize them with CSS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stacked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horizontally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meaning you can have two spans side by side</a:t>
            </a:r>
          </a:p>
        </p:txBody>
      </p:sp>
    </p:spTree>
    <p:extLst>
      <p:ext uri="{BB962C8B-B14F-4D97-AF65-F5344CB8AC3E}">
        <p14:creationId xmlns:p14="http://schemas.microsoft.com/office/powerpoint/2010/main" val="31075118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IDs and 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014656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IDs and 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and Classes are both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HTML elements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look like this: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id=“main-content”&gt;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 class=“intro”&gt;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578" y="2746780"/>
            <a:ext cx="8474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single HTML file (no other IDs on page can have the same ID)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5326" y="4022641"/>
            <a:ext cx="8474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can be one or more of the same class on a given page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326" y="4676468"/>
            <a:ext cx="8474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and Classes are important concepts for CSS. This is how CSS will select certain elements and style them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985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8278693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stands for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Cascading Style Sheets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go in another file with an extension of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 the CSS file from your HTML file (in the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&lt;head&gt;&lt;/head&gt;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tags)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539" y="3690839"/>
            <a:ext cx="8474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Structure of CSS: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700" y="4332888"/>
            <a:ext cx="7556500" cy="17636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3300" y="4963108"/>
            <a:ext cx="707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 color: red; font-size: 16px; }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882900" y="4787900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54400" y="5337818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9400" y="5328936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3750" y="4495800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SELECTOR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2503" y="5539772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PROPERTY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73500" y="5539772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VALUE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671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4196672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“selector” can be the HTML element name, its ID name or Class name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followed by braces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 CSS property-value pairs in between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define a CSS style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followed by a colon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 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property-value pairs with 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semicolon 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(important!!)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700" y="2128055"/>
            <a:ext cx="7556500" cy="17636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3300" y="2758275"/>
            <a:ext cx="707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 color: red; font-size: 16px; }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882900" y="2583067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54400" y="3132985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9400" y="3124103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3750" y="2290967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SELECTOR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2503" y="3334939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PROPERTY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73500" y="3334939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VALUE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859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CSS Documents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http://cdn.impressivewebs.com/2012-10/zenburn-c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19" y="3125980"/>
            <a:ext cx="3486054" cy="2881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edia02.hongkiat.com/sublime-text-tips/multi-line-selection.gif%3Fnew02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995" y="3125980"/>
            <a:ext cx="3789814" cy="21222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341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elements to style is simple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either the HTML element name, its class or its id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&lt;p&gt;Hello World!&lt;/p&gt;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this element with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 { color: red; } 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326" y="3997988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you have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paragraphs, but want to style just the first one?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IDs: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 id=“intro”&gt;Hello World!&lt;/p&gt;&lt;p&gt;My name is Bob.&lt;/p&gt;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8531" y="5241395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ID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#intro { color: red; 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2644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elements by ID with a pound symbol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#intro { font-size: 16px; }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elements by Class with a dot symbol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.items { line-height: 26px; 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26" y="3703687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would you select “Second Paragraph”? What about both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700" y="4208076"/>
            <a:ext cx="7556500" cy="17636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200" y="4325860"/>
            <a:ext cx="707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id=“first” class=“paragraph”&gt;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Paragraph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id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=“second”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class=“paragraph”&gt;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Second Paragraph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281" y="6142087"/>
            <a:ext cx="346511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1: #second { … 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4300" y="6142087"/>
            <a:ext cx="440690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2: .paragraph { … 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540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87485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57194042"/>
              </p:ext>
            </p:extLst>
          </p:nvPr>
        </p:nvGraphicFramePr>
        <p:xfrm>
          <a:off x="941916" y="1650999"/>
          <a:ext cx="7376583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453535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properties! We will teach you the most essential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2773694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the color of your text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is either a default color value (red, blue, etc.), RGB or HEX value (we will go over this next week)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331" y="4097133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the background color of your HTML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is either a default color value (red, blue, etc.), RGB or HEX value (we will go over this next week)</a:t>
            </a:r>
          </a:p>
        </p:txBody>
      </p:sp>
    </p:spTree>
    <p:extLst>
      <p:ext uri="{BB962C8B-B14F-4D97-AF65-F5344CB8AC3E}">
        <p14:creationId xmlns:p14="http://schemas.microsoft.com/office/powerpoint/2010/main" val="355390506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text-align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Values: left, center, right, justify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3056071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text-decoration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Values: underline,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overline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line-through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331" y="3687757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in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(ex: 16px or 24px)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ways to define font too (but we won’t go over them)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331" y="4589120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Values: normal, bold, bolder, or lighter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use values from 100, 200, …, to 900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 = normal, 700 = bold</a:t>
            </a:r>
          </a:p>
        </p:txBody>
      </p:sp>
    </p:spTree>
    <p:extLst>
      <p:ext uri="{BB962C8B-B14F-4D97-AF65-F5344CB8AC3E}">
        <p14:creationId xmlns:p14="http://schemas.microsoft.com/office/powerpoint/2010/main" val="237176069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we talk about font-family, let’s go over some basics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types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fonts: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Sans-serif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https://lh3.googleusercontent.com/esN2kURZR1eyFCugmwUklJ0KjEjc0CSWz-5zcBbUNjwSDG8uROpQ-Qn4B8LOoke44kYD1gaRmogeo_pS0QkicuAA0mCXnnTnUS7i_NOKZLfcQzDfoeaZdue5eAV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3308414"/>
            <a:ext cx="3438525" cy="25308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6087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web, we call commonly used fonts “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web-safe”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meaning all browsers can render the fonts without trouble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 list of web-safe “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serif”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fonts: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7" name="Picture 3" descr="https://lh3.googleusercontent.com/SrFrGvKV0k33ZZRQb7tY_LO7YPYiA1Z1GBZorh9aktBf7uz3Fdn9lj-gQxJ_KbGytIqGOKgSss_jKCy0x-0Mk94rIvYYToPS-i2Ukwl8jE72l6sQteRc_q6gA4Q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5029200"/>
            <a:ext cx="36711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s://lh5.googleusercontent.com/730EhfeHwxFAMuIdSQaVDf7DXtWgWz2M6v6tObbUs1eBwpd-xm-EIr8F5jWfW9W6ir_Avsjwb6JQtkQ-bm1hSVim8sAtcHafxUGXT6iRDcY4kz-0Ly566heHrez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4310195"/>
            <a:ext cx="36711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https://lh6.googleusercontent.com/3LarJYb6P0ShYpcGLFOeRrndivVFSQjsfGbPICv_09OyoWC_OLyvIV7-Dx6mY9dsJFWUNMru6bL5bDMv639fz0nYvcDxv-yfVHMGuQkA4L9orLA21MZYAovNrp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3590789"/>
            <a:ext cx="3671147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585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 list of web-safe “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sans-serif”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fonts: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1" name="Picture 3" descr="https://lh5.googleusercontent.com/zam7YfyEbNejaJiX_0KIWdNVCcsmn5INhExzMyxZ4fpl3zpW8HE1BFJXi3HSNrmzveH29W_-WAGoQQ8Ui3QK3B2jgyTbGAaaIjIMmuPqYPs0CGoIS-2K0ubFMd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4406628"/>
            <a:ext cx="36711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lh6.googleusercontent.com/h41MRxLqx87WeM4u_SCLbBhiVS0vcjeqEks81Mb2TESe-ccvsCg9V1eO6t3Qt1PaJvWOTsmDZu7beigd-WgAVYNfqdlHsDvEf9y-atudLu9iKUUY_NPdd1jh7d0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3682864"/>
            <a:ext cx="36711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https://lh4.googleusercontent.com/eGXcQdCbipnXowD2EgxfplqU1LidSMnodFlaLmoMjSBg33cPIBrzTwdp5M_arwOTL6Qbfz0tibKSbQ3IZiRKayyPCn2et06zZQyQIe7Fx_lETbRxcNA4X1JQMoB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2961019"/>
            <a:ext cx="3671147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lh6.googleusercontent.com/kt-8BCEIIjoyPy1JQdBWFa7Hfz1PFWrLTMvB1UICC2pVAm42kB5t3uplIx6gnvuiHpcRUaNSkM2szV1C4PIQZLj1y1sreLKrXSfZSrzJMvfLzNRkmX_ha_ETUYu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2" y="5126037"/>
            <a:ext cx="3671147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0360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see the CSS property for using a font-family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font-family: Arial;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5326" y="3066921"/>
            <a:ext cx="85219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there are more than one font-family 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font-family: Helvetica, Arial, Verdana, sans-serif;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the font-family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used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supported by the browser, the next font is used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called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fallback font in this example is sans-serif (what the browser chooses as the default sans-serif)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726" y="3219321"/>
            <a:ext cx="852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326" y="5526253"/>
            <a:ext cx="852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 fallback fonts or no font defined, default serif font used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373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23554" name="Picture 2" descr="https://lh6.googleusercontent.com/Kn_DKvY_2UIaNp21jdu3Puazo1gG8E6EXorZBwlDTY9QPbVuoqJVDWLhHSh_-JSjbnnYO8cEjBvpqAIWClX9nBK3nEPYcY0q8yYFgTt_9oQvfVDmdLyRCDNtoqJ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054223"/>
            <a:ext cx="6762750" cy="4171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38299" y="2235200"/>
            <a:ext cx="6159501" cy="2159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634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Properties – Font Family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Lastly, there is border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in 3 values, space-separated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value: border-width in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(pixels)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value: border-style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value: color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border: 1px solid #999;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 solid gray border around your element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726" y="3219321"/>
            <a:ext cx="852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 descr="https://lh3.googleusercontent.com/pSf5PAieL6neIMac7mgtl32enHHG-W5IAj8ljq64YG411vJlR4yPkHZYA_B2o7RwzvPsBIVua6_u-ihPEDcyscRViDNSwpMc-Lehr_JnEj3KHqYcs1nmUDnaY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4" y="2009775"/>
            <a:ext cx="1905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784600" y="3848100"/>
            <a:ext cx="303106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08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Linking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30911688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Linking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ways to style CSS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CSS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5326" y="3644831"/>
            <a:ext cx="85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only cover 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most commonly used and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way to utilize CSS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726" y="3219321"/>
            <a:ext cx="852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8801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3 elements are essential in HTML?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300" y="247266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tags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tags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tags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1578" y="3731416"/>
            <a:ext cx="8365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image element for a file called “panda.png”?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8300" y="374199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=“panda.png”&gt;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8168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Linking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your HTML file’s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&lt;head&gt;&lt;/head&gt;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tags, include the following line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5326" y="4352717"/>
            <a:ext cx="85219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lot to take in! Thankfully, you can copy this line for all your HTML pages and just change the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 to any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know this is a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tag, linking your HTML page to your CSS file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726" y="3219321"/>
            <a:ext cx="852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700" y="2952381"/>
            <a:ext cx="7556500" cy="125131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700" y="3419376"/>
            <a:ext cx="755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type=“text/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=“/path/to/style.css”&gt;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8449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Tables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useful for organizing data and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Spans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non-special elements that can be customized with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unique to a page,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require a selector and a property-value 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elements by IDs and Classes, and styling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CSS properties!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Linking HTML to CSS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5870906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lecture material, handouts, and homework can be found at: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http://www.thewebdesignworkshop.co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516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Bonus Slides!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346308800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Font-Face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you may want to use a custom font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the CSS3 rule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@font-face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(put this at the top of your CSS file)</a:t>
            </a:r>
            <a:b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@font-face { 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font-family: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someName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lvl="3"/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(/path/to/font.otf); </a:t>
            </a:r>
          </a:p>
          <a:p>
            <a:pPr lvl="3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your font in the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the relative/absolute path to your font in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woff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your custom font “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someName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simply use it as you would any other font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font-family: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someName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Arial, sans-serif; }</a:t>
            </a:r>
          </a:p>
        </p:txBody>
      </p:sp>
    </p:spTree>
    <p:extLst>
      <p:ext uri="{BB962C8B-B14F-4D97-AF65-F5344CB8AC3E}">
        <p14:creationId xmlns:p14="http://schemas.microsoft.com/office/powerpoint/2010/main" val="346497781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ways to link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CSS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poor design choice, but you may see them in old websites (or if the web developer is lazy)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utilize the HTML attribute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style=“…”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styles are inserted in the attribute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 style=“color: red; font-size: 14px;”&gt;Hi!&lt;/p&gt;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little better than inline CSS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the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&lt;head&gt;&lt;/head&gt;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tags, you insert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&lt;style&gt;&lt;/style&gt;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700" y="5378081"/>
            <a:ext cx="7556500" cy="113701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7900" y="5457933"/>
            <a:ext cx="720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&lt;style&gt;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 color: red; font-size: 14px; }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&lt;/style&gt;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270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Today’s Outline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Spans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&amp;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Linking to CSS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9134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2890390"/>
            <a:ext cx="8487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Goal Today:</a:t>
            </a:r>
            <a:endParaRPr lang="en-US" sz="3200" i="1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Style Websites and Make Beautiful Pages</a:t>
            </a:r>
            <a:endParaRPr lang="en-US" sz="7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629801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 Tables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376465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87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 Tables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useful for organizing lots of data and content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&lt;table&gt;… &lt;/table&gt;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a table, we have rows and columns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row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&lt;td&gt;…&lt;/td&gt; is a column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&gt;…&lt;/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is a special column (header column)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contains several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1022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87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 Tables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700" y="2184400"/>
            <a:ext cx="7556500" cy="414661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3300" y="2424379"/>
            <a:ext cx="707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&gt;Name&lt;/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&gt;Age&lt;/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&gt;Gender&lt;/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td&gt;Jeff&lt;/td&gt;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td&gt;22&lt;/td&gt;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td&gt;Male&lt;/td&gt;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&lt;/table&gt;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6" t="38672" r="30307" b="51550"/>
          <a:stretch/>
        </p:blipFill>
        <p:spPr bwMode="auto">
          <a:xfrm>
            <a:off x="6235700" y="3900066"/>
            <a:ext cx="1447800" cy="71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18200" y="3733800"/>
            <a:ext cx="1905000" cy="88154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72000" y="4174572"/>
            <a:ext cx="12446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6261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Divs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 Spans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5819235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1510</Words>
  <Application>Microsoft Macintosh PowerPoint</Application>
  <PresentationFormat>On-screen Show (4:3)</PresentationFormat>
  <Paragraphs>217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Park</dc:creator>
  <cp:lastModifiedBy>Shawn Park</cp:lastModifiedBy>
  <cp:revision>144</cp:revision>
  <dcterms:created xsi:type="dcterms:W3CDTF">2013-07-04T17:32:20Z</dcterms:created>
  <dcterms:modified xsi:type="dcterms:W3CDTF">2014-02-13T08:49:13Z</dcterms:modified>
</cp:coreProperties>
</file>