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0" r:id="rId3"/>
    <p:sldId id="331" r:id="rId4"/>
    <p:sldId id="323" r:id="rId5"/>
    <p:sldId id="334" r:id="rId6"/>
    <p:sldId id="335" r:id="rId7"/>
    <p:sldId id="382" r:id="rId8"/>
    <p:sldId id="383" r:id="rId9"/>
    <p:sldId id="387" r:id="rId10"/>
    <p:sldId id="385" r:id="rId11"/>
    <p:sldId id="403" r:id="rId12"/>
    <p:sldId id="386" r:id="rId13"/>
    <p:sldId id="398" r:id="rId14"/>
    <p:sldId id="399" r:id="rId15"/>
    <p:sldId id="326" r:id="rId16"/>
    <p:sldId id="388" r:id="rId17"/>
    <p:sldId id="389" r:id="rId18"/>
    <p:sldId id="369" r:id="rId19"/>
    <p:sldId id="306" r:id="rId20"/>
    <p:sldId id="390" r:id="rId21"/>
    <p:sldId id="392" r:id="rId22"/>
    <p:sldId id="391" r:id="rId23"/>
    <p:sldId id="393" r:id="rId24"/>
    <p:sldId id="394" r:id="rId25"/>
    <p:sldId id="395" r:id="rId26"/>
    <p:sldId id="396" r:id="rId27"/>
    <p:sldId id="397" r:id="rId28"/>
    <p:sldId id="400" r:id="rId29"/>
    <p:sldId id="401" r:id="rId30"/>
    <p:sldId id="402" r:id="rId31"/>
    <p:sldId id="32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2FE53-0F0B-4C64-B1B6-CD7979AEF2D8}">
          <p14:sldIdLst>
            <p14:sldId id="286"/>
            <p14:sldId id="290"/>
            <p14:sldId id="331"/>
            <p14:sldId id="323"/>
            <p14:sldId id="334"/>
            <p14:sldId id="335"/>
            <p14:sldId id="382"/>
            <p14:sldId id="383"/>
            <p14:sldId id="387"/>
            <p14:sldId id="385"/>
            <p14:sldId id="403"/>
            <p14:sldId id="386"/>
            <p14:sldId id="398"/>
            <p14:sldId id="399"/>
            <p14:sldId id="326"/>
            <p14:sldId id="388"/>
            <p14:sldId id="389"/>
            <p14:sldId id="369"/>
            <p14:sldId id="306"/>
            <p14:sldId id="390"/>
            <p14:sldId id="392"/>
            <p14:sldId id="391"/>
            <p14:sldId id="393"/>
            <p14:sldId id="394"/>
            <p14:sldId id="395"/>
            <p14:sldId id="396"/>
            <p14:sldId id="397"/>
            <p14:sldId id="400"/>
            <p14:sldId id="401"/>
            <p14:sldId id="402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E6868"/>
    <a:srgbClr val="F3F3F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19" autoAdjust="0"/>
  </p:normalViewPr>
  <p:slideViewPr>
    <p:cSldViewPr snapToGrid="0" snapToObjects="1">
      <p:cViewPr>
        <p:scale>
          <a:sx n="75" d="100"/>
          <a:sy n="75" d="100"/>
        </p:scale>
        <p:origin x="-259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82E3-1CD3-254F-AAB2-AB8FC0101A31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2" y="-8005"/>
            <a:ext cx="9290138" cy="69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osition: absolute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is moved relative to </a:t>
            </a:r>
            <a:r>
              <a:rPr lang="en-US" sz="20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non-static parent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4358" y="3089322"/>
            <a:ext cx="7556500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1358" y="3244943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id=“container”&gt;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id=“content”&gt;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Hello World!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9745" y="4796980"/>
            <a:ext cx="7556500" cy="185782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6745" y="4952601"/>
            <a:ext cx="7429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#container { position: relative; }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#content {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position: absolute;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top: 20px;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left: 20px;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5740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osition: absolute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non-static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 element found, move relative to &lt;body&gt;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4358" y="3089322"/>
            <a:ext cx="7556500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1358" y="3244943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id=“content”&gt;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Hello World!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9745" y="4796980"/>
            <a:ext cx="7556500" cy="185782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6745" y="4952601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#content {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position: absolute;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top: 20px;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left: 20px;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990076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osition: absolute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relative to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relative to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div-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ception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4358" y="3089322"/>
            <a:ext cx="7556500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1358" y="3244943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id=“container”&gt;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id=“content”&gt;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&lt;div id=“inner-content”&gt;Hello World!&lt;/div&gt;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9745" y="4796980"/>
            <a:ext cx="7556500" cy="115932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6745" y="4952601"/>
            <a:ext cx="742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#container { position: relative; }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#content { position: absolute;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top: 20px; left: 20px;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#inner-content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 position: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absolute;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top: 30px; left: 10px;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658" y="6049004"/>
            <a:ext cx="742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#inner-content will be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#content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in total, it is 50px from top of #container, 30px left of #container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86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osition: absolute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possible top, right, bottom, left values for #absolute1?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9629" y="2946400"/>
            <a:ext cx="4292600" cy="320040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03290" y="4704797"/>
            <a:ext cx="2865710" cy="6927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526" y="6215394"/>
            <a:ext cx="836533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#absolute1 is moved relative to #relative2.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So… bottom: 0, left: 5px (example)</a:t>
            </a:r>
            <a:endParaRPr 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3098800"/>
            <a:ext cx="3238500" cy="2921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71800" y="3251200"/>
            <a:ext cx="2895600" cy="21463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5" idx="1"/>
          </p:cNvCxnSpPr>
          <p:nvPr/>
        </p:nvCxnSpPr>
        <p:spPr>
          <a:xfrm flipV="1">
            <a:off x="1865854" y="4546600"/>
            <a:ext cx="433775" cy="35670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55636" y="483922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&lt;body&gt;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54388" y="413119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#absolute1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flipH="1">
            <a:off x="5753100" y="4315862"/>
            <a:ext cx="1001288" cy="783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910485" y="1123513"/>
            <a:ext cx="3186405" cy="111168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87568" y="1174312"/>
            <a:ext cx="3009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&lt;div id=“relative1”&gt;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&lt;div id=“relative2”&gt;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id=“absolute1”&gt;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164772" y="4003452"/>
            <a:ext cx="807028" cy="261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69382" y="381878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#relative2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stCxn id="39" idx="3"/>
          </p:cNvCxnSpPr>
          <p:nvPr/>
        </p:nvCxnSpPr>
        <p:spPr>
          <a:xfrm>
            <a:off x="2164772" y="3428999"/>
            <a:ext cx="65462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83128" y="324433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#relative1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6545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osition: absolute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possible top, right, bottom, left values for #absolute1?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9629" y="2946400"/>
            <a:ext cx="4292600" cy="320040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78401" y="3107549"/>
            <a:ext cx="1079499" cy="8959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526" y="6215394"/>
            <a:ext cx="836533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#absolute1 is moved relative to #relative1.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So… top: 0, right: 0 (don’t even need to type </a:t>
            </a:r>
            <a:r>
              <a:rPr lang="en-US" sz="16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1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3098800"/>
            <a:ext cx="3238500" cy="2921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71800" y="3251200"/>
            <a:ext cx="2895600" cy="21463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5" idx="1"/>
          </p:cNvCxnSpPr>
          <p:nvPr/>
        </p:nvCxnSpPr>
        <p:spPr>
          <a:xfrm flipV="1">
            <a:off x="1865854" y="4546600"/>
            <a:ext cx="433775" cy="35670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55636" y="483922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&lt;body&gt;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164772" y="4003452"/>
            <a:ext cx="807028" cy="261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69382" y="381878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#relative2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9" idx="3"/>
          </p:cNvCxnSpPr>
          <p:nvPr/>
        </p:nvCxnSpPr>
        <p:spPr>
          <a:xfrm>
            <a:off x="2164772" y="3428999"/>
            <a:ext cx="65462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83128" y="324433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#relative1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54388" y="413119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#absolute1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flipH="1" flipV="1">
            <a:off x="6057900" y="3750130"/>
            <a:ext cx="696488" cy="5657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10485" y="1123513"/>
            <a:ext cx="3186405" cy="111168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87568" y="1174312"/>
            <a:ext cx="3009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&lt;div id=“relative1”&gt;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id=“absolute1”&gt;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&lt;div id=“relative2”&gt; ….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950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</a:t>
            </a:r>
            <a:endParaRPr lang="en-US" sz="8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376465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osition: fixed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stays on the screen, even when scrolling. Positioned relative to browser window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9629" y="3290404"/>
            <a:ext cx="4292600" cy="28563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99629" y="3284077"/>
            <a:ext cx="1019800" cy="28627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92500" y="5510695"/>
            <a:ext cx="2915734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526" y="62534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Set left to 10px, top to 5px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595081" y="4512964"/>
            <a:ext cx="652819" cy="4146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485166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&lt;div&gt; is position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fixed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2500" y="3441699"/>
            <a:ext cx="2915734" cy="1955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92500" y="5701195"/>
            <a:ext cx="2915734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8437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osition: fixed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stays on the screen, even when scrolling. Positioned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to browser window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9629" y="3290404"/>
            <a:ext cx="4292600" cy="28563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99629" y="3284077"/>
            <a:ext cx="4292600" cy="424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595081" y="3586967"/>
            <a:ext cx="652819" cy="4146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3925667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&lt;div&gt; is position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fixed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4433" y="3848099"/>
            <a:ext cx="2915734" cy="151130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74433" y="5485295"/>
            <a:ext cx="2915734" cy="5008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6008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4190064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allow your elements to be part of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flow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page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9629" y="3290404"/>
            <a:ext cx="4292600" cy="28563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1424" y="3618395"/>
            <a:ext cx="1504176" cy="788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4224" y="5015395"/>
            <a:ext cx="1504176" cy="788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343400" y="3681895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3400" y="384589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4024795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418879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43400" y="4405795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61424" y="4569790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1424" y="4722190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61424" y="4874590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7000" y="5040795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67000" y="520479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5383695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67000" y="554769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67000" y="570009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816100" y="4667272"/>
            <a:ext cx="845324" cy="414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71015" y="508217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One &lt;div&gt;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754223" y="3940130"/>
            <a:ext cx="845324" cy="414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132892" y="435503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Second &lt;div&gt;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331" y="1297422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(ex: www.jsfiddle.net/r9M8Q) 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1022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300" y="2472669"/>
            <a:ext cx="8348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learned about the CSS Box Model. What are the 4 components of it?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500" y="3937554"/>
            <a:ext cx="3124200" cy="18415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5700" y="3658153"/>
            <a:ext cx="4000500" cy="23812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59100" y="4540805"/>
            <a:ext cx="292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Hello World!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92500" y="4629705"/>
            <a:ext cx="1917700" cy="3714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410200" y="3249948"/>
            <a:ext cx="304800" cy="99875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1500" y="288061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Padding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7500" y="387834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44610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65815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86862" y="4002421"/>
            <a:ext cx="1305638" cy="6283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20162" y="4848778"/>
            <a:ext cx="652819" cy="3141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</p:cNvCxnSpPr>
          <p:nvPr/>
        </p:nvCxnSpPr>
        <p:spPr>
          <a:xfrm flipH="1">
            <a:off x="5981701" y="4063007"/>
            <a:ext cx="685799" cy="4464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8168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made one div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9629" y="3290404"/>
            <a:ext cx="4292600" cy="28563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1424" y="3618395"/>
            <a:ext cx="1504176" cy="788506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4224" y="5015395"/>
            <a:ext cx="1504176" cy="788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61424" y="4569790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1424" y="4722190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61424" y="4874590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7000" y="5040795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67000" y="520479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5383695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67000" y="554769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67000" y="5700090"/>
            <a:ext cx="1905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816100" y="4667272"/>
            <a:ext cx="845324" cy="414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71015" y="508217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One &lt;div&gt;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754223" y="3940130"/>
            <a:ext cx="845324" cy="414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132892" y="435503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Overlapping 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Position: absolute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679700" y="4113730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79700" y="4266130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79700" y="4418530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92400" y="3669195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92400" y="3821595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92400" y="3973995"/>
            <a:ext cx="358697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6451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were to recreate the page with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 set to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inline-block…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9629" y="3290404"/>
            <a:ext cx="4292600" cy="28563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1424" y="3618395"/>
            <a:ext cx="1504176" cy="788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4224" y="5015395"/>
            <a:ext cx="1504176" cy="7885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16100" y="4667272"/>
            <a:ext cx="84532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16100" y="3940130"/>
            <a:ext cx="78344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9331" y="1297422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(ex: www.jsfiddle.net/r9M8Q) 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37824" y="3616772"/>
            <a:ext cx="1910576" cy="788506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61424" y="4514295"/>
            <a:ext cx="3586976" cy="412235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86824" y="5035320"/>
            <a:ext cx="1910576" cy="755881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248400" y="3433757"/>
            <a:ext cx="698500" cy="3714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29350" y="4667272"/>
            <a:ext cx="920750" cy="967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242050" y="5504294"/>
            <a:ext cx="908050" cy="28690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754223" y="5635049"/>
            <a:ext cx="897676" cy="1688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9331" y="62534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efficient!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2429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properties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float: left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float: right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331" y="1297422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(ex: www.jsfiddle.net/r9M8Q) 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9331" y="3667788"/>
            <a:ext cx="8365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an element is a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has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block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float will essentially bypass these properties and act like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inline-block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 automatically floating left or floating right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element will be next to the floated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8102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floats, just &lt;div&gt;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331" y="1297422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(ex: www.jsfiddle.net/r9M8Q) 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9629" y="3290404"/>
            <a:ext cx="4292600" cy="31484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0924" y="3429000"/>
            <a:ext cx="3955276" cy="1117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70924" y="4700103"/>
            <a:ext cx="39552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0924" y="5245925"/>
            <a:ext cx="39552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70924" y="5792578"/>
            <a:ext cx="39552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284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box,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float: left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331" y="1297422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(ex: www.jsfiddle.net/r9M8Q) 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0924" y="3429000"/>
            <a:ext cx="1021576" cy="1117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9324" y="3429000"/>
            <a:ext cx="27868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39324" y="3987800"/>
            <a:ext cx="27868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99629" y="3290404"/>
            <a:ext cx="4292600" cy="31484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0924" y="4667525"/>
            <a:ext cx="39552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45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Use Case: Menus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0924" y="3429000"/>
            <a:ext cx="3891776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7000" y="34671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70924" y="4013200"/>
            <a:ext cx="3891776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7000" y="40513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70924" y="4597400"/>
            <a:ext cx="3891776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67000" y="46355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70924" y="5181600"/>
            <a:ext cx="3891776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67000" y="52197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 Menu Items (each with set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950" y="3829110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8174" y="3867210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0102" y="3829110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49326" y="3867210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1254" y="3829110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30478" y="3867210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72406" y="3829110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11630" y="3867210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372002" y="4299010"/>
            <a:ext cx="165668" cy="414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601" y="471391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Notice no gaps!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7600" y="5248342"/>
            <a:ext cx="769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you use </a:t>
            </a:r>
            <a:r>
              <a:rPr lang="en-US" i="1" dirty="0" smtClean="0">
                <a:solidFill>
                  <a:schemeClr val="bg1"/>
                </a:solidFill>
              </a:rPr>
              <a:t>display: inline-block</a:t>
            </a:r>
            <a:r>
              <a:rPr lang="en-US" dirty="0" smtClean="0">
                <a:solidFill>
                  <a:schemeClr val="bg1"/>
                </a:solidFill>
              </a:rPr>
              <a:t> for these 4 elements: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0050" y="5696010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9274" y="5734110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84702" y="5696010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23926" y="5734110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6654" y="5696010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55878" y="5734110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48606" y="5696010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87830" y="5734110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7601" y="6238942"/>
            <a:ext cx="769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display: inline-block</a:t>
            </a:r>
            <a:r>
              <a:rPr lang="en-US" dirty="0" smtClean="0">
                <a:solidFill>
                  <a:schemeClr val="bg1"/>
                </a:solidFill>
              </a:rPr>
              <a:t> produces gaps on the sides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7312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3902678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Work-around: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margin-right: -4px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Or…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7600" y="2323478"/>
            <a:ext cx="769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you use </a:t>
            </a:r>
            <a:r>
              <a:rPr lang="en-US" i="1" dirty="0" smtClean="0">
                <a:solidFill>
                  <a:schemeClr val="bg1"/>
                </a:solidFill>
              </a:rPr>
              <a:t>display: inline-block</a:t>
            </a:r>
            <a:r>
              <a:rPr lang="en-US" dirty="0" smtClean="0">
                <a:solidFill>
                  <a:schemeClr val="bg1"/>
                </a:solidFill>
              </a:rPr>
              <a:t> for these 4 elements: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0050" y="2771146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9274" y="2809246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84702" y="2771146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23926" y="2809246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6654" y="2771146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55878" y="2809246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48606" y="2771146"/>
            <a:ext cx="2181152" cy="469900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87830" y="2809246"/>
            <a:ext cx="210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7601" y="3314078"/>
            <a:ext cx="769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display: inline-block</a:t>
            </a:r>
            <a:r>
              <a:rPr lang="en-US" dirty="0" smtClean="0">
                <a:solidFill>
                  <a:schemeClr val="bg1"/>
                </a:solidFill>
              </a:rPr>
              <a:t> produces gaps on the sides</a:t>
            </a:r>
            <a:endParaRPr lang="en-US" i="1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30626" y="4988503"/>
            <a:ext cx="2557069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71212" y="5182574"/>
            <a:ext cx="2718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&lt;div&gt;Home&lt;/div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&gt;About&lt;/div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&gt;Experiences&lt;/div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&gt;Contact&lt;/div&gt;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52414" y="4989473"/>
            <a:ext cx="3710382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189574" y="5183544"/>
            <a:ext cx="3573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&lt;div&gt;Home&lt;/div&gt;&lt;!--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--&gt;&lt;div&gt;About&lt;/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div&gt;&lt;!--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div&gt;Experiences&lt;/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div&gt;&lt;!--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div&gt;Contact&lt;/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16654" y="4318923"/>
            <a:ext cx="333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Awkward! Use margin-right: -4px, or floats!</a:t>
            </a:r>
          </a:p>
        </p:txBody>
      </p:sp>
    </p:spTree>
    <p:extLst>
      <p:ext uri="{BB962C8B-B14F-4D97-AF65-F5344CB8AC3E}">
        <p14:creationId xmlns:p14="http://schemas.microsoft.com/office/powerpoint/2010/main" val="16646973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Clear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clear: both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Individually,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clear: left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clear: right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9331" y="3439188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one element floats left, the following element will appear beside it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clear: both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following element to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float, so it appears below the floating element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2557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Clear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box,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float: left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0924" y="3429000"/>
            <a:ext cx="1021576" cy="1117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9324" y="3429000"/>
            <a:ext cx="27868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39324" y="3987800"/>
            <a:ext cx="27868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99629" y="3290404"/>
            <a:ext cx="4292600" cy="31484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0924" y="4667525"/>
            <a:ext cx="39552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29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Today’s Outline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Floats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9134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Clear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box, using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clear: both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0924" y="3429000"/>
            <a:ext cx="1021576" cy="1117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99629" y="3290404"/>
            <a:ext cx="4292600" cy="31484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0924" y="4667525"/>
            <a:ext cx="39552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68291" y="5214178"/>
            <a:ext cx="39552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70924" y="5747025"/>
            <a:ext cx="3955276" cy="394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82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ways to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ways to float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5870906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lecture material, handouts, and homework can be found at: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http://www.thewebdesignworkshop.co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516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2890390"/>
            <a:ext cx="8487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Goal Today:</a:t>
            </a:r>
            <a:endParaRPr lang="en-US" sz="3200" i="1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 Structure your Web Pages</a:t>
            </a:r>
          </a:p>
          <a:p>
            <a:pPr algn="ctr"/>
            <a:r>
              <a:rPr lang="en-US" sz="3200" i="1" u="sng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Even Better</a:t>
            </a:r>
            <a:endParaRPr lang="en-US" sz="700" i="1" u="sng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629801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Positioning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014656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Positioning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types of positioning in CSS: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static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fixed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default, all your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elements are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static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985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position: static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position, follows the natural flow of the page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offsets: top, left, bottom, right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9629" y="3290404"/>
            <a:ext cx="4292600" cy="28563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9024" y="3580295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9024" y="3784047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09024" y="3999394"/>
            <a:ext cx="1504176" cy="1385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09024" y="5497995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09024" y="5701747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922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osition: relative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Offsets element using position values (top, left, right, bottom)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9629" y="3290404"/>
            <a:ext cx="4292600" cy="28563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9024" y="3580295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9024" y="3784047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8214" y="3733247"/>
            <a:ext cx="1504176" cy="1385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09024" y="5497995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09024" y="5701747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526" y="62534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Set top to -10px, left to -10px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9153" y="3921525"/>
            <a:ext cx="149278" cy="137491"/>
          </a:xfrm>
          <a:prstGeom prst="rect">
            <a:avLst/>
          </a:prstGeom>
          <a:solidFill>
            <a:srgbClr val="FFFF00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12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osition: absolute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is moved relative to </a:t>
            </a:r>
            <a:r>
              <a:rPr lang="en-US" sz="20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non-static parent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(default: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top: 0, left: 0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9629" y="3290404"/>
            <a:ext cx="4292600" cy="28563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9024" y="3580295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9024" y="3784047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09024" y="3404704"/>
            <a:ext cx="1504176" cy="1385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09024" y="5497995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09024" y="5701747"/>
            <a:ext cx="3873810" cy="1027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526" y="62534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Set left to 10px, top to 5px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76316" y="3336775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&lt;div&gt; is position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relative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46810" y="3970187"/>
            <a:ext cx="652819" cy="3141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799210" y="4512964"/>
            <a:ext cx="652819" cy="4146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485166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&lt;div&gt; is position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absolute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6129" y="3217229"/>
            <a:ext cx="149278" cy="137491"/>
          </a:xfrm>
          <a:prstGeom prst="rect">
            <a:avLst/>
          </a:prstGeom>
          <a:solidFill>
            <a:srgbClr val="FFFF00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520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1009</Words>
  <Application>Microsoft Macintosh PowerPoint</Application>
  <PresentationFormat>On-screen Show (4:3)</PresentationFormat>
  <Paragraphs>198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Park</dc:creator>
  <cp:lastModifiedBy>Shawn Park</cp:lastModifiedBy>
  <cp:revision>253</cp:revision>
  <dcterms:created xsi:type="dcterms:W3CDTF">2013-07-04T17:32:20Z</dcterms:created>
  <dcterms:modified xsi:type="dcterms:W3CDTF">2014-02-26T04:26:45Z</dcterms:modified>
</cp:coreProperties>
</file>