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331" r:id="rId3"/>
    <p:sldId id="323" r:id="rId4"/>
    <p:sldId id="334" r:id="rId5"/>
    <p:sldId id="335" r:id="rId6"/>
    <p:sldId id="444" r:id="rId7"/>
    <p:sldId id="473" r:id="rId8"/>
    <p:sldId id="474" r:id="rId9"/>
    <p:sldId id="475" r:id="rId10"/>
    <p:sldId id="476" r:id="rId11"/>
    <p:sldId id="477" r:id="rId12"/>
    <p:sldId id="478" r:id="rId13"/>
    <p:sldId id="462" r:id="rId14"/>
    <p:sldId id="446" r:id="rId15"/>
    <p:sldId id="480" r:id="rId16"/>
    <p:sldId id="447" r:id="rId17"/>
    <p:sldId id="449" r:id="rId18"/>
    <p:sldId id="479" r:id="rId19"/>
    <p:sldId id="450" r:id="rId20"/>
    <p:sldId id="452" r:id="rId21"/>
    <p:sldId id="448" r:id="rId22"/>
    <p:sldId id="453" r:id="rId23"/>
    <p:sldId id="454" r:id="rId24"/>
    <p:sldId id="455" r:id="rId25"/>
    <p:sldId id="456" r:id="rId26"/>
    <p:sldId id="457" r:id="rId27"/>
    <p:sldId id="326" r:id="rId28"/>
    <p:sldId id="322" r:id="rId29"/>
    <p:sldId id="435" r:id="rId30"/>
    <p:sldId id="458" r:id="rId31"/>
    <p:sldId id="463" r:id="rId32"/>
    <p:sldId id="464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47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2FE53-0F0B-4C64-B1B6-CD7979AEF2D8}">
          <p14:sldIdLst>
            <p14:sldId id="286"/>
            <p14:sldId id="331"/>
            <p14:sldId id="323"/>
            <p14:sldId id="334"/>
            <p14:sldId id="335"/>
            <p14:sldId id="444"/>
            <p14:sldId id="473"/>
            <p14:sldId id="474"/>
            <p14:sldId id="475"/>
            <p14:sldId id="476"/>
            <p14:sldId id="477"/>
            <p14:sldId id="478"/>
            <p14:sldId id="462"/>
            <p14:sldId id="446"/>
            <p14:sldId id="480"/>
            <p14:sldId id="447"/>
            <p14:sldId id="449"/>
            <p14:sldId id="479"/>
            <p14:sldId id="450"/>
            <p14:sldId id="452"/>
            <p14:sldId id="448"/>
            <p14:sldId id="453"/>
            <p14:sldId id="454"/>
            <p14:sldId id="455"/>
            <p14:sldId id="456"/>
            <p14:sldId id="457"/>
            <p14:sldId id="326"/>
            <p14:sldId id="322"/>
            <p14:sldId id="435"/>
            <p14:sldId id="458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A5F"/>
    <a:srgbClr val="2079B6"/>
    <a:srgbClr val="3498DB"/>
    <a:srgbClr val="2ECC71"/>
    <a:srgbClr val="22B453"/>
    <a:srgbClr val="34D86B"/>
    <a:srgbClr val="65E18E"/>
    <a:srgbClr val="25AD49"/>
    <a:srgbClr val="43CF64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19" autoAdjust="0"/>
  </p:normalViewPr>
  <p:slideViewPr>
    <p:cSldViewPr snapToGrid="0" snapToObjects="1">
      <p:cViewPr varScale="1">
        <p:scale>
          <a:sx n="120" d="100"/>
          <a:sy n="120" d="100"/>
        </p:scale>
        <p:origin x="-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7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4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5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2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3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682E3-1CD3-254F-AAB2-AB8FC0101A31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1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900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 to JavaScript - Examples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326" y="62407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 – JavaScript animations while scrolling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78" y="1970984"/>
            <a:ext cx="8457666" cy="404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76691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900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 to JavaScript - Examples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326" y="62407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Resume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(http://www.rleonardi.com/interactive-resume</a:t>
            </a:r>
            <a:r>
              <a:rPr lang="en-US" sz="1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/)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" y="1960343"/>
            <a:ext cx="8575675" cy="406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39268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900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 to JavaScript - Examples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326" y="62407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GameTrailers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Photo Slider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26" y="2036542"/>
            <a:ext cx="854203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01874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 to JavaScript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you use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CSS, you link to a separate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that contains your file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 type=“text/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=“home.js”&gt;&lt;/script&gt;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3424032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also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in Chrome’s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(Inspector Element window) and on JSFiddle.net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326" y="4160463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start coding!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863" y="4271618"/>
            <a:ext cx="4658601" cy="225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07200" y="4398618"/>
            <a:ext cx="342900" cy="20005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cdn.eyeonwindows.com/wp-content/uploads/2012/01/adobe-dreamweaver-j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4740275"/>
            <a:ext cx="15875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31315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Syntax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take in numbers, text,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(true/false) and functions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4598842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add numbers or combine “strings”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358" y="3206154"/>
            <a:ext cx="7556500" cy="136728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1358" y="3369886"/>
            <a:ext cx="2512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8;</a:t>
            </a:r>
          </a:p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= “John” </a:t>
            </a:r>
          </a:p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 = ‘Smith’</a:t>
            </a:r>
          </a:p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= true;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6158" y="3374271"/>
            <a:ext cx="440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(in computer science, we call them “strings”) can be surrounded by single or double quotes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600" y="5367411"/>
            <a:ext cx="7556500" cy="131278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63600" y="5505743"/>
            <a:ext cx="251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= x + x;</a:t>
            </a:r>
          </a:p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= y + “ “ + z;</a:t>
            </a:r>
          </a:p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 = 5 + “ five”;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8400" y="5510128"/>
            <a:ext cx="4584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“a” now stores 16. “b” stores John Smith.</a:t>
            </a:r>
          </a:p>
          <a:p>
            <a:endParaRPr 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only use “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to initialize (if the variable name has never been used before)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2912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/>
      <p:bldP spid="10" grpId="0" animBg="1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Syntax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Shorthand increment/decrement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358" y="2944897"/>
            <a:ext cx="7556500" cy="33978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1358" y="3108629"/>
            <a:ext cx="25122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1;</a:t>
            </a:r>
          </a:p>
          <a:p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x + 1;</a:t>
            </a:r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x is now 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 1;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x is now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x++;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x is now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x--;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x is now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6158" y="3577472"/>
            <a:ext cx="4404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increment by 1, there are 3 ways:</a:t>
            </a: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x = x+1</a:t>
            </a: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x += 1</a:t>
            </a: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x++</a:t>
            </a:r>
          </a:p>
          <a:p>
            <a:endParaRPr 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goes for decrementing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43746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Conditionals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If… Else…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something do this, else do that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181" y="4929043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 If, and If…Else If… Else If…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358" y="3231555"/>
            <a:ext cx="7556500" cy="159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1358" y="3369886"/>
            <a:ext cx="2664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If(x &gt; 9000) {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alert(“Over 9000!”);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console.log(“Weak”);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36158" y="3374271"/>
            <a:ext cx="44045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alert(…) is a JavaScript function that creates a popup.</a:t>
            </a: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console.log(…) outputs whatever is inside onto the console (e.g. Chrome’s console).</a:t>
            </a:r>
          </a:p>
          <a:p>
            <a:r>
              <a:rPr lang="en-US" sz="1600" b="1" u="sng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useful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debugging. 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600" y="5367411"/>
            <a:ext cx="7556500" cy="131278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63600" y="5505743"/>
            <a:ext cx="251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if(z &lt; 9000) {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alert(“Not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Saiyan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8400" y="5510128"/>
            <a:ext cx="4584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if(z == 1000) {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else if (z == 2000) { 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9469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/>
      <p:bldP spid="10" grpId="0" animBg="1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Conditionals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&lt;, &gt;, &gt;=, &lt;=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and === (3 equal signs checks value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type)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181" y="5143241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And/Or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&amp;&amp;/||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358" y="3594099"/>
            <a:ext cx="7556500" cy="140970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1358" y="3805659"/>
            <a:ext cx="2512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3;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== 3 // true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=== “3” // false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=== 3 // true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600" y="5608711"/>
            <a:ext cx="7556500" cy="969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63600" y="5747043"/>
            <a:ext cx="2512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f((x==3) &amp;&amp; (y==5)) {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8400" y="5751428"/>
            <a:ext cx="458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if(x || y) {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31035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10" grpId="0" animBg="1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Conditionals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Equal - !=, !== (not same type too)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181" y="4511916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Remember, you can use ( ) parentheses to separate your logic. (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if((x != 3) &amp;&amp; (y != 4)) 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358" y="2921193"/>
            <a:ext cx="7556500" cy="140970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1358" y="3132753"/>
            <a:ext cx="251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if(x != y) {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78982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Arrays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can also store more than 1 value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358" y="2933243"/>
            <a:ext cx="7556500" cy="334055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1358" y="3071574"/>
            <a:ext cx="7135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new Array(“Porsche”, “BMW”, “Ferrari”); 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1358" y="3727132"/>
            <a:ext cx="7135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[“Porsche”, “BMW”, “Ferrari”];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46389" y="3424594"/>
            <a:ext cx="88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46388" y="4065686"/>
            <a:ext cx="88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358" y="4404240"/>
            <a:ext cx="7135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new Array();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x[0] = “Porsche”;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x[1] = “BMW”;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x[2] = “Ferrari”;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32098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31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Today’s Outline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68894"/>
            <a:ext cx="8365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 to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ozekiphone.com/attachments/745/javascript_logo_without_tit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577" y="2247398"/>
            <a:ext cx="2053597" cy="232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09134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Arrays 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an array with […]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value is always the array position. Positions start at 0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181" y="5479495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get an array’s length with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arrayname.length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358" y="3225801"/>
            <a:ext cx="7556500" cy="889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1358" y="3352798"/>
            <a:ext cx="7185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[“Porsche”, “BMW”, “Ferrari”];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alert(x[0]);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Will alert “Porsche”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600" y="5944966"/>
            <a:ext cx="7556500" cy="7092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63600" y="6083297"/>
            <a:ext cx="674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x.length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returns 3. However, max position is 2, since we start at 0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478" y="4192419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values for an array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7897" y="4657890"/>
            <a:ext cx="7556500" cy="7092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44897" y="4796221"/>
            <a:ext cx="674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x[2] = “Tesla”;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2163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10" grpId="0" animBg="1"/>
      <p:bldP spid="13" grpId="0"/>
      <p:bldP spid="15" grpId="0"/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Loops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through items/arrays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components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10;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i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initializes variable.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 increments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1 after loop is complete. Loop while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10, and stop when condition is not met.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358" y="4468116"/>
            <a:ext cx="7556500" cy="1778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1358" y="4633213"/>
            <a:ext cx="4887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cars = [“Porsche”, “BMW”, “Tesla”];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cars.length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alert(cars[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alerts each value in cars, one by one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0578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Loops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through items/arrays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component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while(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30) { … }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(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0) before while loop, increment (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inside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358" y="4468116"/>
            <a:ext cx="7556500" cy="19326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1358" y="4633213"/>
            <a:ext cx="3045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while(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30){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alert(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alerts values 0 to 29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8758" y="4649628"/>
            <a:ext cx="3820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Warning!</a:t>
            </a:r>
          </a:p>
          <a:p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don’t increment, or don’t fail the conditional statement at some point, you end up in a never-ending loop! Not good! </a:t>
            </a:r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6888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Loops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vs. While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loops are more compact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while loops are fast to type</a:t>
            </a:r>
          </a:p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358" y="3632200"/>
            <a:ext cx="7556500" cy="276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1358" y="3807996"/>
            <a:ext cx="3045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&lt;100;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alert(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7995" y="3777629"/>
            <a:ext cx="3045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while(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100) {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alert(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1358" y="5867399"/>
            <a:ext cx="7198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0, 1, 2, … , 98, 99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7348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Loops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 Loops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loops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for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358" y="3632200"/>
            <a:ext cx="7556500" cy="276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1358" y="3807996"/>
            <a:ext cx="7033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states = [“New York”, “Florida”, “Texas”, “California”];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alert(state);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1358" y="5435599"/>
            <a:ext cx="719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in format “... In …”. First value is the current element in the array, starting from position 0, and loops through the array 1 by 1. Extremely popular and useful!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21295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a set of JavaScript code, that can perform some action, return a result, or do computation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take in 0 or more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(values to be passed in)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Arguments are by default type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so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any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358" y="3827790"/>
            <a:ext cx="7556500" cy="27178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1357" y="4003586"/>
            <a:ext cx="390924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printOddValues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odd = true;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for(element in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if(odd){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console.log(element+” “);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odd = false;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else {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odd = true;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4558" y="4003586"/>
            <a:ext cx="332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you have a function, you can </a:t>
            </a: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it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4558" y="4658152"/>
            <a:ext cx="332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[1, 2, 3, 4, 5, 6, 7];</a:t>
            </a:r>
          </a:p>
          <a:p>
            <a:r>
              <a:rPr lang="en-US" sz="1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printOddValues</a:t>
            </a: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4558" y="5115352"/>
            <a:ext cx="332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1 3 5 7</a:t>
            </a:r>
            <a:endParaRPr lang="en-US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04558" y="5575529"/>
            <a:ext cx="332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[“OH”, “CA”, “PA”, “NY”];</a:t>
            </a:r>
          </a:p>
          <a:p>
            <a:r>
              <a:rPr lang="en-US" sz="1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printOddValues</a:t>
            </a: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04558" y="6032729"/>
            <a:ext cx="332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OH PA</a:t>
            </a:r>
            <a:endParaRPr lang="en-US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6680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return values, and you can save them in a variable (for future use)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358" y="3317268"/>
            <a:ext cx="7556500" cy="32232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1357" y="3493065"/>
            <a:ext cx="390924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calculateExp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(value, times) {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if(times &lt; 0) {</a:t>
            </a:r>
          </a:p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return -1;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else if(times == 0) {</a:t>
            </a:r>
          </a:p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return 1;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else {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 = 1, total = 0;</a:t>
            </a:r>
          </a:p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while(count &lt;= times) {</a:t>
            </a:r>
          </a:p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total += value;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value;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4558" y="3493065"/>
            <a:ext cx="332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call this function!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4558" y="3975773"/>
            <a:ext cx="332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</a:t>
            </a:r>
            <a:r>
              <a:rPr lang="en-US" sz="1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calculateExp</a:t>
            </a: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(5, 3);</a:t>
            </a:r>
          </a:p>
          <a:p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alert(x);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4558" y="4432973"/>
            <a:ext cx="332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125</a:t>
            </a:r>
            <a:endParaRPr lang="en-US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04558" y="5065008"/>
            <a:ext cx="3325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</a:t>
            </a:r>
            <a:r>
              <a:rPr lang="en-US" sz="1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calculateTimes</a:t>
            </a: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(10, -999);</a:t>
            </a:r>
          </a:p>
          <a:p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if(x != -1){</a:t>
            </a:r>
          </a:p>
          <a:p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alert(“No </a:t>
            </a:r>
            <a:r>
              <a:rPr lang="en-US" sz="1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</a:t>
            </a: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nums</a:t>
            </a: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please”);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04558" y="6019115"/>
            <a:ext cx="332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“No </a:t>
            </a:r>
            <a:r>
              <a:rPr lang="en-US" sz="1400" b="1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</a:t>
            </a:r>
            <a:r>
              <a:rPr lang="en-US" sz="1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nums</a:t>
            </a:r>
            <a:r>
              <a:rPr lang="en-US" sz="1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please”</a:t>
            </a:r>
            <a:endParaRPr lang="en-US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61679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4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Demo</a:t>
            </a:r>
            <a:endParaRPr lang="en-US" sz="800" i="1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143764655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Summary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68894"/>
            <a:ext cx="83653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takes in numbers, strings,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&amp; while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JavaScript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getElementById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getElementsByClassName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5870906"/>
            <a:ext cx="836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lecture material, handouts, and homework can be found at:</a:t>
            </a:r>
          </a:p>
          <a:p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http://www.thewebdesignworkshop.co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0516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Bonus Slides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(for those eager to start jQuery early)</a:t>
            </a:r>
            <a:endParaRPr lang="en-US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148830329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2890390"/>
            <a:ext cx="84876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Goal Today:</a:t>
            </a:r>
            <a:endParaRPr lang="en-US" sz="3200" i="1" dirty="0" smtClean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Learning JavaScript</a:t>
            </a:r>
            <a:endParaRPr lang="en-US" sz="700" i="1" u="sng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76298013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and variables are cool… but can we do more with JavaScript?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5326" y="3075056"/>
            <a:ext cx="8365338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jQuery,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JavaScript library, comes in handy!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allows you to access HTML elements and do all sort of things!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events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Keyboard presses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Scrolling animations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 popups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Toggling menus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Smoother hovers and animations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761880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we add jQuery to our page?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5326" y="2732909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 insert the first element below, or download the jQuery 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and link to it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Important!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 this before any links to your own 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files!</a:t>
            </a:r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358" y="3954488"/>
            <a:ext cx="7556500" cy="889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1358" y="4229711"/>
            <a:ext cx="7185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="http://code.jquery.com/jquery-1.11.0.min.js"&gt;&lt;/script&gt;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478" y="4921106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Above: Link to an online copy of jQuery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7897" y="5386577"/>
            <a:ext cx="7556500" cy="7092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4896" y="5571923"/>
            <a:ext cx="7232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=“assets/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/jquery-1.11.0.min.js"&gt;&lt;/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610" y="6191106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Above: Link to a local copy of jQuery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4469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 animBg="1"/>
      <p:bldP spid="8" grpId="0"/>
      <p:bldP spid="9" grpId="0"/>
      <p:bldP spid="10" grpId="0" animBg="1"/>
      <p:bldP spid="13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 jQuery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that we linked to the jQuery library, we can use it in our own 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start using jQuery, use the following syntax:</a:t>
            </a:r>
          </a:p>
        </p:txBody>
      </p:sp>
      <p:sp>
        <p:nvSpPr>
          <p:cNvPr id="7" name="Rectangle 6"/>
          <p:cNvSpPr/>
          <p:nvPr/>
        </p:nvSpPr>
        <p:spPr>
          <a:xfrm>
            <a:off x="764358" y="3952038"/>
            <a:ext cx="7556500" cy="234716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5074" y="4187320"/>
            <a:ext cx="3461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$(document).ready(function(){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 your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here …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99148" y="4187320"/>
            <a:ext cx="34399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Calls the jQuery library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(document)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Selects the entire HTML page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.ready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When 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HTML is loaded…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function(){ …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…do everything inside this function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9881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764358" y="3048000"/>
            <a:ext cx="7556500" cy="3251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5074" y="3333781"/>
            <a:ext cx="71575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$(document).ready(function(){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add(x, y) {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return x + y;</a:t>
            </a:r>
            <a:endParaRPr lang="en-US" sz="1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endParaRPr lang="en-US" sz="1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total = add(3, 4);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alert(total);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should open a popup with the number 7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4033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 of jQuery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accessing HTML elements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$(document)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use this same syntax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$(…)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 in …, we replace with the element’s CSS selector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7" name="Rectangle 6"/>
          <p:cNvSpPr/>
          <p:nvPr/>
        </p:nvSpPr>
        <p:spPr>
          <a:xfrm>
            <a:off x="764358" y="3952038"/>
            <a:ext cx="7556500" cy="155976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5074" y="4187320"/>
            <a:ext cx="3461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$(‘body’)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$(‘.box’)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$(‘#container .box’)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$(‘a’)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99148" y="4187320"/>
            <a:ext cx="3439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Essentially you use put in CSS selectors, wrapped in quotes, into $(…) to select an element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326" y="5664648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you select an element, you can access different values, properties, or functions to the element</a:t>
            </a:r>
          </a:p>
        </p:txBody>
      </p:sp>
    </p:spTree>
    <p:extLst>
      <p:ext uri="{BB962C8B-B14F-4D97-AF65-F5344CB8AC3E}">
        <p14:creationId xmlns:p14="http://schemas.microsoft.com/office/powerpoint/2010/main" val="394112232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878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Accessing Content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598174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common ways to access element content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.text()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Grabs all text inside an element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.html()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Grabs all HTML inside an element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.value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Grabs the value attribute or an element (useful for inputs)</a:t>
            </a:r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358" y="3952038"/>
            <a:ext cx="7556500" cy="155976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5074" y="4070199"/>
            <a:ext cx="3461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id=“box”&gt;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class=“title”&gt;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Hello World!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03848" y="4070199"/>
            <a:ext cx="3439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$(‘#box”).text()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World!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326" y="5664648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could test the above using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console.log($(‘#box’).text())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alert($(‘#box’).html());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3848" y="4554652"/>
            <a:ext cx="4024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$(‘#box”).html()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class=“title”&gt;Hello World!&lt;/div&gt;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8558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878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Accessing Content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598174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to get search results, form input,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64358" y="3238500"/>
            <a:ext cx="7556500" cy="22733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5074" y="3408479"/>
            <a:ext cx="3461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type=“text” id=“name”&gt;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4413" y="3400658"/>
            <a:ext cx="3439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$(‘#name”).value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Jeff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326" y="5664648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Not only can you get values, you can also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them, using =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Set new HTML: $(‘#box’).html(‘&lt;p&gt;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&lt;/p&gt;’);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text in input box: $(‘#name’).value = “Billy”;</a:t>
            </a:r>
          </a:p>
        </p:txBody>
      </p:sp>
      <p:sp>
        <p:nvSpPr>
          <p:cNvPr id="2" name="Rectangle 1"/>
          <p:cNvSpPr/>
          <p:nvPr/>
        </p:nvSpPr>
        <p:spPr>
          <a:xfrm>
            <a:off x="1130300" y="4222750"/>
            <a:ext cx="271780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01143" y="4337050"/>
            <a:ext cx="212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Jeff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712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Event Listeners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Listeners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always on the page, “listening” for an event to occur (and react to these events)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include: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presses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Scrolling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Hovering (smoother than CSS)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Tons more</a:t>
            </a:r>
          </a:p>
        </p:txBody>
      </p:sp>
    </p:spTree>
    <p:extLst>
      <p:ext uri="{BB962C8B-B14F-4D97-AF65-F5344CB8AC3E}">
        <p14:creationId xmlns:p14="http://schemas.microsoft.com/office/powerpoint/2010/main" val="147325669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Event Listeners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Listeners are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  <a:r>
              <a:rPr lang="en-US" sz="2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jQuery selected elements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$(‘#box’).click(function() { … });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.click(function(){ … });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.hover(function(){ … });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.ready(function(){ … }); // Remember this one?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pass a function(){ … } to an event listener! (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handlers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4358" y="5018317"/>
            <a:ext cx="7556500" cy="155976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5074" y="5253599"/>
            <a:ext cx="346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$(‘#box’).click(function(){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alert(“You are so cool.”);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99148" y="5253599"/>
            <a:ext cx="3439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 binds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event to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#box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It continues to “listen” as user is on page, and when user clicks on #box, a popup will appear!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5113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Event Listeners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examples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4358" y="3048000"/>
            <a:ext cx="7556500" cy="353007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5074" y="3263899"/>
            <a:ext cx="346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$(‘#box’).hover(function(){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alert($(this).html());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99148" y="3263899"/>
            <a:ext cx="3439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your event listener function, you can refer to the current element (say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#box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with simply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$(this)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5074" y="4270540"/>
            <a:ext cx="346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$(‘.box’).hover(function(){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alert($(this).html());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99148" y="4270540"/>
            <a:ext cx="3439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hover now applies to all class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$(this)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 refers to the </a:t>
            </a:r>
            <a:r>
              <a:rPr 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you hovered on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not to all elements with class box!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5074" y="5406490"/>
            <a:ext cx="346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$(‘.box’).click(function(){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$(this).html(‘Replacing’);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9148" y="5406490"/>
            <a:ext cx="3439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any element with class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.box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you replace </a:t>
            </a:r>
            <a:r>
              <a:rPr 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 inside the element with the text ‘Replacing’;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5942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/>
      <p:bldP spid="9" grpId="0"/>
      <p:bldP spid="10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 to JavaScript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70146568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Event Listeners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useful events: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.toggle(function(){ … }, function(){ … });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Essentially click, but clicking once does one thing, clicking again does another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for toggling menus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4358" y="4232446"/>
            <a:ext cx="7556500" cy="22953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5074" y="4467728"/>
            <a:ext cx="7119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$(‘#menu-icon’).toggle(function(){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$(‘#menu’).show();</a:t>
            </a:r>
            <a:endParaRPr lang="en-US" sz="1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function(){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$(‘#menu’).hide();</a:t>
            </a:r>
            <a:endParaRPr lang="en-US" sz="1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4347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 to JavaScript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is the scripting language of the web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same as Java!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3068433"/>
            <a:ext cx="8365338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CSS, you can select elements and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actions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Hide/Unhide menus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 Slider (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carousel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Popup modals (like Facebook’s Photo Viewer)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Validation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One-Scroll Homepage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9856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 to JavaScript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JavaScript: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http://f6design.com/journal/wp-content/uploads/2011/04/monokai_theme_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6" y="3289298"/>
            <a:ext cx="42862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pixafy.com/wp-content/uploads/2013/06/theming-sublime-text-2-image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576" y="3285990"/>
            <a:ext cx="4172224" cy="246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86102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900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 to JavaScript - Examples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" y="2031999"/>
            <a:ext cx="8521383" cy="402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5326" y="62407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Pinterest - Modals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50972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900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 to JavaScript - Examples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326" y="62407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Instagram - Toggling Menus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26" y="1992094"/>
            <a:ext cx="8462990" cy="3989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769100" y="2241550"/>
            <a:ext cx="1041400" cy="9715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0850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900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 to JavaScript - Examples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326" y="62407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Decal Site – Menu Changes with Scroll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8" y="2019300"/>
            <a:ext cx="8612574" cy="407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11800" y="1968500"/>
            <a:ext cx="838200" cy="5461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5493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21815</TotalTime>
  <Words>2368</Words>
  <Application>Microsoft Macintosh PowerPoint</Application>
  <PresentationFormat>On-screen Show (4:3)</PresentationFormat>
  <Paragraphs>360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Park</dc:creator>
  <cp:lastModifiedBy>Shawn Park</cp:lastModifiedBy>
  <cp:revision>451</cp:revision>
  <dcterms:created xsi:type="dcterms:W3CDTF">2013-07-04T17:32:20Z</dcterms:created>
  <dcterms:modified xsi:type="dcterms:W3CDTF">2014-03-13T23:54:40Z</dcterms:modified>
</cp:coreProperties>
</file>