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26" r:id="rId3"/>
    <p:sldId id="331" r:id="rId4"/>
    <p:sldId id="323" r:id="rId5"/>
    <p:sldId id="334" r:id="rId6"/>
    <p:sldId id="458" r:id="rId7"/>
    <p:sldId id="463" r:id="rId8"/>
    <p:sldId id="477" r:id="rId9"/>
    <p:sldId id="466" r:id="rId10"/>
    <p:sldId id="467" r:id="rId11"/>
    <p:sldId id="468" r:id="rId12"/>
    <p:sldId id="493" r:id="rId13"/>
    <p:sldId id="476" r:id="rId14"/>
    <p:sldId id="473" r:id="rId15"/>
    <p:sldId id="478" r:id="rId16"/>
    <p:sldId id="469" r:id="rId17"/>
    <p:sldId id="470" r:id="rId18"/>
    <p:sldId id="474" r:id="rId19"/>
    <p:sldId id="471" r:id="rId20"/>
    <p:sldId id="479" r:id="rId21"/>
    <p:sldId id="480" r:id="rId22"/>
    <p:sldId id="482" r:id="rId23"/>
    <p:sldId id="483" r:id="rId24"/>
    <p:sldId id="484" r:id="rId25"/>
    <p:sldId id="494" r:id="rId26"/>
    <p:sldId id="481" r:id="rId27"/>
    <p:sldId id="464" r:id="rId28"/>
    <p:sldId id="475" r:id="rId29"/>
    <p:sldId id="465" r:id="rId30"/>
    <p:sldId id="322" r:id="rId31"/>
    <p:sldId id="435" r:id="rId32"/>
    <p:sldId id="491" r:id="rId33"/>
    <p:sldId id="495" r:id="rId34"/>
    <p:sldId id="486" r:id="rId35"/>
    <p:sldId id="496" r:id="rId36"/>
    <p:sldId id="487" r:id="rId37"/>
    <p:sldId id="488" r:id="rId38"/>
    <p:sldId id="489" r:id="rId39"/>
    <p:sldId id="490" r:id="rId40"/>
    <p:sldId id="4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326"/>
            <p14:sldId id="331"/>
            <p14:sldId id="323"/>
            <p14:sldId id="334"/>
            <p14:sldId id="458"/>
            <p14:sldId id="463"/>
            <p14:sldId id="477"/>
            <p14:sldId id="466"/>
            <p14:sldId id="467"/>
            <p14:sldId id="468"/>
            <p14:sldId id="493"/>
            <p14:sldId id="476"/>
            <p14:sldId id="473"/>
            <p14:sldId id="478"/>
            <p14:sldId id="469"/>
            <p14:sldId id="470"/>
            <p14:sldId id="474"/>
            <p14:sldId id="471"/>
            <p14:sldId id="479"/>
            <p14:sldId id="480"/>
            <p14:sldId id="482"/>
            <p14:sldId id="483"/>
            <p14:sldId id="484"/>
            <p14:sldId id="494"/>
            <p14:sldId id="481"/>
            <p14:sldId id="464"/>
            <p14:sldId id="475"/>
            <p14:sldId id="465"/>
            <p14:sldId id="322"/>
            <p14:sldId id="435"/>
            <p14:sldId id="491"/>
            <p14:sldId id="495"/>
            <p14:sldId id="486"/>
            <p14:sldId id="496"/>
            <p14:sldId id="487"/>
            <p14:sldId id="488"/>
            <p14:sldId id="489"/>
            <p14:sldId id="490"/>
            <p14:sldId id="4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5F"/>
    <a:srgbClr val="2079B6"/>
    <a:srgbClr val="3498DB"/>
    <a:srgbClr val="2ECC71"/>
    <a:srgbClr val="22B453"/>
    <a:srgbClr val="34D86B"/>
    <a:srgbClr val="65E18E"/>
    <a:srgbClr val="25AD49"/>
    <a:srgbClr val="43CF6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 varScale="1">
        <p:scale>
          <a:sx n="117" d="100"/>
          <a:sy n="117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ing7_programming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Accessing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59817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common ways to access element content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.text()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Grabs all text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.html()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Grabs all HTML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Grabs the value attribute or an element (useful for inputs)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952038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070199"/>
            <a:ext cx="3461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id=“box”&gt;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class=“title”&gt;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Hello World!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848" y="4070199"/>
            <a:ext cx="34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$(‘#box”).text()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5664648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could test the above using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console.log($(‘#box’).text())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alert($(‘#box’).html());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3848" y="4554652"/>
            <a:ext cx="402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$(‘#box”).html()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class=“title”&gt;Hello World!&lt;/div&gt;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55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Accessing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59817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to get search results, form input,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238500"/>
            <a:ext cx="7556500" cy="22733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408479"/>
            <a:ext cx="346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type=“text” id=“name”&gt;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4413" y="3400658"/>
            <a:ext cx="34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$(‘#name”).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300" y="4222750"/>
            <a:ext cx="271780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1143" y="4337050"/>
            <a:ext cx="212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7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Setting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5981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Likewise, you can set content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013656"/>
            <a:ext cx="7556500" cy="151970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259721"/>
            <a:ext cx="710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$(‘#box’).html(‘&lt;p&gt;New Title&lt;/p&gt;’);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$(‘#email’).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(‘sample@example.com’);</a:t>
            </a:r>
          </a:p>
        </p:txBody>
      </p:sp>
    </p:spTree>
    <p:extLst>
      <p:ext uri="{BB962C8B-B14F-4D97-AF65-F5344CB8AC3E}">
        <p14:creationId xmlns:p14="http://schemas.microsoft.com/office/powerpoint/2010/main" val="111426765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3477" y="3136611"/>
            <a:ext cx="8487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</a:p>
          <a:p>
            <a:pPr algn="ctr"/>
            <a:endParaRPr lang="en-US" sz="3200" b="1" i="1" u="sng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Follow along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jsfiddle.net/MBK4g/1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endParaRPr lang="en-US" sz="3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25607489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content, or setting content is useful!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how so? When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access an element’s value? Or HTML? Or text?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326" y="3433757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(actions user does)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Click a button to replace the HTML on a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 enter to get User’s Login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down page and change CSS</a:t>
            </a:r>
          </a:p>
        </p:txBody>
      </p:sp>
    </p:spTree>
    <p:extLst>
      <p:ext uri="{BB962C8B-B14F-4D97-AF65-F5344CB8AC3E}">
        <p14:creationId xmlns:p14="http://schemas.microsoft.com/office/powerpoint/2010/main" val="9141722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Events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5838034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Listeners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always on the page, “listening” for an event to occur (and react to these events)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include: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presses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Hovering (smoother than CSS, more powerful)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732566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Listeners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jQuery selected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$(‘#box’).click(function() { … });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.click(function(){ … });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.hover(function(){ … });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.scroll(function(){ … });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pass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 event listener!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handlers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5018317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5253599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$(‘#box’).click(function(){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alert(“You are so cool.”);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5253599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binds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to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continues to “listen” as user is on page, and when user clicks on #box, a popup will appear!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11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136611"/>
            <a:ext cx="8487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</a:p>
          <a:p>
            <a:pPr algn="ctr"/>
            <a:endParaRPr lang="en-US" sz="3200" b="1" i="1" u="sng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Follow along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jsfiddle.net/suX84/3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endParaRPr lang="en-US" sz="3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9849024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Event Listeners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048000"/>
            <a:ext cx="7556500" cy="353007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263899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$(‘#box’).hover(function(){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alert($(this).html());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3263899"/>
            <a:ext cx="343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your event listener function, you can refer to the current element (say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simply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5074" y="4270540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$(‘.box’).hover(function(){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alert($(this).html());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9148" y="4270540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hover now applies to all class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refers to the </a:t>
            </a:r>
            <a:r>
              <a:rPr 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you hovered 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to all elements with class box!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074" y="5406490"/>
            <a:ext cx="34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$(‘.box’).click(function(){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$(‘.box2’).hide();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9148" y="5406490"/>
            <a:ext cx="34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have to use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$(this)!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click on any element with class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.box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you hide all elements with class .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594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9" grpId="0"/>
      <p:bldP spid="10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 Functions &amp; Loops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48170528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seen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 to access content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.html(), .text(), .value()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326" y="3075056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seen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.click(), .hover(), .scroll()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26" y="3733571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talk about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Hiding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Showing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 In, Fade Out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Sliding up, Sliding Down</a:t>
            </a:r>
          </a:p>
        </p:txBody>
      </p:sp>
    </p:spTree>
    <p:extLst>
      <p:ext uri="{BB962C8B-B14F-4D97-AF65-F5344CB8AC3E}">
        <p14:creationId xmlns:p14="http://schemas.microsoft.com/office/powerpoint/2010/main" val="25391614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.show(), .hide()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 useful and common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just adds/removes the CSS property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none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981770"/>
            <a:ext cx="7556500" cy="2295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4217052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$(‘#menu-show’).click(function(){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$(‘#menu’).show();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$(‘#menu-hide’).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’).hide();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243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time),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show() and hide(), but gradually fading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takes in milliseconds. 1000 is a second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981770"/>
            <a:ext cx="7556500" cy="2295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4217052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$(‘#menu-show’).click(function(){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$(‘#menu-hide’).click(function(){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137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fadeOut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but height changes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time in milliseconds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981770"/>
            <a:ext cx="7556500" cy="2295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4217052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$(‘#menu-show’).click(function(){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$(‘#menu-hide’).click(function(){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246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5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Effects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(style, value)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CSS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$(‘body’).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(‘color’, ‘red’);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760632"/>
            <a:ext cx="7556500" cy="12582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3987825"/>
            <a:ext cx="711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menu’).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$(this).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(‘background’, ‘#333’);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826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Initialization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99103640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- Initializing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 jQuery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you added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… &gt;&lt;/script&gt;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jQuery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before we can do anything, you must let the browser know you are using jQuery in your JavaScript files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your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 with: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4187320"/>
            <a:ext cx="7556500" cy="23471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422602"/>
            <a:ext cx="3461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$(document).ready(function(){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 your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here …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4422602"/>
            <a:ext cx="34399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Calls the jQuery library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(document)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Selects the entire HTML page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.ready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When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HTML is loaded…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function(){ …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…do everything inside this function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988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4798829"/>
            <a:ext cx="5534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5326" y="1880369"/>
            <a:ext cx="836533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331" y="4419545"/>
            <a:ext cx="836533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Linked JavaScript File (assets/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/site.js)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8923"/>
            <a:ext cx="7162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9357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048000"/>
            <a:ext cx="7556500" cy="3251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3333781"/>
            <a:ext cx="7157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$(document).ready(function(){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$(‘#menu-button’).click(function()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$(‘#menu’).show();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});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03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jQuery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selectors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ozekiphone.com/attachments/745/javascript_logo_without_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77" y="2247398"/>
            <a:ext cx="2053597" cy="23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john.org/apps/workshop/intro/jquer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74" y="5074276"/>
            <a:ext cx="3272190" cy="12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to Select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$(selector)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.html(), .text(), .value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.click(), .hover(), .toggle()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.show(), .hide(),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fadeIn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etc.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14883032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Multiple CSS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style,value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1 style. For multiple styles, use: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 style: value, style: value, etc. })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name must be in Camel-case (no hyphens, letter after hyphen capitalized)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4217052"/>
            <a:ext cx="7556500" cy="241556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4452334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Sample: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$(‘#button’).click(function()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$(‘#menu’).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‘red’,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fontWeight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‘bold’, color: ‘#333’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Notice style names don’t need quotes, but values do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657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Toggling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Toggling is essentially clicking once to do one action, clicking again to do something different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1.8 and earlier supported this event, and it was super easy to code (just two functions for the event):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981770"/>
            <a:ext cx="7556500" cy="2295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4217052"/>
            <a:ext cx="7119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menu-button’).toggle(function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function()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875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Toggling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jQuery 1.9+, a work-around is shown below, making use of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hasClass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and 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3279530"/>
            <a:ext cx="7556500" cy="260611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3423639"/>
            <a:ext cx="7119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menu-button’).click(function(){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if($(this).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hasClass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(‘active’))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$(‘#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menu’).</a:t>
            </a:r>
            <a:r>
              <a:rPr lang="en-US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slideUp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$(this).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(‘active’);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else {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$(‘#menu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’).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slideDown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(500);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$(this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addClass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(‘active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’);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78" y="597818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we take advantage of this class ‘active’ in simulating a toggle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095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 (extra extra!)</a:t>
            </a:r>
          </a:p>
        </p:txBody>
      </p:sp>
    </p:spTree>
    <p:extLst>
      <p:ext uri="{BB962C8B-B14F-4D97-AF65-F5344CB8AC3E}">
        <p14:creationId xmlns:p14="http://schemas.microsoft.com/office/powerpoint/2010/main" val="12084966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Global Scope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Global Scope, in terms of variables, is everything in your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within a function 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358" y="3279530"/>
            <a:ext cx="7556500" cy="210383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3423639"/>
            <a:ext cx="7119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= ‘John’;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 above is using name in the global scope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names()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= ‘John’;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 above is using name within a defined scope, names()</a:t>
            </a: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78" y="5516066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variables inside functions unclutters the global scope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can’t just do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console.log(name)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anymore since the scope of name is accessible only in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names()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outside</a:t>
            </a:r>
          </a:p>
        </p:txBody>
      </p:sp>
    </p:spTree>
    <p:extLst>
      <p:ext uri="{BB962C8B-B14F-4D97-AF65-F5344CB8AC3E}">
        <p14:creationId xmlns:p14="http://schemas.microsoft.com/office/powerpoint/2010/main" val="402231135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Global Scope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functions can clutter the global scope as well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trick is to keep all functions within an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358" y="3279531"/>
            <a:ext cx="7556500" cy="22062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3359244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‘Names’,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names: function()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alert(‘John’);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obj.title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Get ‘Names’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obj.names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alerts ‘John’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478" y="5667855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the use of : to separate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their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that we broke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names()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names: function()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we still call it with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names()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2805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Global Scope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arguments to a function like this, simply add an argument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358" y="2996196"/>
            <a:ext cx="7556500" cy="22062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074" y="3075909"/>
            <a:ext cx="7119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‘Names’,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names: function(name)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alert(name);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obj.title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Get ‘Names’</a:t>
            </a: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obj.names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(‘John’)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alerts ‘John’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478" y="5320125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names(name)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this case broke down into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names: function(name)</a:t>
            </a:r>
          </a:p>
        </p:txBody>
      </p:sp>
    </p:spTree>
    <p:extLst>
      <p:ext uri="{BB962C8B-B14F-4D97-AF65-F5344CB8AC3E}">
        <p14:creationId xmlns:p14="http://schemas.microsoft.com/office/powerpoint/2010/main" val="108898785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Global Scope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your code more structured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of using jQuery to call such a function: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4358" y="3240895"/>
            <a:ext cx="7556500" cy="19879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45074" y="3320608"/>
            <a:ext cx="7119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names: function(name) {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alert(name);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$(‘#button’).click(</a:t>
            </a:r>
            <a:r>
              <a:rPr lang="en-US" sz="16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funcs.names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(‘John’)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939" y="5385685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creating a separate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function(){ … }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#button, you reference it to an existing function we created in the object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is more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too. Functions are more reusable!</a:t>
            </a:r>
          </a:p>
        </p:txBody>
      </p:sp>
    </p:spTree>
    <p:extLst>
      <p:ext uri="{BB962C8B-B14F-4D97-AF65-F5344CB8AC3E}">
        <p14:creationId xmlns:p14="http://schemas.microsoft.com/office/powerpoint/2010/main" val="420889887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Learning  jQuery</a:t>
            </a:r>
            <a:endParaRPr lang="en-US" sz="700" i="1" u="sng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– Global Scope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resource for a sample JavaScript structure: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http://css-tricks.com/how-do-you-structure-javascript-the-module-pattern-edition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that for this class, we won’t concern ourselves with global scope and structure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that, there are many helpful resources on the web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144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 to 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and variables are cool… but can we do more with JavaScript?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3075056"/>
            <a:ext cx="836533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jQuery,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JavaScript library, comes in handy!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allows you to access HTML elements and do all sort of things!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events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 presses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Scrolling animations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 popups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Toggling menus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Smoother hovers and animations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pic>
        <p:nvPicPr>
          <p:cNvPr id="7" name="Picture 2" descr="http://ejohn.org/apps/workshop/intro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101761"/>
            <a:ext cx="2448653" cy="8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88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add jQuery to our page?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2732909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insert the first element below, or download the jQuery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and link to it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Important!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this before any links to your own .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files!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358" y="3954488"/>
            <a:ext cx="75565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358" y="4229711"/>
            <a:ext cx="7185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="http://code.jquery.com/jquery-1.11.0.min.js"&gt;&lt;/script&gt;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478" y="49211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Above: Link to an online copy of jQuery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897" y="5386577"/>
            <a:ext cx="7556500" cy="7092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4896" y="5571923"/>
            <a:ext cx="723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=“assets/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/jquery-1.11.0.min.js"&gt;&lt;/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10" y="61911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Above: Link to a local copy of jQuery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4469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8" grpId="0"/>
      <p:bldP spid="9" grpId="0"/>
      <p:bldP spid="10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28834"/>
            <a:ext cx="848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Selectors &amp; Accessing Content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294882660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jQuery - Selectors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78867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jQuery, you have to access HTML elements first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$(selector)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The $ tells the browser this is jQuery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CSS selector in quotes (single or double)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358" y="3952038"/>
            <a:ext cx="7556500" cy="15597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074" y="4187320"/>
            <a:ext cx="346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$(‘body’)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$(‘.box’)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$(‘#container .box’)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$(‘a’)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9148" y="4187320"/>
            <a:ext cx="3439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in CSS, we must select elements before we can apply actions to them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5664648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select an element, you can access different values, properties, or functions to the element</a:t>
            </a:r>
          </a:p>
        </p:txBody>
      </p:sp>
    </p:spTree>
    <p:extLst>
      <p:ext uri="{BB962C8B-B14F-4D97-AF65-F5344CB8AC3E}">
        <p14:creationId xmlns:p14="http://schemas.microsoft.com/office/powerpoint/2010/main" val="39411223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26715</TotalTime>
  <Words>1880</Words>
  <Application>Microsoft Macintosh PowerPoint</Application>
  <PresentationFormat>On-screen Show (4:3)</PresentationFormat>
  <Paragraphs>295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520</cp:revision>
  <dcterms:created xsi:type="dcterms:W3CDTF">2013-07-04T17:32:20Z</dcterms:created>
  <dcterms:modified xsi:type="dcterms:W3CDTF">2014-04-03T09:11:33Z</dcterms:modified>
</cp:coreProperties>
</file>