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71" r:id="rId10"/>
    <p:sldId id="272" r:id="rId11"/>
    <p:sldId id="270" r:id="rId12"/>
    <p:sldId id="264" r:id="rId13"/>
    <p:sldId id="265" r:id="rId14"/>
    <p:sldId id="266" r:id="rId15"/>
    <p:sldId id="267" r:id="rId16"/>
    <p:sldId id="268" r:id="rId17"/>
    <p:sldId id="269" r:id="rId18"/>
  </p:sldIdLst>
  <p:sldSz cx="9144000" cy="6858000" type="screen4x3"/>
  <p:notesSz cx="6858000" cy="9144000"/>
  <p:defaultTextStyle>
    <a:lvl1pPr>
      <a:buClr>
        <a:srgbClr val="000000"/>
      </a:buClr>
      <a:defRPr>
        <a:uFill>
          <a:solidFill/>
        </a:uFill>
        <a:latin typeface="+mn-lt"/>
        <a:ea typeface="+mn-ea"/>
        <a:cs typeface="+mn-cs"/>
        <a:sym typeface="Calibri"/>
      </a:defRPr>
    </a:lvl1pPr>
    <a:lvl2pPr indent="342900">
      <a:buClr>
        <a:srgbClr val="000000"/>
      </a:buClr>
      <a:defRPr>
        <a:uFill>
          <a:solidFill/>
        </a:uFill>
        <a:latin typeface="+mn-lt"/>
        <a:ea typeface="+mn-ea"/>
        <a:cs typeface="+mn-cs"/>
        <a:sym typeface="Calibri"/>
      </a:defRPr>
    </a:lvl2pPr>
    <a:lvl3pPr indent="685800">
      <a:buClr>
        <a:srgbClr val="000000"/>
      </a:buClr>
      <a:defRPr>
        <a:uFill>
          <a:solidFill/>
        </a:uFill>
        <a:latin typeface="+mn-lt"/>
        <a:ea typeface="+mn-ea"/>
        <a:cs typeface="+mn-cs"/>
        <a:sym typeface="Calibri"/>
      </a:defRPr>
    </a:lvl3pPr>
    <a:lvl4pPr indent="1028700">
      <a:buClr>
        <a:srgbClr val="000000"/>
      </a:buClr>
      <a:defRPr>
        <a:uFill>
          <a:solidFill/>
        </a:uFill>
        <a:latin typeface="+mn-lt"/>
        <a:ea typeface="+mn-ea"/>
        <a:cs typeface="+mn-cs"/>
        <a:sym typeface="Calibri"/>
      </a:defRPr>
    </a:lvl4pPr>
    <a:lvl5pPr indent="1371600">
      <a:buClr>
        <a:srgbClr val="000000"/>
      </a:buClr>
      <a:defRPr>
        <a:uFill>
          <a:solidFill/>
        </a:uFill>
        <a:latin typeface="+mn-lt"/>
        <a:ea typeface="+mn-ea"/>
        <a:cs typeface="+mn-cs"/>
        <a:sym typeface="Calibri"/>
      </a:defRPr>
    </a:lvl5pPr>
    <a:lvl6pPr indent="1714500">
      <a:buClr>
        <a:srgbClr val="000000"/>
      </a:buClr>
      <a:defRPr>
        <a:uFill>
          <a:solidFill/>
        </a:uFill>
        <a:latin typeface="+mn-lt"/>
        <a:ea typeface="+mn-ea"/>
        <a:cs typeface="+mn-cs"/>
        <a:sym typeface="Calibri"/>
      </a:defRPr>
    </a:lvl6pPr>
    <a:lvl7pPr indent="2057400">
      <a:buClr>
        <a:srgbClr val="000000"/>
      </a:buClr>
      <a:defRPr>
        <a:uFill>
          <a:solidFill/>
        </a:uFill>
        <a:latin typeface="+mn-lt"/>
        <a:ea typeface="+mn-ea"/>
        <a:cs typeface="+mn-cs"/>
        <a:sym typeface="Calibri"/>
      </a:defRPr>
    </a:lvl7pPr>
    <a:lvl8pPr indent="2400300">
      <a:buClr>
        <a:srgbClr val="000000"/>
      </a:buClr>
      <a:defRPr>
        <a:uFill>
          <a:solidFill/>
        </a:uFill>
        <a:latin typeface="+mn-lt"/>
        <a:ea typeface="+mn-ea"/>
        <a:cs typeface="+mn-cs"/>
        <a:sym typeface="Calibri"/>
      </a:defRPr>
    </a:lvl8pPr>
    <a:lvl9pPr indent="2743200">
      <a:buClr>
        <a:srgbClr val="000000"/>
      </a:buClr>
      <a:defRPr>
        <a:uFill>
          <a:solidFill/>
        </a:uFill>
        <a:latin typeface="+mn-lt"/>
        <a:ea typeface="+mn-ea"/>
        <a:cs typeface="+mn-cs"/>
        <a:sym typeface="Calibri"/>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DF1E"/>
    <a:srgbClr val="FFFFFF"/>
    <a:srgbClr val="E2EDF6"/>
    <a:srgbClr val="CDE0EF"/>
    <a:srgbClr val="CCECFF"/>
    <a:srgbClr val="B6D1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01A179-4F79-43CD-A83F-D94F469E499D}" v="1" dt="2025-09-09T00:39:27.043"/>
  </p1510:revLst>
</p1510:revInfo>
</file>

<file path=ppt/tableStyles.xml><?xml version="1.0" encoding="utf-8"?>
<a:tblStyleLst xmlns:a="http://schemas.openxmlformats.org/drawingml/2006/main" def="{5940675A-B579-460E-94D1-54222C63F5DA}">
  <a:tblStyle styleId="{8F44A2F1-9E1F-4B54-A3A2-5F16C0AD49E2}"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1EAF4"/>
          </a:solidFill>
        </a:fill>
      </a:tcStyle>
    </a:wholeTbl>
    <a:band2H>
      <a:tcTxStyle/>
      <a:tcStyle>
        <a:tcBdr/>
        <a:fill>
          <a:solidFill>
            <a:srgbClr val="F1F5FA"/>
          </a:solidFill>
        </a:fill>
      </a:tcStyle>
    </a:band2H>
    <a:firstCol>
      <a:tcTxStyle b="on" i="off">
        <a:fontRef idx="minor">
          <a:srgbClr val="FFFFFF"/>
        </a:fontRef>
        <a:srgbClr val="FFFFFF"/>
      </a:tcTxStyle>
      <a:tcStyle>
        <a:tcBdr>
          <a:left>
            <a:ln w="12700" cap="flat">
              <a:solidFill>
                <a:srgbClr val="FFFFFF"/>
              </a:solidFill>
              <a:prstDash val="solid"/>
              <a:round/>
            </a:ln>
          </a:left>
          <a:right>
            <a:ln w="381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095C9"/>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095C9"/>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095C9"/>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59" autoAdjust="0"/>
    <p:restoredTop sz="94407" autoAdjust="0"/>
  </p:normalViewPr>
  <p:slideViewPr>
    <p:cSldViewPr snapToGrid="0" showGuides="1">
      <p:cViewPr varScale="1">
        <p:scale>
          <a:sx n="82" d="100"/>
          <a:sy n="82" d="100"/>
        </p:scale>
        <p:origin x="1579" y="4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shishige Unose (鵜瀬 慶樹 GE)" userId="47962c84-2329-4e80-8a5c-a4995bbafe75" providerId="ADAL" clId="{E2E58CED-5BC3-4D10-8D4B-EF1FA9B07D39}"/>
    <pc:docChg chg="undo custSel addSld delSld modSld modMainMaster">
      <pc:chgData name="Yoshishige Unose (鵜瀬 慶樹 GE)" userId="47962c84-2329-4e80-8a5c-a4995bbafe75" providerId="ADAL" clId="{E2E58CED-5BC3-4D10-8D4B-EF1FA9B07D39}" dt="2025-09-05T08:01:31.108" v="1937" actId="478"/>
      <pc:docMkLst>
        <pc:docMk/>
      </pc:docMkLst>
      <pc:sldChg chg="addSp delSp modSp mod">
        <pc:chgData name="Yoshishige Unose (鵜瀬 慶樹 GE)" userId="47962c84-2329-4e80-8a5c-a4995bbafe75" providerId="ADAL" clId="{E2E58CED-5BC3-4D10-8D4B-EF1FA9B07D39}" dt="2025-09-05T04:58:14.445" v="64" actId="478"/>
        <pc:sldMkLst>
          <pc:docMk/>
          <pc:sldMk cId="0" sldId="256"/>
        </pc:sldMkLst>
        <pc:spChg chg="add del mod">
          <ac:chgData name="Yoshishige Unose (鵜瀬 慶樹 GE)" userId="47962c84-2329-4e80-8a5c-a4995bbafe75" providerId="ADAL" clId="{E2E58CED-5BC3-4D10-8D4B-EF1FA9B07D39}" dt="2025-09-05T04:58:14.445" v="64" actId="478"/>
          <ac:spMkLst>
            <pc:docMk/>
            <pc:sldMk cId="0" sldId="256"/>
            <ac:spMk id="3" creationId="{81DD8067-7A74-5868-0935-CBCB647BD9F0}"/>
          </ac:spMkLst>
        </pc:spChg>
        <pc:spChg chg="del">
          <ac:chgData name="Yoshishige Unose (鵜瀬 慶樹 GE)" userId="47962c84-2329-4e80-8a5c-a4995bbafe75" providerId="ADAL" clId="{E2E58CED-5BC3-4D10-8D4B-EF1FA9B07D39}" dt="2025-09-05T04:58:13.495" v="63" actId="478"/>
          <ac:spMkLst>
            <pc:docMk/>
            <pc:sldMk cId="0" sldId="256"/>
            <ac:spMk id="21" creationId="{00000000-0000-0000-0000-000000000000}"/>
          </ac:spMkLst>
        </pc:spChg>
        <pc:picChg chg="del">
          <ac:chgData name="Yoshishige Unose (鵜瀬 慶樹 GE)" userId="47962c84-2329-4e80-8a5c-a4995bbafe75" providerId="ADAL" clId="{E2E58CED-5BC3-4D10-8D4B-EF1FA9B07D39}" dt="2025-09-05T04:57:02.579" v="52" actId="478"/>
          <ac:picMkLst>
            <pc:docMk/>
            <pc:sldMk cId="0" sldId="256"/>
            <ac:picMk id="18" creationId="{00000000-0000-0000-0000-000000000000}"/>
          </ac:picMkLst>
        </pc:picChg>
        <pc:picChg chg="del">
          <ac:chgData name="Yoshishige Unose (鵜瀬 慶樹 GE)" userId="47962c84-2329-4e80-8a5c-a4995bbafe75" providerId="ADAL" clId="{E2E58CED-5BC3-4D10-8D4B-EF1FA9B07D39}" dt="2025-09-05T04:57:01.005" v="51" actId="478"/>
          <ac:picMkLst>
            <pc:docMk/>
            <pc:sldMk cId="0" sldId="256"/>
            <ac:picMk id="19" creationId="{00000000-0000-0000-0000-000000000000}"/>
          </ac:picMkLst>
        </pc:picChg>
      </pc:sldChg>
      <pc:sldChg chg="addSp delSp modSp mod">
        <pc:chgData name="Yoshishige Unose (鵜瀬 慶樹 GE)" userId="47962c84-2329-4e80-8a5c-a4995bbafe75" providerId="ADAL" clId="{E2E58CED-5BC3-4D10-8D4B-EF1FA9B07D39}" dt="2025-09-05T05:14:46.681" v="349" actId="20577"/>
        <pc:sldMkLst>
          <pc:docMk/>
          <pc:sldMk cId="0" sldId="257"/>
        </pc:sldMkLst>
        <pc:spChg chg="add del mod">
          <ac:chgData name="Yoshishige Unose (鵜瀬 慶樹 GE)" userId="47962c84-2329-4e80-8a5c-a4995bbafe75" providerId="ADAL" clId="{E2E58CED-5BC3-4D10-8D4B-EF1FA9B07D39}" dt="2025-09-05T04:58:09.203" v="62" actId="478"/>
          <ac:spMkLst>
            <pc:docMk/>
            <pc:sldMk cId="0" sldId="257"/>
            <ac:spMk id="3" creationId="{2C3ED94F-30F4-D4C8-2FA1-C018306BA744}"/>
          </ac:spMkLst>
        </pc:spChg>
        <pc:spChg chg="mod">
          <ac:chgData name="Yoshishige Unose (鵜瀬 慶樹 GE)" userId="47962c84-2329-4e80-8a5c-a4995bbafe75" providerId="ADAL" clId="{E2E58CED-5BC3-4D10-8D4B-EF1FA9B07D39}" dt="2025-09-05T05:14:46.681" v="349" actId="20577"/>
          <ac:spMkLst>
            <pc:docMk/>
            <pc:sldMk cId="0" sldId="257"/>
            <ac:spMk id="25" creationId="{00000000-0000-0000-0000-000000000000}"/>
          </ac:spMkLst>
        </pc:spChg>
        <pc:spChg chg="del">
          <ac:chgData name="Yoshishige Unose (鵜瀬 慶樹 GE)" userId="47962c84-2329-4e80-8a5c-a4995bbafe75" providerId="ADAL" clId="{E2E58CED-5BC3-4D10-8D4B-EF1FA9B07D39}" dt="2025-09-05T04:58:07.622" v="61" actId="478"/>
          <ac:spMkLst>
            <pc:docMk/>
            <pc:sldMk cId="0" sldId="257"/>
            <ac:spMk id="26" creationId="{00000000-0000-0000-0000-000000000000}"/>
          </ac:spMkLst>
        </pc:spChg>
        <pc:picChg chg="del mod">
          <ac:chgData name="Yoshishige Unose (鵜瀬 慶樹 GE)" userId="47962c84-2329-4e80-8a5c-a4995bbafe75" providerId="ADAL" clId="{E2E58CED-5BC3-4D10-8D4B-EF1FA9B07D39}" dt="2025-09-05T04:57:23.201" v="55" actId="478"/>
          <ac:picMkLst>
            <pc:docMk/>
            <pc:sldMk cId="0" sldId="257"/>
            <ac:picMk id="23" creationId="{00000000-0000-0000-0000-000000000000}"/>
          </ac:picMkLst>
        </pc:picChg>
        <pc:picChg chg="del">
          <ac:chgData name="Yoshishige Unose (鵜瀬 慶樹 GE)" userId="47962c84-2329-4e80-8a5c-a4995bbafe75" providerId="ADAL" clId="{E2E58CED-5BC3-4D10-8D4B-EF1FA9B07D39}" dt="2025-09-05T04:57:09.076" v="53" actId="478"/>
          <ac:picMkLst>
            <pc:docMk/>
            <pc:sldMk cId="0" sldId="257"/>
            <ac:picMk id="24" creationId="{00000000-0000-0000-0000-000000000000}"/>
          </ac:picMkLst>
        </pc:picChg>
      </pc:sldChg>
      <pc:sldChg chg="addSp delSp modSp mod">
        <pc:chgData name="Yoshishige Unose (鵜瀬 慶樹 GE)" userId="47962c84-2329-4e80-8a5c-a4995bbafe75" providerId="ADAL" clId="{E2E58CED-5BC3-4D10-8D4B-EF1FA9B07D39}" dt="2025-09-05T05:13:50.158" v="306" actId="1076"/>
        <pc:sldMkLst>
          <pc:docMk/>
          <pc:sldMk cId="0" sldId="258"/>
        </pc:sldMkLst>
        <pc:spChg chg="add mod">
          <ac:chgData name="Yoshishige Unose (鵜瀬 慶樹 GE)" userId="47962c84-2329-4e80-8a5c-a4995bbafe75" providerId="ADAL" clId="{E2E58CED-5BC3-4D10-8D4B-EF1FA9B07D39}" dt="2025-09-05T05:13:50.158" v="306" actId="1076"/>
          <ac:spMkLst>
            <pc:docMk/>
            <pc:sldMk cId="0" sldId="258"/>
            <ac:spMk id="3" creationId="{9E2279F9-58A0-A20D-677A-36DEAE6ED92C}"/>
          </ac:spMkLst>
        </pc:spChg>
        <pc:spChg chg="mod">
          <ac:chgData name="Yoshishige Unose (鵜瀬 慶樹 GE)" userId="47962c84-2329-4e80-8a5c-a4995bbafe75" providerId="ADAL" clId="{E2E58CED-5BC3-4D10-8D4B-EF1FA9B07D39}" dt="2025-09-05T05:12:55.372" v="287" actId="20577"/>
          <ac:spMkLst>
            <pc:docMk/>
            <pc:sldMk cId="0" sldId="258"/>
            <ac:spMk id="32" creationId="{00000000-0000-0000-0000-000000000000}"/>
          </ac:spMkLst>
        </pc:spChg>
        <pc:picChg chg="del">
          <ac:chgData name="Yoshishige Unose (鵜瀬 慶樹 GE)" userId="47962c84-2329-4e80-8a5c-a4995bbafe75" providerId="ADAL" clId="{E2E58CED-5BC3-4D10-8D4B-EF1FA9B07D39}" dt="2025-09-05T04:57:56.529" v="60" actId="478"/>
          <ac:picMkLst>
            <pc:docMk/>
            <pc:sldMk cId="0" sldId="258"/>
            <ac:picMk id="30" creationId="{00000000-0000-0000-0000-000000000000}"/>
          </ac:picMkLst>
        </pc:picChg>
        <pc:picChg chg="mod">
          <ac:chgData name="Yoshishige Unose (鵜瀬 慶樹 GE)" userId="47962c84-2329-4e80-8a5c-a4995bbafe75" providerId="ADAL" clId="{E2E58CED-5BC3-4D10-8D4B-EF1FA9B07D39}" dt="2025-09-05T05:13:45.343" v="305" actId="12789"/>
          <ac:picMkLst>
            <pc:docMk/>
            <pc:sldMk cId="0" sldId="258"/>
            <ac:picMk id="34" creationId="{00000000-0000-0000-0000-000000000000}"/>
          </ac:picMkLst>
        </pc:picChg>
      </pc:sldChg>
      <pc:sldChg chg="delSp modSp mod">
        <pc:chgData name="Yoshishige Unose (鵜瀬 慶樹 GE)" userId="47962c84-2329-4e80-8a5c-a4995bbafe75" providerId="ADAL" clId="{E2E58CED-5BC3-4D10-8D4B-EF1FA9B07D39}" dt="2025-09-05T05:22:57.179" v="890" actId="478"/>
        <pc:sldMkLst>
          <pc:docMk/>
          <pc:sldMk cId="0" sldId="259"/>
        </pc:sldMkLst>
        <pc:spChg chg="mod">
          <ac:chgData name="Yoshishige Unose (鵜瀬 慶樹 GE)" userId="47962c84-2329-4e80-8a5c-a4995bbafe75" providerId="ADAL" clId="{E2E58CED-5BC3-4D10-8D4B-EF1FA9B07D39}" dt="2025-09-05T05:22:39.010" v="889" actId="255"/>
          <ac:spMkLst>
            <pc:docMk/>
            <pc:sldMk cId="0" sldId="259"/>
            <ac:spMk id="40" creationId="{00000000-0000-0000-0000-000000000000}"/>
          </ac:spMkLst>
        </pc:spChg>
        <pc:picChg chg="del">
          <ac:chgData name="Yoshishige Unose (鵜瀬 慶樹 GE)" userId="47962c84-2329-4e80-8a5c-a4995bbafe75" providerId="ADAL" clId="{E2E58CED-5BC3-4D10-8D4B-EF1FA9B07D39}" dt="2025-09-05T05:22:57.179" v="890" actId="478"/>
          <ac:picMkLst>
            <pc:docMk/>
            <pc:sldMk cId="0" sldId="259"/>
            <ac:picMk id="38" creationId="{00000000-0000-0000-0000-000000000000}"/>
          </ac:picMkLst>
        </pc:picChg>
      </pc:sldChg>
      <pc:sldChg chg="addSp delSp modSp mod">
        <pc:chgData name="Yoshishige Unose (鵜瀬 慶樹 GE)" userId="47962c84-2329-4e80-8a5c-a4995bbafe75" providerId="ADAL" clId="{E2E58CED-5BC3-4D10-8D4B-EF1FA9B07D39}" dt="2025-09-05T05:26:45.829" v="1132" actId="1076"/>
        <pc:sldMkLst>
          <pc:docMk/>
          <pc:sldMk cId="0" sldId="260"/>
        </pc:sldMkLst>
        <pc:spChg chg="mod">
          <ac:chgData name="Yoshishige Unose (鵜瀬 慶樹 GE)" userId="47962c84-2329-4e80-8a5c-a4995bbafe75" providerId="ADAL" clId="{E2E58CED-5BC3-4D10-8D4B-EF1FA9B07D39}" dt="2025-09-05T05:26:39.783" v="1130" actId="164"/>
          <ac:spMkLst>
            <pc:docMk/>
            <pc:sldMk cId="0" sldId="260"/>
            <ac:spMk id="43" creationId="{00000000-0000-0000-0000-000000000000}"/>
          </ac:spMkLst>
        </pc:spChg>
        <pc:spChg chg="mod">
          <ac:chgData name="Yoshishige Unose (鵜瀬 慶樹 GE)" userId="47962c84-2329-4e80-8a5c-a4995bbafe75" providerId="ADAL" clId="{E2E58CED-5BC3-4D10-8D4B-EF1FA9B07D39}" dt="2025-09-05T05:26:39.783" v="1130" actId="164"/>
          <ac:spMkLst>
            <pc:docMk/>
            <pc:sldMk cId="0" sldId="260"/>
            <ac:spMk id="45" creationId="{00000000-0000-0000-0000-000000000000}"/>
          </ac:spMkLst>
        </pc:spChg>
        <pc:spChg chg="mod">
          <ac:chgData name="Yoshishige Unose (鵜瀬 慶樹 GE)" userId="47962c84-2329-4e80-8a5c-a4995bbafe75" providerId="ADAL" clId="{E2E58CED-5BC3-4D10-8D4B-EF1FA9B07D39}" dt="2025-09-05T05:26:39.783" v="1130" actId="164"/>
          <ac:spMkLst>
            <pc:docMk/>
            <pc:sldMk cId="0" sldId="260"/>
            <ac:spMk id="46" creationId="{00000000-0000-0000-0000-000000000000}"/>
          </ac:spMkLst>
        </pc:spChg>
        <pc:spChg chg="mod">
          <ac:chgData name="Yoshishige Unose (鵜瀬 慶樹 GE)" userId="47962c84-2329-4e80-8a5c-a4995bbafe75" providerId="ADAL" clId="{E2E58CED-5BC3-4D10-8D4B-EF1FA9B07D39}" dt="2025-09-05T05:26:39.783" v="1130" actId="164"/>
          <ac:spMkLst>
            <pc:docMk/>
            <pc:sldMk cId="0" sldId="260"/>
            <ac:spMk id="47" creationId="{00000000-0000-0000-0000-000000000000}"/>
          </ac:spMkLst>
        </pc:spChg>
        <pc:spChg chg="mod">
          <ac:chgData name="Yoshishige Unose (鵜瀬 慶樹 GE)" userId="47962c84-2329-4e80-8a5c-a4995bbafe75" providerId="ADAL" clId="{E2E58CED-5BC3-4D10-8D4B-EF1FA9B07D39}" dt="2025-09-05T05:26:39.783" v="1130" actId="164"/>
          <ac:spMkLst>
            <pc:docMk/>
            <pc:sldMk cId="0" sldId="260"/>
            <ac:spMk id="48" creationId="{00000000-0000-0000-0000-000000000000}"/>
          </ac:spMkLst>
        </pc:spChg>
        <pc:spChg chg="mod">
          <ac:chgData name="Yoshishige Unose (鵜瀬 慶樹 GE)" userId="47962c84-2329-4e80-8a5c-a4995bbafe75" providerId="ADAL" clId="{E2E58CED-5BC3-4D10-8D4B-EF1FA9B07D39}" dt="2025-09-05T05:26:39.783" v="1130" actId="164"/>
          <ac:spMkLst>
            <pc:docMk/>
            <pc:sldMk cId="0" sldId="260"/>
            <ac:spMk id="49" creationId="{00000000-0000-0000-0000-000000000000}"/>
          </ac:spMkLst>
        </pc:spChg>
        <pc:spChg chg="mod">
          <ac:chgData name="Yoshishige Unose (鵜瀬 慶樹 GE)" userId="47962c84-2329-4e80-8a5c-a4995bbafe75" providerId="ADAL" clId="{E2E58CED-5BC3-4D10-8D4B-EF1FA9B07D39}" dt="2025-09-05T05:26:39.783" v="1130" actId="164"/>
          <ac:spMkLst>
            <pc:docMk/>
            <pc:sldMk cId="0" sldId="260"/>
            <ac:spMk id="50" creationId="{00000000-0000-0000-0000-000000000000}"/>
          </ac:spMkLst>
        </pc:spChg>
        <pc:spChg chg="mod">
          <ac:chgData name="Yoshishige Unose (鵜瀬 慶樹 GE)" userId="47962c84-2329-4e80-8a5c-a4995bbafe75" providerId="ADAL" clId="{E2E58CED-5BC3-4D10-8D4B-EF1FA9B07D39}" dt="2025-09-05T05:26:39.783" v="1130" actId="164"/>
          <ac:spMkLst>
            <pc:docMk/>
            <pc:sldMk cId="0" sldId="260"/>
            <ac:spMk id="51" creationId="{00000000-0000-0000-0000-000000000000}"/>
          </ac:spMkLst>
        </pc:spChg>
        <pc:grpChg chg="add mod">
          <ac:chgData name="Yoshishige Unose (鵜瀬 慶樹 GE)" userId="47962c84-2329-4e80-8a5c-a4995bbafe75" providerId="ADAL" clId="{E2E58CED-5BC3-4D10-8D4B-EF1FA9B07D39}" dt="2025-09-05T05:26:45.829" v="1132" actId="1076"/>
          <ac:grpSpMkLst>
            <pc:docMk/>
            <pc:sldMk cId="0" sldId="260"/>
            <ac:grpSpMk id="2" creationId="{0A150F9D-ABE9-938E-7C39-1102FE18F594}"/>
          </ac:grpSpMkLst>
        </pc:grpChg>
        <pc:picChg chg="del">
          <ac:chgData name="Yoshishige Unose (鵜瀬 慶樹 GE)" userId="47962c84-2329-4e80-8a5c-a4995bbafe75" providerId="ADAL" clId="{E2E58CED-5BC3-4D10-8D4B-EF1FA9B07D39}" dt="2025-09-05T05:23:58.519" v="979" actId="478"/>
          <ac:picMkLst>
            <pc:docMk/>
            <pc:sldMk cId="0" sldId="260"/>
            <ac:picMk id="42" creationId="{00000000-0000-0000-0000-000000000000}"/>
          </ac:picMkLst>
        </pc:picChg>
      </pc:sldChg>
      <pc:sldChg chg="addSp delSp modSp mod">
        <pc:chgData name="Yoshishige Unose (鵜瀬 慶樹 GE)" userId="47962c84-2329-4e80-8a5c-a4995bbafe75" providerId="ADAL" clId="{E2E58CED-5BC3-4D10-8D4B-EF1FA9B07D39}" dt="2025-09-05T05:59:28.860" v="1934" actId="1036"/>
        <pc:sldMkLst>
          <pc:docMk/>
          <pc:sldMk cId="0" sldId="263"/>
        </pc:sldMkLst>
        <pc:spChg chg="add del">
          <ac:chgData name="Yoshishige Unose (鵜瀬 慶樹 GE)" userId="47962c84-2329-4e80-8a5c-a4995bbafe75" providerId="ADAL" clId="{E2E58CED-5BC3-4D10-8D4B-EF1FA9B07D39}" dt="2025-09-05T05:33:47.163" v="1190" actId="478"/>
          <ac:spMkLst>
            <pc:docMk/>
            <pc:sldMk cId="0" sldId="263"/>
            <ac:spMk id="2" creationId="{83AD483E-B7B2-0BCC-D4B6-9583359AF9D4}"/>
          </ac:spMkLst>
        </pc:spChg>
        <pc:spChg chg="add mod topLvl">
          <ac:chgData name="Yoshishige Unose (鵜瀬 慶樹 GE)" userId="47962c84-2329-4e80-8a5c-a4995bbafe75" providerId="ADAL" clId="{E2E58CED-5BC3-4D10-8D4B-EF1FA9B07D39}" dt="2025-09-05T05:59:28.860" v="1934" actId="1036"/>
          <ac:spMkLst>
            <pc:docMk/>
            <pc:sldMk cId="0" sldId="263"/>
            <ac:spMk id="9" creationId="{49CD464F-B0FF-D0D9-A371-2A07A72760F1}"/>
          </ac:spMkLst>
        </pc:spChg>
        <pc:spChg chg="add mod topLvl">
          <ac:chgData name="Yoshishige Unose (鵜瀬 慶樹 GE)" userId="47962c84-2329-4e80-8a5c-a4995bbafe75" providerId="ADAL" clId="{E2E58CED-5BC3-4D10-8D4B-EF1FA9B07D39}" dt="2025-09-05T05:59:28.860" v="1934" actId="1036"/>
          <ac:spMkLst>
            <pc:docMk/>
            <pc:sldMk cId="0" sldId="263"/>
            <ac:spMk id="10" creationId="{E796F95E-F3D7-E488-8425-37A9F5140DA6}"/>
          </ac:spMkLst>
        </pc:spChg>
        <pc:spChg chg="add del mod">
          <ac:chgData name="Yoshishige Unose (鵜瀬 慶樹 GE)" userId="47962c84-2329-4e80-8a5c-a4995bbafe75" providerId="ADAL" clId="{E2E58CED-5BC3-4D10-8D4B-EF1FA9B07D39}" dt="2025-09-05T05:41:45.047" v="1409" actId="478"/>
          <ac:spMkLst>
            <pc:docMk/>
            <pc:sldMk cId="0" sldId="263"/>
            <ac:spMk id="11" creationId="{D22E84D3-9A7E-41B0-3235-8CB9B33A719B}"/>
          </ac:spMkLst>
        </pc:spChg>
        <pc:spChg chg="add mod ord">
          <ac:chgData name="Yoshishige Unose (鵜瀬 慶樹 GE)" userId="47962c84-2329-4e80-8a5c-a4995bbafe75" providerId="ADAL" clId="{E2E58CED-5BC3-4D10-8D4B-EF1FA9B07D39}" dt="2025-09-05T05:59:28.860" v="1934" actId="1036"/>
          <ac:spMkLst>
            <pc:docMk/>
            <pc:sldMk cId="0" sldId="263"/>
            <ac:spMk id="12" creationId="{0910B0C9-BB11-9076-C82E-ECA0B072ACE8}"/>
          </ac:spMkLst>
        </pc:spChg>
        <pc:spChg chg="add mod">
          <ac:chgData name="Yoshishige Unose (鵜瀬 慶樹 GE)" userId="47962c84-2329-4e80-8a5c-a4995bbafe75" providerId="ADAL" clId="{E2E58CED-5BC3-4D10-8D4B-EF1FA9B07D39}" dt="2025-09-05T05:59:28.860" v="1934" actId="1036"/>
          <ac:spMkLst>
            <pc:docMk/>
            <pc:sldMk cId="0" sldId="263"/>
            <ac:spMk id="13" creationId="{7A3AAFA3-9BCA-9A6E-5AB2-9A34CE90C513}"/>
          </ac:spMkLst>
        </pc:spChg>
        <pc:spChg chg="add mod">
          <ac:chgData name="Yoshishige Unose (鵜瀬 慶樹 GE)" userId="47962c84-2329-4e80-8a5c-a4995bbafe75" providerId="ADAL" clId="{E2E58CED-5BC3-4D10-8D4B-EF1FA9B07D39}" dt="2025-09-05T05:59:28.860" v="1934" actId="1036"/>
          <ac:spMkLst>
            <pc:docMk/>
            <pc:sldMk cId="0" sldId="263"/>
            <ac:spMk id="14" creationId="{6B2F7927-746C-3627-B9B1-CBA0EEC566AB}"/>
          </ac:spMkLst>
        </pc:spChg>
        <pc:spChg chg="add del mod">
          <ac:chgData name="Yoshishige Unose (鵜瀬 慶樹 GE)" userId="47962c84-2329-4e80-8a5c-a4995bbafe75" providerId="ADAL" clId="{E2E58CED-5BC3-4D10-8D4B-EF1FA9B07D39}" dt="2025-09-05T05:54:27.286" v="1842" actId="478"/>
          <ac:spMkLst>
            <pc:docMk/>
            <pc:sldMk cId="0" sldId="263"/>
            <ac:spMk id="37" creationId="{6FA94B92-A42B-208F-F1EF-DFA28CC1A9CB}"/>
          </ac:spMkLst>
        </pc:spChg>
        <pc:spChg chg="add del mod">
          <ac:chgData name="Yoshishige Unose (鵜瀬 慶樹 GE)" userId="47962c84-2329-4e80-8a5c-a4995bbafe75" providerId="ADAL" clId="{E2E58CED-5BC3-4D10-8D4B-EF1FA9B07D39}" dt="2025-09-05T05:55:38.516" v="1850" actId="478"/>
          <ac:spMkLst>
            <pc:docMk/>
            <pc:sldMk cId="0" sldId="263"/>
            <ac:spMk id="38" creationId="{6C7933F2-D772-9019-2E3D-FF8F502B4832}"/>
          </ac:spMkLst>
        </pc:spChg>
        <pc:spChg chg="add del mod">
          <ac:chgData name="Yoshishige Unose (鵜瀬 慶樹 GE)" userId="47962c84-2329-4e80-8a5c-a4995bbafe75" providerId="ADAL" clId="{E2E58CED-5BC3-4D10-8D4B-EF1FA9B07D39}" dt="2025-09-05T05:56:29.908" v="1859" actId="478"/>
          <ac:spMkLst>
            <pc:docMk/>
            <pc:sldMk cId="0" sldId="263"/>
            <ac:spMk id="39" creationId="{104121C7-CB91-CA66-9712-D446F0983EBD}"/>
          </ac:spMkLst>
        </pc:spChg>
        <pc:spChg chg="add mod topLvl">
          <ac:chgData name="Yoshishige Unose (鵜瀬 慶樹 GE)" userId="47962c84-2329-4e80-8a5c-a4995bbafe75" providerId="ADAL" clId="{E2E58CED-5BC3-4D10-8D4B-EF1FA9B07D39}" dt="2025-09-05T05:59:28.860" v="1934" actId="1036"/>
          <ac:spMkLst>
            <pc:docMk/>
            <pc:sldMk cId="0" sldId="263"/>
            <ac:spMk id="40" creationId="{D432F609-57CB-345C-FF94-5BDD0B6A439C}"/>
          </ac:spMkLst>
        </pc:spChg>
        <pc:spChg chg="add mod topLvl">
          <ac:chgData name="Yoshishige Unose (鵜瀬 慶樹 GE)" userId="47962c84-2329-4e80-8a5c-a4995bbafe75" providerId="ADAL" clId="{E2E58CED-5BC3-4D10-8D4B-EF1FA9B07D39}" dt="2025-09-05T05:59:28.860" v="1934" actId="1036"/>
          <ac:spMkLst>
            <pc:docMk/>
            <pc:sldMk cId="0" sldId="263"/>
            <ac:spMk id="41" creationId="{DB17EE54-00CD-8312-B0BA-58493D9A34E9}"/>
          </ac:spMkLst>
        </pc:spChg>
        <pc:spChg chg="add mod topLvl">
          <ac:chgData name="Yoshishige Unose (鵜瀬 慶樹 GE)" userId="47962c84-2329-4e80-8a5c-a4995bbafe75" providerId="ADAL" clId="{E2E58CED-5BC3-4D10-8D4B-EF1FA9B07D39}" dt="2025-09-05T05:59:28.860" v="1934" actId="1036"/>
          <ac:spMkLst>
            <pc:docMk/>
            <pc:sldMk cId="0" sldId="263"/>
            <ac:spMk id="42" creationId="{C2095899-4A15-751C-AC97-2504B3A28667}"/>
          </ac:spMkLst>
        </pc:spChg>
        <pc:spChg chg="del">
          <ac:chgData name="Yoshishige Unose (鵜瀬 慶樹 GE)" userId="47962c84-2329-4e80-8a5c-a4995bbafe75" providerId="ADAL" clId="{E2E58CED-5BC3-4D10-8D4B-EF1FA9B07D39}" dt="2025-09-05T05:39:31.888" v="1281" actId="478"/>
          <ac:spMkLst>
            <pc:docMk/>
            <pc:sldMk cId="0" sldId="263"/>
            <ac:spMk id="80" creationId="{00000000-0000-0000-0000-000000000000}"/>
          </ac:spMkLst>
        </pc:spChg>
        <pc:spChg chg="mod">
          <ac:chgData name="Yoshishige Unose (鵜瀬 慶樹 GE)" userId="47962c84-2329-4e80-8a5c-a4995bbafe75" providerId="ADAL" clId="{E2E58CED-5BC3-4D10-8D4B-EF1FA9B07D39}" dt="2025-09-05T05:57:28.493" v="1907" actId="404"/>
          <ac:spMkLst>
            <pc:docMk/>
            <pc:sldMk cId="0" sldId="263"/>
            <ac:spMk id="81" creationId="{00000000-0000-0000-0000-000000000000}"/>
          </ac:spMkLst>
        </pc:spChg>
        <pc:spChg chg="del">
          <ac:chgData name="Yoshishige Unose (鵜瀬 慶樹 GE)" userId="47962c84-2329-4e80-8a5c-a4995bbafe75" providerId="ADAL" clId="{E2E58CED-5BC3-4D10-8D4B-EF1FA9B07D39}" dt="2025-09-05T05:33:32.882" v="1183" actId="478"/>
          <ac:spMkLst>
            <pc:docMk/>
            <pc:sldMk cId="0" sldId="263"/>
            <ac:spMk id="85" creationId="{00000000-0000-0000-0000-000000000000}"/>
          </ac:spMkLst>
        </pc:spChg>
        <pc:spChg chg="del">
          <ac:chgData name="Yoshishige Unose (鵜瀬 慶樹 GE)" userId="47962c84-2329-4e80-8a5c-a4995bbafe75" providerId="ADAL" clId="{E2E58CED-5BC3-4D10-8D4B-EF1FA9B07D39}" dt="2025-09-05T05:33:34.996" v="1184" actId="478"/>
          <ac:spMkLst>
            <pc:docMk/>
            <pc:sldMk cId="0" sldId="263"/>
            <ac:spMk id="86" creationId="{00000000-0000-0000-0000-000000000000}"/>
          </ac:spMkLst>
        </pc:spChg>
        <pc:spChg chg="del">
          <ac:chgData name="Yoshishige Unose (鵜瀬 慶樹 GE)" userId="47962c84-2329-4e80-8a5c-a4995bbafe75" providerId="ADAL" clId="{E2E58CED-5BC3-4D10-8D4B-EF1FA9B07D39}" dt="2025-09-05T05:33:54.769" v="1192" actId="478"/>
          <ac:spMkLst>
            <pc:docMk/>
            <pc:sldMk cId="0" sldId="263"/>
            <ac:spMk id="87" creationId="{00000000-0000-0000-0000-000000000000}"/>
          </ac:spMkLst>
        </pc:spChg>
        <pc:spChg chg="del">
          <ac:chgData name="Yoshishige Unose (鵜瀬 慶樹 GE)" userId="47962c84-2329-4e80-8a5c-a4995bbafe75" providerId="ADAL" clId="{E2E58CED-5BC3-4D10-8D4B-EF1FA9B07D39}" dt="2025-09-05T05:39:31.888" v="1281" actId="478"/>
          <ac:spMkLst>
            <pc:docMk/>
            <pc:sldMk cId="0" sldId="263"/>
            <ac:spMk id="98" creationId="{00000000-0000-0000-0000-000000000000}"/>
          </ac:spMkLst>
        </pc:spChg>
        <pc:spChg chg="del">
          <ac:chgData name="Yoshishige Unose (鵜瀬 慶樹 GE)" userId="47962c84-2329-4e80-8a5c-a4995bbafe75" providerId="ADAL" clId="{E2E58CED-5BC3-4D10-8D4B-EF1FA9B07D39}" dt="2025-09-05T05:39:31.888" v="1281" actId="478"/>
          <ac:spMkLst>
            <pc:docMk/>
            <pc:sldMk cId="0" sldId="263"/>
            <ac:spMk id="99" creationId="{00000000-0000-0000-0000-000000000000}"/>
          </ac:spMkLst>
        </pc:spChg>
        <pc:spChg chg="mod">
          <ac:chgData name="Yoshishige Unose (鵜瀬 慶樹 GE)" userId="47962c84-2329-4e80-8a5c-a4995bbafe75" providerId="ADAL" clId="{E2E58CED-5BC3-4D10-8D4B-EF1FA9B07D39}" dt="2025-09-05T05:49:11.869" v="1671" actId="1076"/>
          <ac:spMkLst>
            <pc:docMk/>
            <pc:sldMk cId="0" sldId="263"/>
            <ac:spMk id="100" creationId="{00000000-0000-0000-0000-000000000000}"/>
          </ac:spMkLst>
        </pc:spChg>
        <pc:grpChg chg="add mod topLvl">
          <ac:chgData name="Yoshishige Unose (鵜瀬 慶樹 GE)" userId="47962c84-2329-4e80-8a5c-a4995bbafe75" providerId="ADAL" clId="{E2E58CED-5BC3-4D10-8D4B-EF1FA9B07D39}" dt="2025-09-05T05:59:28.860" v="1934" actId="1036"/>
          <ac:grpSpMkLst>
            <pc:docMk/>
            <pc:sldMk cId="0" sldId="263"/>
            <ac:grpSpMk id="21" creationId="{31D66450-C51D-8BCD-7840-9085C8DD3634}"/>
          </ac:grpSpMkLst>
        </pc:grpChg>
        <pc:grpChg chg="add mod topLvl">
          <ac:chgData name="Yoshishige Unose (鵜瀬 慶樹 GE)" userId="47962c84-2329-4e80-8a5c-a4995bbafe75" providerId="ADAL" clId="{E2E58CED-5BC3-4D10-8D4B-EF1FA9B07D39}" dt="2025-09-05T05:59:28.860" v="1934" actId="1036"/>
          <ac:grpSpMkLst>
            <pc:docMk/>
            <pc:sldMk cId="0" sldId="263"/>
            <ac:grpSpMk id="22" creationId="{5DAA1D2C-2F12-ACBE-004E-82A15235AE4D}"/>
          </ac:grpSpMkLst>
        </pc:grpChg>
        <pc:grpChg chg="add mod">
          <ac:chgData name="Yoshishige Unose (鵜瀬 慶樹 GE)" userId="47962c84-2329-4e80-8a5c-a4995bbafe75" providerId="ADAL" clId="{E2E58CED-5BC3-4D10-8D4B-EF1FA9B07D39}" dt="2025-09-05T05:59:28.860" v="1934" actId="1036"/>
          <ac:grpSpMkLst>
            <pc:docMk/>
            <pc:sldMk cId="0" sldId="263"/>
            <ac:grpSpMk id="25" creationId="{1B483884-CED2-45D5-DE98-7886E022E410}"/>
          </ac:grpSpMkLst>
        </pc:grpChg>
        <pc:grpChg chg="add mod">
          <ac:chgData name="Yoshishige Unose (鵜瀬 慶樹 GE)" userId="47962c84-2329-4e80-8a5c-a4995bbafe75" providerId="ADAL" clId="{E2E58CED-5BC3-4D10-8D4B-EF1FA9B07D39}" dt="2025-09-05T05:59:28.860" v="1934" actId="1036"/>
          <ac:grpSpMkLst>
            <pc:docMk/>
            <pc:sldMk cId="0" sldId="263"/>
            <ac:grpSpMk id="26" creationId="{6948379E-3C7E-56BE-5378-E4BFE549ED29}"/>
          </ac:grpSpMkLst>
        </pc:grpChg>
        <pc:grpChg chg="add mod topLvl">
          <ac:chgData name="Yoshishige Unose (鵜瀬 慶樹 GE)" userId="47962c84-2329-4e80-8a5c-a4995bbafe75" providerId="ADAL" clId="{E2E58CED-5BC3-4D10-8D4B-EF1FA9B07D39}" dt="2025-09-05T05:59:28.860" v="1934" actId="1036"/>
          <ac:grpSpMkLst>
            <pc:docMk/>
            <pc:sldMk cId="0" sldId="263"/>
            <ac:grpSpMk id="27" creationId="{5E256FD2-83C5-B36F-1BE7-84299368FF18}"/>
          </ac:grpSpMkLst>
        </pc:grpChg>
        <pc:grpChg chg="add del mod">
          <ac:chgData name="Yoshishige Unose (鵜瀬 慶樹 GE)" userId="47962c84-2329-4e80-8a5c-a4995bbafe75" providerId="ADAL" clId="{E2E58CED-5BC3-4D10-8D4B-EF1FA9B07D39}" dt="2025-09-05T05:49:24.827" v="1672" actId="165"/>
          <ac:grpSpMkLst>
            <pc:docMk/>
            <pc:sldMk cId="0" sldId="263"/>
            <ac:grpSpMk id="36" creationId="{7F5F962F-0603-1CBC-B782-C20F6E374314}"/>
          </ac:grpSpMkLst>
        </pc:grpChg>
        <pc:grpChg chg="add del mod">
          <ac:chgData name="Yoshishige Unose (鵜瀬 慶樹 GE)" userId="47962c84-2329-4e80-8a5c-a4995bbafe75" providerId="ADAL" clId="{E2E58CED-5BC3-4D10-8D4B-EF1FA9B07D39}" dt="2025-09-05T05:57:53.138" v="1910" actId="165"/>
          <ac:grpSpMkLst>
            <pc:docMk/>
            <pc:sldMk cId="0" sldId="263"/>
            <ac:grpSpMk id="43" creationId="{863A2669-9A25-F097-01CD-FDE352F67756}"/>
          </ac:grpSpMkLst>
        </pc:grpChg>
        <pc:grpChg chg="add mod">
          <ac:chgData name="Yoshishige Unose (鵜瀬 慶樹 GE)" userId="47962c84-2329-4e80-8a5c-a4995bbafe75" providerId="ADAL" clId="{E2E58CED-5BC3-4D10-8D4B-EF1FA9B07D39}" dt="2025-09-05T05:59:28.860" v="1934" actId="1036"/>
          <ac:grpSpMkLst>
            <pc:docMk/>
            <pc:sldMk cId="0" sldId="263"/>
            <ac:grpSpMk id="44" creationId="{7C8AC26A-5CF2-483B-E8EB-80D8C0075F35}"/>
          </ac:grpSpMkLst>
        </pc:grpChg>
        <pc:grpChg chg="del mod">
          <ac:chgData name="Yoshishige Unose (鵜瀬 慶樹 GE)" userId="47962c84-2329-4e80-8a5c-a4995bbafe75" providerId="ADAL" clId="{E2E58CED-5BC3-4D10-8D4B-EF1FA9B07D39}" dt="2025-09-05T05:33:31.324" v="1182" actId="478"/>
          <ac:grpSpMkLst>
            <pc:docMk/>
            <pc:sldMk cId="0" sldId="263"/>
            <ac:grpSpMk id="84" creationId="{00000000-0000-0000-0000-000000000000}"/>
          </ac:grpSpMkLst>
        </pc:grpChg>
        <pc:grpChg chg="del mod">
          <ac:chgData name="Yoshishige Unose (鵜瀬 慶樹 GE)" userId="47962c84-2329-4e80-8a5c-a4995bbafe75" providerId="ADAL" clId="{E2E58CED-5BC3-4D10-8D4B-EF1FA9B07D39}" dt="2025-09-05T05:33:58.147" v="1193" actId="478"/>
          <ac:grpSpMkLst>
            <pc:docMk/>
            <pc:sldMk cId="0" sldId="263"/>
            <ac:grpSpMk id="90" creationId="{00000000-0000-0000-0000-000000000000}"/>
          </ac:grpSpMkLst>
        </pc:grpChg>
        <pc:grpChg chg="del mod">
          <ac:chgData name="Yoshishige Unose (鵜瀬 慶樹 GE)" userId="47962c84-2329-4e80-8a5c-a4995bbafe75" providerId="ADAL" clId="{E2E58CED-5BC3-4D10-8D4B-EF1FA9B07D39}" dt="2025-09-05T05:33:59.881" v="1194" actId="478"/>
          <ac:grpSpMkLst>
            <pc:docMk/>
            <pc:sldMk cId="0" sldId="263"/>
            <ac:grpSpMk id="94" creationId="{00000000-0000-0000-0000-000000000000}"/>
          </ac:grpSpMkLst>
        </pc:grpChg>
        <pc:picChg chg="add mod">
          <ac:chgData name="Yoshishige Unose (鵜瀬 慶樹 GE)" userId="47962c84-2329-4e80-8a5c-a4995bbafe75" providerId="ADAL" clId="{E2E58CED-5BC3-4D10-8D4B-EF1FA9B07D39}" dt="2025-09-05T05:59:28.860" v="1934" actId="1036"/>
          <ac:picMkLst>
            <pc:docMk/>
            <pc:sldMk cId="0" sldId="263"/>
            <ac:picMk id="4" creationId="{B2A89CFB-5796-0456-6907-1290D8B6FFCE}"/>
          </ac:picMkLst>
        </pc:picChg>
        <pc:picChg chg="add mod topLvl">
          <ac:chgData name="Yoshishige Unose (鵜瀬 慶樹 GE)" userId="47962c84-2329-4e80-8a5c-a4995bbafe75" providerId="ADAL" clId="{E2E58CED-5BC3-4D10-8D4B-EF1FA9B07D39}" dt="2025-09-05T05:59:28.860" v="1934" actId="1036"/>
          <ac:picMkLst>
            <pc:docMk/>
            <pc:sldMk cId="0" sldId="263"/>
            <ac:picMk id="6" creationId="{31BC8317-6A03-C19D-E6C7-9EB0DEC5E9ED}"/>
          </ac:picMkLst>
        </pc:picChg>
        <pc:picChg chg="add mod topLvl">
          <ac:chgData name="Yoshishige Unose (鵜瀬 慶樹 GE)" userId="47962c84-2329-4e80-8a5c-a4995bbafe75" providerId="ADAL" clId="{E2E58CED-5BC3-4D10-8D4B-EF1FA9B07D39}" dt="2025-09-05T05:59:28.860" v="1934" actId="1036"/>
          <ac:picMkLst>
            <pc:docMk/>
            <pc:sldMk cId="0" sldId="263"/>
            <ac:picMk id="8" creationId="{D57F5E86-CF14-77BA-07F0-DE4504226C23}"/>
          </ac:picMkLst>
        </pc:picChg>
        <pc:picChg chg="del">
          <ac:chgData name="Yoshishige Unose (鵜瀬 慶樹 GE)" userId="47962c84-2329-4e80-8a5c-a4995bbafe75" providerId="ADAL" clId="{E2E58CED-5BC3-4D10-8D4B-EF1FA9B07D39}" dt="2025-09-05T05:39:31.888" v="1281" actId="478"/>
          <ac:picMkLst>
            <pc:docMk/>
            <pc:sldMk cId="0" sldId="263"/>
            <ac:picMk id="79" creationId="{00000000-0000-0000-0000-000000000000}"/>
          </ac:picMkLst>
        </pc:picChg>
        <pc:picChg chg="del">
          <ac:chgData name="Yoshishige Unose (鵜瀬 慶樹 GE)" userId="47962c84-2329-4e80-8a5c-a4995bbafe75" providerId="ADAL" clId="{E2E58CED-5BC3-4D10-8D4B-EF1FA9B07D39}" dt="2025-09-05T05:39:31.888" v="1281" actId="478"/>
          <ac:picMkLst>
            <pc:docMk/>
            <pc:sldMk cId="0" sldId="263"/>
            <ac:picMk id="95" creationId="{00000000-0000-0000-0000-000000000000}"/>
          </ac:picMkLst>
        </pc:picChg>
        <pc:picChg chg="del">
          <ac:chgData name="Yoshishige Unose (鵜瀬 慶樹 GE)" userId="47962c84-2329-4e80-8a5c-a4995bbafe75" providerId="ADAL" clId="{E2E58CED-5BC3-4D10-8D4B-EF1FA9B07D39}" dt="2025-09-05T05:39:31.888" v="1281" actId="478"/>
          <ac:picMkLst>
            <pc:docMk/>
            <pc:sldMk cId="0" sldId="263"/>
            <ac:picMk id="96" creationId="{00000000-0000-0000-0000-000000000000}"/>
          </ac:picMkLst>
        </pc:picChg>
        <pc:picChg chg="add del">
          <ac:chgData name="Yoshishige Unose (鵜瀬 慶樹 GE)" userId="47962c84-2329-4e80-8a5c-a4995bbafe75" providerId="ADAL" clId="{E2E58CED-5BC3-4D10-8D4B-EF1FA9B07D39}" dt="2025-09-05T05:34:03.858" v="1195" actId="478"/>
          <ac:picMkLst>
            <pc:docMk/>
            <pc:sldMk cId="0" sldId="263"/>
            <ac:picMk id="97" creationId="{00000000-0000-0000-0000-000000000000}"/>
          </ac:picMkLst>
        </pc:picChg>
        <pc:picChg chg="add mod topLvl">
          <ac:chgData name="Yoshishige Unose (鵜瀬 慶樹 GE)" userId="47962c84-2329-4e80-8a5c-a4995bbafe75" providerId="ADAL" clId="{E2E58CED-5BC3-4D10-8D4B-EF1FA9B07D39}" dt="2025-09-05T05:59:28.860" v="1934" actId="1036"/>
          <ac:picMkLst>
            <pc:docMk/>
            <pc:sldMk cId="0" sldId="263"/>
            <ac:picMk id="1026" creationId="{C198D87A-61E9-A9A8-B086-927C5D816DAB}"/>
          </ac:picMkLst>
        </pc:picChg>
        <pc:picChg chg="add mod topLvl">
          <ac:chgData name="Yoshishige Unose (鵜瀬 慶樹 GE)" userId="47962c84-2329-4e80-8a5c-a4995bbafe75" providerId="ADAL" clId="{E2E58CED-5BC3-4D10-8D4B-EF1FA9B07D39}" dt="2025-09-05T05:59:28.860" v="1934" actId="1036"/>
          <ac:picMkLst>
            <pc:docMk/>
            <pc:sldMk cId="0" sldId="263"/>
            <ac:picMk id="1028" creationId="{0B9AA3DA-63CC-38D5-6708-DF8D61412548}"/>
          </ac:picMkLst>
        </pc:picChg>
        <pc:picChg chg="add mod topLvl">
          <ac:chgData name="Yoshishige Unose (鵜瀬 慶樹 GE)" userId="47962c84-2329-4e80-8a5c-a4995bbafe75" providerId="ADAL" clId="{E2E58CED-5BC3-4D10-8D4B-EF1FA9B07D39}" dt="2025-09-05T05:59:28.860" v="1934" actId="1036"/>
          <ac:picMkLst>
            <pc:docMk/>
            <pc:sldMk cId="0" sldId="263"/>
            <ac:picMk id="1030" creationId="{68E6D1A1-B710-3EDF-F019-7781E85D6368}"/>
          </ac:picMkLst>
        </pc:picChg>
        <pc:picChg chg="add mod topLvl">
          <ac:chgData name="Yoshishige Unose (鵜瀬 慶樹 GE)" userId="47962c84-2329-4e80-8a5c-a4995bbafe75" providerId="ADAL" clId="{E2E58CED-5BC3-4D10-8D4B-EF1FA9B07D39}" dt="2025-09-05T05:59:28.860" v="1934" actId="1036"/>
          <ac:picMkLst>
            <pc:docMk/>
            <pc:sldMk cId="0" sldId="263"/>
            <ac:picMk id="1032" creationId="{469545DA-227A-8579-9CBB-FF698BC33088}"/>
          </ac:picMkLst>
        </pc:picChg>
        <pc:cxnChg chg="add mod">
          <ac:chgData name="Yoshishige Unose (鵜瀬 慶樹 GE)" userId="47962c84-2329-4e80-8a5c-a4995bbafe75" providerId="ADAL" clId="{E2E58CED-5BC3-4D10-8D4B-EF1FA9B07D39}" dt="2025-09-05T05:59:28.860" v="1934" actId="1036"/>
          <ac:cxnSpMkLst>
            <pc:docMk/>
            <pc:sldMk cId="0" sldId="263"/>
            <ac:cxnSpMk id="15" creationId="{92127C23-BDC8-CD3D-BFBA-32B4C7E7AE6F}"/>
          </ac:cxnSpMkLst>
        </pc:cxnChg>
        <pc:cxnChg chg="add mod">
          <ac:chgData name="Yoshishige Unose (鵜瀬 慶樹 GE)" userId="47962c84-2329-4e80-8a5c-a4995bbafe75" providerId="ADAL" clId="{E2E58CED-5BC3-4D10-8D4B-EF1FA9B07D39}" dt="2025-09-05T05:59:28.860" v="1934" actId="1036"/>
          <ac:cxnSpMkLst>
            <pc:docMk/>
            <pc:sldMk cId="0" sldId="263"/>
            <ac:cxnSpMk id="16" creationId="{1F67E9BE-781C-6977-6771-715A24C0A5E0}"/>
          </ac:cxnSpMkLst>
        </pc:cxnChg>
        <pc:cxnChg chg="mod">
          <ac:chgData name="Yoshishige Unose (鵜瀬 慶樹 GE)" userId="47962c84-2329-4e80-8a5c-a4995bbafe75" providerId="ADAL" clId="{E2E58CED-5BC3-4D10-8D4B-EF1FA9B07D39}" dt="2025-09-05T05:59:28.860" v="1934" actId="1036"/>
          <ac:cxnSpMkLst>
            <pc:docMk/>
            <pc:sldMk cId="0" sldId="263"/>
            <ac:cxnSpMk id="23" creationId="{5C0F2250-917E-25BF-797F-00526F9FA66A}"/>
          </ac:cxnSpMkLst>
        </pc:cxnChg>
        <pc:cxnChg chg="mod">
          <ac:chgData name="Yoshishige Unose (鵜瀬 慶樹 GE)" userId="47962c84-2329-4e80-8a5c-a4995bbafe75" providerId="ADAL" clId="{E2E58CED-5BC3-4D10-8D4B-EF1FA9B07D39}" dt="2025-09-05T05:59:28.860" v="1934" actId="1036"/>
          <ac:cxnSpMkLst>
            <pc:docMk/>
            <pc:sldMk cId="0" sldId="263"/>
            <ac:cxnSpMk id="24" creationId="{6E323D9B-BE92-9833-B859-E3E5F0BBC169}"/>
          </ac:cxnSpMkLst>
        </pc:cxnChg>
        <pc:cxnChg chg="add mod topLvl">
          <ac:chgData name="Yoshishige Unose (鵜瀬 慶樹 GE)" userId="47962c84-2329-4e80-8a5c-a4995bbafe75" providerId="ADAL" clId="{E2E58CED-5BC3-4D10-8D4B-EF1FA9B07D39}" dt="2025-09-05T05:59:28.860" v="1934" actId="1036"/>
          <ac:cxnSpMkLst>
            <pc:docMk/>
            <pc:sldMk cId="0" sldId="263"/>
            <ac:cxnSpMk id="29" creationId="{D8137ACB-15F2-1AEB-E854-10C4B288DFF1}"/>
          </ac:cxnSpMkLst>
        </pc:cxnChg>
        <pc:cxnChg chg="add mod topLvl">
          <ac:chgData name="Yoshishige Unose (鵜瀬 慶樹 GE)" userId="47962c84-2329-4e80-8a5c-a4995bbafe75" providerId="ADAL" clId="{E2E58CED-5BC3-4D10-8D4B-EF1FA9B07D39}" dt="2025-09-05T05:59:28.860" v="1934" actId="1036"/>
          <ac:cxnSpMkLst>
            <pc:docMk/>
            <pc:sldMk cId="0" sldId="263"/>
            <ac:cxnSpMk id="31" creationId="{B1C11B50-3FBF-1605-A250-703C73743C90}"/>
          </ac:cxnSpMkLst>
        </pc:cxnChg>
      </pc:sldChg>
      <pc:sldChg chg="mod modShow">
        <pc:chgData name="Yoshishige Unose (鵜瀬 慶樹 GE)" userId="47962c84-2329-4e80-8a5c-a4995bbafe75" providerId="ADAL" clId="{E2E58CED-5BC3-4D10-8D4B-EF1FA9B07D39}" dt="2025-09-05T05:29:56.302" v="1133" actId="729"/>
        <pc:sldMkLst>
          <pc:docMk/>
          <pc:sldMk cId="0" sldId="269"/>
        </pc:sldMkLst>
      </pc:sldChg>
      <pc:sldChg chg="add mod modShow">
        <pc:chgData name="Yoshishige Unose (鵜瀬 慶樹 GE)" userId="47962c84-2329-4e80-8a5c-a4995bbafe75" providerId="ADAL" clId="{E2E58CED-5BC3-4D10-8D4B-EF1FA9B07D39}" dt="2025-09-05T05:33:25.062" v="1178" actId="729"/>
        <pc:sldMkLst>
          <pc:docMk/>
          <pc:sldMk cId="1169617499" sldId="270"/>
        </pc:sldMkLst>
      </pc:sldChg>
      <pc:sldChg chg="delSp add mod">
        <pc:chgData name="Yoshishige Unose (鵜瀬 慶樹 GE)" userId="47962c84-2329-4e80-8a5c-a4995bbafe75" providerId="ADAL" clId="{E2E58CED-5BC3-4D10-8D4B-EF1FA9B07D39}" dt="2025-09-05T08:01:31.108" v="1937" actId="478"/>
        <pc:sldMkLst>
          <pc:docMk/>
          <pc:sldMk cId="781332739" sldId="271"/>
        </pc:sldMkLst>
        <pc:spChg chg="del">
          <ac:chgData name="Yoshishige Unose (鵜瀬 慶樹 GE)" userId="47962c84-2329-4e80-8a5c-a4995bbafe75" providerId="ADAL" clId="{E2E58CED-5BC3-4D10-8D4B-EF1FA9B07D39}" dt="2025-09-05T08:01:27.284" v="1936" actId="478"/>
          <ac:spMkLst>
            <pc:docMk/>
            <pc:sldMk cId="781332739" sldId="271"/>
            <ac:spMk id="100" creationId="{00000000-0000-0000-0000-000000000000}"/>
          </ac:spMkLst>
        </pc:spChg>
        <pc:grpChg chg="del">
          <ac:chgData name="Yoshishige Unose (鵜瀬 慶樹 GE)" userId="47962c84-2329-4e80-8a5c-a4995bbafe75" providerId="ADAL" clId="{E2E58CED-5BC3-4D10-8D4B-EF1FA9B07D39}" dt="2025-09-05T08:01:31.108" v="1937" actId="478"/>
          <ac:grpSpMkLst>
            <pc:docMk/>
            <pc:sldMk cId="781332739" sldId="271"/>
            <ac:grpSpMk id="44" creationId="{7C8AC26A-5CF2-483B-E8EB-80D8C0075F35}"/>
          </ac:grpSpMkLst>
        </pc:grpChg>
      </pc:sldChg>
      <pc:sldChg chg="add del">
        <pc:chgData name="Yoshishige Unose (鵜瀬 慶樹 GE)" userId="47962c84-2329-4e80-8a5c-a4995bbafe75" providerId="ADAL" clId="{E2E58CED-5BC3-4D10-8D4B-EF1FA9B07D39}" dt="2025-09-05T05:39:08.249" v="1274" actId="47"/>
        <pc:sldMkLst>
          <pc:docMk/>
          <pc:sldMk cId="2477507734" sldId="271"/>
        </pc:sldMkLst>
      </pc:sldChg>
      <pc:sldMasterChg chg="delSp modSp mod modSldLayout">
        <pc:chgData name="Yoshishige Unose (鵜瀬 慶樹 GE)" userId="47962c84-2329-4e80-8a5c-a4995bbafe75" providerId="ADAL" clId="{E2E58CED-5BC3-4D10-8D4B-EF1FA9B07D39}" dt="2025-09-05T04:57:49.959" v="59" actId="478"/>
        <pc:sldMasterMkLst>
          <pc:docMk/>
          <pc:sldMasterMk cId="0" sldId="2147483648"/>
        </pc:sldMasterMkLst>
        <pc:picChg chg="del">
          <ac:chgData name="Yoshishige Unose (鵜瀬 慶樹 GE)" userId="47962c84-2329-4e80-8a5c-a4995bbafe75" providerId="ADAL" clId="{E2E58CED-5BC3-4D10-8D4B-EF1FA9B07D39}" dt="2025-09-05T04:57:49.959" v="59" actId="478"/>
          <ac:picMkLst>
            <pc:docMk/>
            <pc:sldMasterMk cId="0" sldId="2147483648"/>
            <ac:picMk id="2" creationId="{00000000-0000-0000-0000-000000000000}"/>
          </ac:picMkLst>
        </pc:picChg>
        <pc:sldLayoutChg chg="delSp modSp mod">
          <pc:chgData name="Yoshishige Unose (鵜瀬 慶樹 GE)" userId="47962c84-2329-4e80-8a5c-a4995bbafe75" providerId="ADAL" clId="{E2E58CED-5BC3-4D10-8D4B-EF1FA9B07D39}" dt="2025-09-05T04:57:44.311" v="57" actId="478"/>
          <pc:sldLayoutMkLst>
            <pc:docMk/>
            <pc:sldMasterMk cId="0" sldId="2147483648"/>
            <pc:sldLayoutMk cId="0" sldId="2147483649"/>
          </pc:sldLayoutMkLst>
          <pc:picChg chg="del">
            <ac:chgData name="Yoshishige Unose (鵜瀬 慶樹 GE)" userId="47962c84-2329-4e80-8a5c-a4995bbafe75" providerId="ADAL" clId="{E2E58CED-5BC3-4D10-8D4B-EF1FA9B07D39}" dt="2025-09-05T04:57:44.311" v="57" actId="478"/>
            <ac:picMkLst>
              <pc:docMk/>
              <pc:sldMasterMk cId="0" sldId="2147483648"/>
              <pc:sldLayoutMk cId="0" sldId="2147483649"/>
              <ac:picMk id="7" creationId="{00000000-0000-0000-0000-000000000000}"/>
            </ac:picMkLst>
          </pc:picChg>
        </pc:sldLayoutChg>
      </pc:sldMasterChg>
    </pc:docChg>
  </pc:docChgLst>
  <pc:docChgLst>
    <pc:chgData name="Yoshishige Unose (鵜瀬 慶樹 GE)" userId="47962c84-2329-4e80-8a5c-a4995bbafe75" providerId="ADAL" clId="{8C01A179-4F79-43CD-A83F-D94F469E499D}"/>
    <pc:docChg chg="undo custSel addSld modSld">
      <pc:chgData name="Yoshishige Unose (鵜瀬 慶樹 GE)" userId="47962c84-2329-4e80-8a5c-a4995bbafe75" providerId="ADAL" clId="{8C01A179-4F79-43CD-A83F-D94F469E499D}" dt="2025-09-15T00:57:42.088" v="1478" actId="20577"/>
      <pc:docMkLst>
        <pc:docMk/>
      </pc:docMkLst>
      <pc:sldChg chg="modSp mod">
        <pc:chgData name="Yoshishige Unose (鵜瀬 慶樹 GE)" userId="47962c84-2329-4e80-8a5c-a4995bbafe75" providerId="ADAL" clId="{8C01A179-4F79-43CD-A83F-D94F469E499D}" dt="2025-09-08T08:58:22.961" v="59" actId="20577"/>
        <pc:sldMkLst>
          <pc:docMk/>
          <pc:sldMk cId="0" sldId="257"/>
        </pc:sldMkLst>
        <pc:spChg chg="mod">
          <ac:chgData name="Yoshishige Unose (鵜瀬 慶樹 GE)" userId="47962c84-2329-4e80-8a5c-a4995bbafe75" providerId="ADAL" clId="{8C01A179-4F79-43CD-A83F-D94F469E499D}" dt="2025-09-08T08:58:22.961" v="59" actId="20577"/>
          <ac:spMkLst>
            <pc:docMk/>
            <pc:sldMk cId="0" sldId="257"/>
            <ac:spMk id="25" creationId="{00000000-0000-0000-0000-000000000000}"/>
          </ac:spMkLst>
        </pc:spChg>
      </pc:sldChg>
      <pc:sldChg chg="modSp mod">
        <pc:chgData name="Yoshishige Unose (鵜瀬 慶樹 GE)" userId="47962c84-2329-4e80-8a5c-a4995bbafe75" providerId="ADAL" clId="{8C01A179-4F79-43CD-A83F-D94F469E499D}" dt="2025-09-08T09:03:47.762" v="266" actId="20577"/>
        <pc:sldMkLst>
          <pc:docMk/>
          <pc:sldMk cId="0" sldId="258"/>
        </pc:sldMkLst>
        <pc:spChg chg="mod">
          <ac:chgData name="Yoshishige Unose (鵜瀬 慶樹 GE)" userId="47962c84-2329-4e80-8a5c-a4995bbafe75" providerId="ADAL" clId="{8C01A179-4F79-43CD-A83F-D94F469E499D}" dt="2025-09-08T09:02:21.548" v="66" actId="20577"/>
          <ac:spMkLst>
            <pc:docMk/>
            <pc:sldMk cId="0" sldId="258"/>
            <ac:spMk id="31" creationId="{00000000-0000-0000-0000-000000000000}"/>
          </ac:spMkLst>
        </pc:spChg>
        <pc:spChg chg="mod">
          <ac:chgData name="Yoshishige Unose (鵜瀬 慶樹 GE)" userId="47962c84-2329-4e80-8a5c-a4995bbafe75" providerId="ADAL" clId="{8C01A179-4F79-43CD-A83F-D94F469E499D}" dt="2025-09-08T09:03:47.762" v="266" actId="20577"/>
          <ac:spMkLst>
            <pc:docMk/>
            <pc:sldMk cId="0" sldId="258"/>
            <ac:spMk id="32" creationId="{00000000-0000-0000-0000-000000000000}"/>
          </ac:spMkLst>
        </pc:spChg>
      </pc:sldChg>
      <pc:sldChg chg="modSp mod">
        <pc:chgData name="Yoshishige Unose (鵜瀬 慶樹 GE)" userId="47962c84-2329-4e80-8a5c-a4995bbafe75" providerId="ADAL" clId="{8C01A179-4F79-43CD-A83F-D94F469E499D}" dt="2025-09-08T09:08:55.087" v="938" actId="20577"/>
        <pc:sldMkLst>
          <pc:docMk/>
          <pc:sldMk cId="0" sldId="259"/>
        </pc:sldMkLst>
        <pc:spChg chg="mod">
          <ac:chgData name="Yoshishige Unose (鵜瀬 慶樹 GE)" userId="47962c84-2329-4e80-8a5c-a4995bbafe75" providerId="ADAL" clId="{8C01A179-4F79-43CD-A83F-D94F469E499D}" dt="2025-09-08T09:08:55.087" v="938" actId="20577"/>
          <ac:spMkLst>
            <pc:docMk/>
            <pc:sldMk cId="0" sldId="259"/>
            <ac:spMk id="40" creationId="{00000000-0000-0000-0000-000000000000}"/>
          </ac:spMkLst>
        </pc:spChg>
      </pc:sldChg>
      <pc:sldChg chg="delSp modSp mod">
        <pc:chgData name="Yoshishige Unose (鵜瀬 慶樹 GE)" userId="47962c84-2329-4e80-8a5c-a4995bbafe75" providerId="ADAL" clId="{8C01A179-4F79-43CD-A83F-D94F469E499D}" dt="2025-09-08T09:10:53.941" v="1128" actId="20577"/>
        <pc:sldMkLst>
          <pc:docMk/>
          <pc:sldMk cId="0" sldId="260"/>
        </pc:sldMkLst>
        <pc:spChg chg="mod">
          <ac:chgData name="Yoshishige Unose (鵜瀬 慶樹 GE)" userId="47962c84-2329-4e80-8a5c-a4995bbafe75" providerId="ADAL" clId="{8C01A179-4F79-43CD-A83F-D94F469E499D}" dt="2025-09-08T09:10:26.812" v="1122" actId="20577"/>
          <ac:spMkLst>
            <pc:docMk/>
            <pc:sldMk cId="0" sldId="260"/>
            <ac:spMk id="45" creationId="{00000000-0000-0000-0000-000000000000}"/>
          </ac:spMkLst>
        </pc:spChg>
        <pc:spChg chg="del">
          <ac:chgData name="Yoshishige Unose (鵜瀬 慶樹 GE)" userId="47962c84-2329-4e80-8a5c-a4995bbafe75" providerId="ADAL" clId="{8C01A179-4F79-43CD-A83F-D94F469E499D}" dt="2025-09-08T09:10:32.157" v="1123" actId="478"/>
          <ac:spMkLst>
            <pc:docMk/>
            <pc:sldMk cId="0" sldId="260"/>
            <ac:spMk id="47" creationId="{00000000-0000-0000-0000-000000000000}"/>
          </ac:spMkLst>
        </pc:spChg>
        <pc:spChg chg="mod">
          <ac:chgData name="Yoshishige Unose (鵜瀬 慶樹 GE)" userId="47962c84-2329-4e80-8a5c-a4995bbafe75" providerId="ADAL" clId="{8C01A179-4F79-43CD-A83F-D94F469E499D}" dt="2025-09-08T09:10:45.320" v="1124" actId="20577"/>
          <ac:spMkLst>
            <pc:docMk/>
            <pc:sldMk cId="0" sldId="260"/>
            <ac:spMk id="49" creationId="{00000000-0000-0000-0000-000000000000}"/>
          </ac:spMkLst>
        </pc:spChg>
        <pc:spChg chg="mod">
          <ac:chgData name="Yoshishige Unose (鵜瀬 慶樹 GE)" userId="47962c84-2329-4e80-8a5c-a4995bbafe75" providerId="ADAL" clId="{8C01A179-4F79-43CD-A83F-D94F469E499D}" dt="2025-09-08T09:09:49.232" v="1074" actId="1076"/>
          <ac:spMkLst>
            <pc:docMk/>
            <pc:sldMk cId="0" sldId="260"/>
            <ac:spMk id="50" creationId="{00000000-0000-0000-0000-000000000000}"/>
          </ac:spMkLst>
        </pc:spChg>
        <pc:spChg chg="mod">
          <ac:chgData name="Yoshishige Unose (鵜瀬 慶樹 GE)" userId="47962c84-2329-4e80-8a5c-a4995bbafe75" providerId="ADAL" clId="{8C01A179-4F79-43CD-A83F-D94F469E499D}" dt="2025-09-08T09:10:53.941" v="1128" actId="20577"/>
          <ac:spMkLst>
            <pc:docMk/>
            <pc:sldMk cId="0" sldId="260"/>
            <ac:spMk id="51" creationId="{00000000-0000-0000-0000-000000000000}"/>
          </ac:spMkLst>
        </pc:spChg>
      </pc:sldChg>
      <pc:sldChg chg="modSp mod">
        <pc:chgData name="Yoshishige Unose (鵜瀬 慶樹 GE)" userId="47962c84-2329-4e80-8a5c-a4995bbafe75" providerId="ADAL" clId="{8C01A179-4F79-43CD-A83F-D94F469E499D}" dt="2025-09-08T09:11:38.703" v="1199" actId="20577"/>
        <pc:sldMkLst>
          <pc:docMk/>
          <pc:sldMk cId="0" sldId="261"/>
        </pc:sldMkLst>
        <pc:graphicFrameChg chg="modGraphic">
          <ac:chgData name="Yoshishige Unose (鵜瀬 慶樹 GE)" userId="47962c84-2329-4e80-8a5c-a4995bbafe75" providerId="ADAL" clId="{8C01A179-4F79-43CD-A83F-D94F469E499D}" dt="2025-09-08T09:11:38.703" v="1199" actId="20577"/>
          <ac:graphicFrameMkLst>
            <pc:docMk/>
            <pc:sldMk cId="0" sldId="261"/>
            <ac:graphicFrameMk id="59" creationId="{00000000-0000-0000-0000-000000000000}"/>
          </ac:graphicFrameMkLst>
        </pc:graphicFrameChg>
      </pc:sldChg>
      <pc:sldChg chg="addSp modSp mod">
        <pc:chgData name="Yoshishige Unose (鵜瀬 慶樹 GE)" userId="47962c84-2329-4e80-8a5c-a4995bbafe75" providerId="ADAL" clId="{8C01A179-4F79-43CD-A83F-D94F469E499D}" dt="2025-09-15T00:57:42.088" v="1478" actId="20577"/>
        <pc:sldMkLst>
          <pc:docMk/>
          <pc:sldMk cId="0" sldId="263"/>
        </pc:sldMkLst>
        <pc:spChg chg="add mod">
          <ac:chgData name="Yoshishige Unose (鵜瀬 慶樹 GE)" userId="47962c84-2329-4e80-8a5c-a4995bbafe75" providerId="ADAL" clId="{8C01A179-4F79-43CD-A83F-D94F469E499D}" dt="2025-09-15T00:57:42.088" v="1478" actId="20577"/>
          <ac:spMkLst>
            <pc:docMk/>
            <pc:sldMk cId="0" sldId="263"/>
            <ac:spMk id="2" creationId="{018600B2-F960-B923-9525-9AD2A8A275E5}"/>
          </ac:spMkLst>
        </pc:spChg>
        <pc:spChg chg="mod">
          <ac:chgData name="Yoshishige Unose (鵜瀬 慶樹 GE)" userId="47962c84-2329-4e80-8a5c-a4995bbafe75" providerId="ADAL" clId="{8C01A179-4F79-43CD-A83F-D94F469E499D}" dt="2025-09-08T09:12:24.762" v="1219" actId="20577"/>
          <ac:spMkLst>
            <pc:docMk/>
            <pc:sldMk cId="0" sldId="263"/>
            <ac:spMk id="9" creationId="{49CD464F-B0FF-D0D9-A371-2A07A72760F1}"/>
          </ac:spMkLst>
        </pc:spChg>
        <pc:spChg chg="mod">
          <ac:chgData name="Yoshishige Unose (鵜瀬 慶樹 GE)" userId="47962c84-2329-4e80-8a5c-a4995bbafe75" providerId="ADAL" clId="{8C01A179-4F79-43CD-A83F-D94F469E499D}" dt="2025-09-08T09:12:39.903" v="1239" actId="115"/>
          <ac:spMkLst>
            <pc:docMk/>
            <pc:sldMk cId="0" sldId="263"/>
            <ac:spMk id="10" creationId="{E796F95E-F3D7-E488-8425-37A9F5140DA6}"/>
          </ac:spMkLst>
        </pc:spChg>
        <pc:spChg chg="mod">
          <ac:chgData name="Yoshishige Unose (鵜瀬 慶樹 GE)" userId="47962c84-2329-4e80-8a5c-a4995bbafe75" providerId="ADAL" clId="{8C01A179-4F79-43CD-A83F-D94F469E499D}" dt="2025-09-08T09:12:54.419" v="1256" actId="20577"/>
          <ac:spMkLst>
            <pc:docMk/>
            <pc:sldMk cId="0" sldId="263"/>
            <ac:spMk id="14" creationId="{6B2F7927-746C-3627-B9B1-CBA0EEC566AB}"/>
          </ac:spMkLst>
        </pc:spChg>
      </pc:sldChg>
      <pc:sldChg chg="delSp modSp mod">
        <pc:chgData name="Yoshishige Unose (鵜瀬 慶樹 GE)" userId="47962c84-2329-4e80-8a5c-a4995bbafe75" providerId="ADAL" clId="{8C01A179-4F79-43CD-A83F-D94F469E499D}" dt="2025-09-09T01:04:31.792" v="1341" actId="478"/>
        <pc:sldMkLst>
          <pc:docMk/>
          <pc:sldMk cId="0" sldId="268"/>
        </pc:sldMkLst>
        <pc:spChg chg="mod">
          <ac:chgData name="Yoshishige Unose (鵜瀬 慶樹 GE)" userId="47962c84-2329-4e80-8a5c-a4995bbafe75" providerId="ADAL" clId="{8C01A179-4F79-43CD-A83F-D94F469E499D}" dt="2025-09-09T01:04:14.086" v="1340" actId="20577"/>
          <ac:spMkLst>
            <pc:docMk/>
            <pc:sldMk cId="0" sldId="268"/>
            <ac:spMk id="223" creationId="{00000000-0000-0000-0000-000000000000}"/>
          </ac:spMkLst>
        </pc:spChg>
        <pc:picChg chg="del">
          <ac:chgData name="Yoshishige Unose (鵜瀬 慶樹 GE)" userId="47962c84-2329-4e80-8a5c-a4995bbafe75" providerId="ADAL" clId="{8C01A179-4F79-43CD-A83F-D94F469E499D}" dt="2025-09-09T01:04:31.792" v="1341" actId="478"/>
          <ac:picMkLst>
            <pc:docMk/>
            <pc:sldMk cId="0" sldId="268"/>
            <ac:picMk id="209" creationId="{00000000-0000-0000-0000-000000000000}"/>
          </ac:picMkLst>
        </pc:picChg>
      </pc:sldChg>
      <pc:sldChg chg="addSp modSp add mod setBg">
        <pc:chgData name="Yoshishige Unose (鵜瀬 慶樹 GE)" userId="47962c84-2329-4e80-8a5c-a4995bbafe75" providerId="ADAL" clId="{8C01A179-4F79-43CD-A83F-D94F469E499D}" dt="2025-09-09T00:40:47.435" v="1321" actId="20577"/>
        <pc:sldMkLst>
          <pc:docMk/>
          <pc:sldMk cId="1673408462" sldId="272"/>
        </pc:sldMkLst>
        <pc:spChg chg="mod">
          <ac:chgData name="Yoshishige Unose (鵜瀬 慶樹 GE)" userId="47962c84-2329-4e80-8a5c-a4995bbafe75" providerId="ADAL" clId="{8C01A179-4F79-43CD-A83F-D94F469E499D}" dt="2025-09-09T00:40:47.435" v="1321" actId="20577"/>
          <ac:spMkLst>
            <pc:docMk/>
            <pc:sldMk cId="1673408462" sldId="272"/>
            <ac:spMk id="81" creationId="{00000000-0000-0000-0000-000000000000}"/>
          </ac:spMkLst>
        </pc:spChg>
        <pc:spChg chg="add">
          <ac:chgData name="Yoshishige Unose (鵜瀬 慶樹 GE)" userId="47962c84-2329-4e80-8a5c-a4995bbafe75" providerId="ADAL" clId="{8C01A179-4F79-43CD-A83F-D94F469E499D}" dt="2025-09-09T00:40:22.523" v="1292" actId="26606"/>
          <ac:spMkLst>
            <pc:docMk/>
            <pc:sldMk cId="1673408462" sldId="272"/>
            <ac:spMk id="86" creationId="{E914257E-1E2A-4AC7-89EC-1FB65C9C0A0D}"/>
          </ac:spMkLst>
        </pc:spChg>
        <pc:spChg chg="add">
          <ac:chgData name="Yoshishige Unose (鵜瀬 慶樹 GE)" userId="47962c84-2329-4e80-8a5c-a4995bbafe75" providerId="ADAL" clId="{8C01A179-4F79-43CD-A83F-D94F469E499D}" dt="2025-09-09T00:40:22.523" v="1292" actId="26606"/>
          <ac:spMkLst>
            <pc:docMk/>
            <pc:sldMk cId="1673408462" sldId="272"/>
            <ac:spMk id="88" creationId="{03E1C8F1-97F5-489C-8308-958F09657254}"/>
          </ac:spMkLst>
        </pc:spChg>
        <pc:spChg chg="add">
          <ac:chgData name="Yoshishige Unose (鵜瀬 慶樹 GE)" userId="47962c84-2329-4e80-8a5c-a4995bbafe75" providerId="ADAL" clId="{8C01A179-4F79-43CD-A83F-D94F469E499D}" dt="2025-09-09T00:40:22.523" v="1292" actId="26606"/>
          <ac:spMkLst>
            <pc:docMk/>
            <pc:sldMk cId="1673408462" sldId="272"/>
            <ac:spMk id="90" creationId="{DEB62645-D4DA-4E99-8344-B1536F63D108}"/>
          </ac:spMkLst>
        </pc:spChg>
        <pc:picChg chg="add mod">
          <ac:chgData name="Yoshishige Unose (鵜瀬 慶樹 GE)" userId="47962c84-2329-4e80-8a5c-a4995bbafe75" providerId="ADAL" clId="{8C01A179-4F79-43CD-A83F-D94F469E499D}" dt="2025-09-09T00:40:32.359" v="1293" actId="1076"/>
          <ac:picMkLst>
            <pc:docMk/>
            <pc:sldMk cId="1673408462" sldId="272"/>
            <ac:picMk id="3" creationId="{2DDB4CE8-1CBA-DD53-AABC-9F2C6685D0A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Shape 15"/>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16" name="Shape 16"/>
          <p:cNvSpPr>
            <a:spLocks noGrp="1"/>
          </p:cNvSpPr>
          <p:nvPr>
            <p:ph type="body" sz="quarter" idx="1"/>
          </p:nvPr>
        </p:nvSpPr>
        <p:spPr>
          <a:xfrm>
            <a:off x="914400" y="4343400"/>
            <a:ext cx="5029200" cy="4114800"/>
          </a:xfrm>
          <a:prstGeom prst="rect">
            <a:avLst/>
          </a:prstGeom>
        </p:spPr>
        <p:txBody>
          <a:bodyPr/>
          <a:lstStyle/>
          <a:p>
            <a:pPr lvl="0"/>
            <a:endParaRPr/>
          </a:p>
        </p:txBody>
      </p:sp>
    </p:spTree>
  </p:cSld>
  <p:clrMap bg1="lt1" tx1="dk1" bg2="lt2" tx2="dk2" accent1="accent1" accent2="accent2" accent3="accent3" accent4="accent4" accent5="accent5" accent6="accent6" hlink="hlink" folHlink="folHlink"/>
  <p:notesStyle>
    <a:lvl1pPr>
      <a:defRPr sz="1200">
        <a:uFill>
          <a:solidFill/>
        </a:uFill>
        <a:latin typeface="+mn-lt"/>
        <a:ea typeface="+mn-ea"/>
        <a:cs typeface="+mn-cs"/>
        <a:sym typeface="Calibri"/>
      </a:defRPr>
    </a:lvl1pPr>
    <a:lvl2pPr indent="228600">
      <a:defRPr sz="1200">
        <a:uFill>
          <a:solidFill/>
        </a:uFill>
        <a:latin typeface="+mn-lt"/>
        <a:ea typeface="+mn-ea"/>
        <a:cs typeface="+mn-cs"/>
        <a:sym typeface="Calibri"/>
      </a:defRPr>
    </a:lvl2pPr>
    <a:lvl3pPr indent="457200">
      <a:defRPr sz="1200">
        <a:uFill>
          <a:solidFill/>
        </a:uFill>
        <a:latin typeface="+mn-lt"/>
        <a:ea typeface="+mn-ea"/>
        <a:cs typeface="+mn-cs"/>
        <a:sym typeface="Calibri"/>
      </a:defRPr>
    </a:lvl3pPr>
    <a:lvl4pPr indent="685800">
      <a:defRPr sz="1200">
        <a:uFill>
          <a:solidFill/>
        </a:uFill>
        <a:latin typeface="+mn-lt"/>
        <a:ea typeface="+mn-ea"/>
        <a:cs typeface="+mn-cs"/>
        <a:sym typeface="Calibri"/>
      </a:defRPr>
    </a:lvl4pPr>
    <a:lvl5pPr indent="914400">
      <a:defRPr sz="1200">
        <a:uFill>
          <a:solidFill/>
        </a:uFill>
        <a:latin typeface="+mn-lt"/>
        <a:ea typeface="+mn-ea"/>
        <a:cs typeface="+mn-cs"/>
        <a:sym typeface="Calibri"/>
      </a:defRPr>
    </a:lvl5pPr>
    <a:lvl6pPr indent="1143000">
      <a:defRPr sz="1200">
        <a:uFill>
          <a:solidFill/>
        </a:uFill>
        <a:latin typeface="+mn-lt"/>
        <a:ea typeface="+mn-ea"/>
        <a:cs typeface="+mn-cs"/>
        <a:sym typeface="Calibri"/>
      </a:defRPr>
    </a:lvl6pPr>
    <a:lvl7pPr indent="1371600">
      <a:defRPr sz="1200">
        <a:uFill>
          <a:solidFill/>
        </a:uFill>
        <a:latin typeface="+mn-lt"/>
        <a:ea typeface="+mn-ea"/>
        <a:cs typeface="+mn-cs"/>
        <a:sym typeface="Calibri"/>
      </a:defRPr>
    </a:lvl7pPr>
    <a:lvl8pPr indent="1600200">
      <a:defRPr sz="1200">
        <a:uFill>
          <a:solidFill/>
        </a:uFill>
        <a:latin typeface="+mn-lt"/>
        <a:ea typeface="+mn-ea"/>
        <a:cs typeface="+mn-cs"/>
        <a:sym typeface="Calibri"/>
      </a:defRPr>
    </a:lvl8pPr>
    <a:lvl9pPr indent="1828800">
      <a:defRPr sz="1200">
        <a:uFill>
          <a:solidFill/>
        </a:uFill>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hape 27"/>
          <p:cNvSpPr>
            <a:spLocks noGrp="1" noRot="1" noChangeAspect="1"/>
          </p:cNvSpPr>
          <p:nvPr>
            <p:ph type="sldImg"/>
          </p:nvPr>
        </p:nvSpPr>
        <p:spPr>
          <a:prstGeom prst="rect">
            <a:avLst/>
          </a:prstGeom>
        </p:spPr>
        <p:txBody>
          <a:bodyPr/>
          <a:lstStyle/>
          <a:p>
            <a:pPr lvl="0"/>
            <a:endParaRPr/>
          </a:p>
        </p:txBody>
      </p:sp>
      <p:sp>
        <p:nvSpPr>
          <p:cNvPr id="28" name="Shape 28"/>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Project name – pick a cool sounding name for your project</a:t>
            </a:r>
          </a:p>
          <a:p>
            <a:pPr lvl="0">
              <a:buClr>
                <a:srgbClr val="000000"/>
              </a:buClr>
              <a:defRPr sz="1800">
                <a:uFillTx/>
              </a:defRPr>
            </a:pPr>
            <a:r>
              <a:rPr sz="1200">
                <a:uFill>
                  <a:solidFill/>
                </a:uFill>
              </a:rPr>
              <a:t>Sponsors – list your project sponsors here (the people with the money)</a:t>
            </a:r>
          </a:p>
          <a:p>
            <a:pPr lvl="0">
              <a:buClr>
                <a:srgbClr val="000000"/>
              </a:buClr>
              <a:defRPr sz="1800">
                <a:uFillTx/>
              </a:defRPr>
            </a:pPr>
            <a:endParaRPr sz="1200">
              <a:uFill>
                <a:solidFill/>
              </a:uFill>
            </a:endParaRPr>
          </a:p>
          <a:p>
            <a:pPr lvl="0">
              <a:buClr>
                <a:srgbClr val="000000"/>
              </a:buClr>
              <a:defRPr sz="1800">
                <a:uFillTx/>
              </a:defRPr>
            </a:pPr>
            <a:r>
              <a:rPr sz="1200">
                <a:uFill>
                  <a:solidFill/>
                </a:uFill>
              </a:rPr>
              <a:t>Putting your sponsors name boldly out there for all to see is a great way to get their engagement and attention (necessary for any successful project).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109"/>
          <p:cNvSpPr>
            <a:spLocks noGrp="1" noRot="1" noChangeAspect="1"/>
          </p:cNvSpPr>
          <p:nvPr>
            <p:ph type="sldImg"/>
          </p:nvPr>
        </p:nvSpPr>
        <p:spPr>
          <a:prstGeom prst="rect">
            <a:avLst/>
          </a:prstGeom>
        </p:spPr>
        <p:txBody>
          <a:bodyPr/>
          <a:lstStyle/>
          <a:p>
            <a:pPr lvl="0"/>
            <a:endParaRPr/>
          </a:p>
        </p:txBody>
      </p:sp>
      <p:sp>
        <p:nvSpPr>
          <p:cNvPr id="110" name="Shape 110"/>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This is your chance to call out any craziness you’ve heard while building the deck, and having a frank conversation with your sponsors and your team about how you are going to handle it.</a:t>
            </a:r>
          </a:p>
          <a:p>
            <a:pPr lvl="0">
              <a:buClr>
                <a:srgbClr val="000000"/>
              </a:buClr>
              <a:defRPr sz="1800">
                <a:uFillTx/>
              </a:defRPr>
            </a:pPr>
            <a:r>
              <a:rPr sz="1200">
                <a:uFill>
                  <a:solidFill/>
                </a:uFill>
              </a:rPr>
              <a:t>This is perhaps on of the most powerful slides in the deck – it’s your chance to ask for whatever you need to be successful and the consequences if you don’t get it.</a:t>
            </a:r>
          </a:p>
          <a:p>
            <a:pPr lvl="0">
              <a:buClr>
                <a:srgbClr val="000000"/>
              </a:buClr>
              <a:defRPr sz="1800">
                <a:uFillTx/>
              </a:defRPr>
            </a:pPr>
            <a:r>
              <a:rPr sz="1200">
                <a:uFill>
                  <a:solidFill/>
                </a:uFill>
              </a:rPr>
              <a:t>Use it!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Shape 115"/>
          <p:cNvSpPr>
            <a:spLocks noGrp="1" noRot="1" noChangeAspect="1"/>
          </p:cNvSpPr>
          <p:nvPr>
            <p:ph type="sldImg"/>
          </p:nvPr>
        </p:nvSpPr>
        <p:spPr>
          <a:prstGeom prst="rect">
            <a:avLst/>
          </a:prstGeom>
        </p:spPr>
        <p:txBody>
          <a:bodyPr/>
          <a:lstStyle/>
          <a:p>
            <a:pPr lvl="0"/>
            <a:endParaRPr/>
          </a:p>
        </p:txBody>
      </p:sp>
      <p:sp>
        <p:nvSpPr>
          <p:cNvPr id="116" name="Shape 116"/>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Set expectations around who you are going to need and what kind of skills they will need to have to pull this off.</a:t>
            </a:r>
          </a:p>
          <a:p>
            <a:pPr lvl="0">
              <a:buClr>
                <a:srgbClr val="000000"/>
              </a:buClr>
              <a:defRPr sz="1800">
                <a:uFillTx/>
              </a:defRPr>
            </a:pPr>
            <a:r>
              <a:rPr sz="1200">
                <a:uFill>
                  <a:solidFill/>
                </a:uFill>
              </a:rPr>
              <a:t>Use names if specific people are important (i.e. Billy is the only guy who can do X).</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a:spLocks noGrp="1" noRot="1" noChangeAspect="1"/>
          </p:cNvSpPr>
          <p:nvPr>
            <p:ph type="sldImg"/>
          </p:nvPr>
        </p:nvSpPr>
        <p:spPr>
          <a:prstGeom prst="rect">
            <a:avLst/>
          </a:prstGeom>
        </p:spPr>
        <p:txBody>
          <a:bodyPr/>
          <a:lstStyle/>
          <a:p>
            <a:pPr lvl="0"/>
            <a:endParaRPr/>
          </a:p>
        </p:txBody>
      </p:sp>
      <p:sp>
        <p:nvSpPr>
          <p:cNvPr id="135" name="Shape 135"/>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Give your sponsors some idea of how big this thing is (1, 3, or 6 monther).</a:t>
            </a:r>
          </a:p>
          <a:p>
            <a:pPr lvl="0">
              <a:buClr>
                <a:srgbClr val="000000"/>
              </a:buClr>
              <a:defRPr sz="1800">
                <a:uFillTx/>
              </a:defRPr>
            </a:pPr>
            <a:r>
              <a:rPr sz="1200">
                <a:uFill>
                  <a:solidFill/>
                </a:uFill>
              </a:rPr>
              <a:t>Before you can complete this slide you and the team should create and estimate a high-level story list for the project.</a:t>
            </a:r>
          </a:p>
          <a:p>
            <a:pPr lvl="0">
              <a:buClr>
                <a:srgbClr val="000000"/>
              </a:buClr>
              <a:defRPr sz="1800">
                <a:uFillTx/>
              </a:defRPr>
            </a:pPr>
            <a:r>
              <a:rPr sz="1200">
                <a:uFill>
                  <a:solidFill/>
                </a:uFill>
              </a:rPr>
              <a:t>This isn’t a commitment (too many unknowns). It’s just a really rough guess. Don’t treat it as anything else.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a:spLocks noGrp="1" noRot="1" noChangeAspect="1"/>
          </p:cNvSpPr>
          <p:nvPr>
            <p:ph type="sldImg"/>
          </p:nvPr>
        </p:nvSpPr>
        <p:spPr>
          <a:prstGeom prst="rect">
            <a:avLst/>
          </a:prstGeom>
        </p:spPr>
        <p:txBody>
          <a:bodyPr/>
          <a:lstStyle/>
          <a:p>
            <a:pPr lvl="0"/>
            <a:endParaRPr/>
          </a:p>
        </p:txBody>
      </p:sp>
      <p:sp>
        <p:nvSpPr>
          <p:cNvPr id="207" name="Shape 207"/>
          <p:cNvSpPr>
            <a:spLocks noGrp="1"/>
          </p:cNvSpPr>
          <p:nvPr>
            <p:ph type="body" sz="quarter" idx="1"/>
          </p:nvPr>
        </p:nvSpPr>
        <p:spPr>
          <a:prstGeom prst="rect">
            <a:avLst/>
          </a:prstGeom>
        </p:spPr>
        <p:txBody>
          <a:bodyPr/>
          <a:lstStyle/>
          <a:p>
            <a:pPr lvl="0">
              <a:buClr>
                <a:srgbClr val="000000"/>
              </a:buClr>
              <a:defRPr sz="1800">
                <a:uFillTx/>
              </a:defRPr>
            </a:pPr>
            <a:r>
              <a:rPr sz="200">
                <a:uFill>
                  <a:solidFill/>
                </a:uFill>
              </a:rPr>
              <a:t>When push comes to shove, something has to give. Here we want to be clear on what that is.</a:t>
            </a:r>
            <a:endParaRPr sz="1200">
              <a:uFill>
                <a:solidFill/>
              </a:uFill>
            </a:endParaRPr>
          </a:p>
          <a:p>
            <a:pPr lvl="0">
              <a:buClr>
                <a:srgbClr val="000000"/>
              </a:buClr>
              <a:defRPr sz="1800">
                <a:uFillTx/>
              </a:defRPr>
            </a:pPr>
            <a:endParaRPr sz="200">
              <a:uFill>
                <a:solidFill/>
              </a:uFill>
            </a:endParaRPr>
          </a:p>
          <a:p>
            <a:pPr lvl="0">
              <a:buClr>
                <a:srgbClr val="000000"/>
              </a:buClr>
              <a:defRPr sz="1800">
                <a:uFillTx/>
              </a:defRPr>
            </a:pPr>
            <a:r>
              <a:rPr sz="200">
                <a:uFill>
                  <a:solidFill/>
                </a:uFill>
              </a:rPr>
              <a:t>On agile projects we flex on scope. But there could be others factors at play here so get ready to listen as you customer tells you which forces can bend (scope) and which are written in stone (usually budget).</a:t>
            </a:r>
            <a:endParaRPr sz="1200">
              <a:uFill>
                <a:solidFill/>
              </a:uFill>
            </a:endParaRPr>
          </a:p>
          <a:p>
            <a:pPr lvl="0">
              <a:buClr>
                <a:srgbClr val="000000"/>
              </a:buClr>
              <a:defRPr sz="1800">
                <a:uFillTx/>
              </a:defRPr>
            </a:pPr>
            <a:endParaRPr sz="200">
              <a:uFill>
                <a:solidFill/>
              </a:uFill>
            </a:endParaRPr>
          </a:p>
          <a:p>
            <a:pPr lvl="0">
              <a:buClr>
                <a:srgbClr val="000000"/>
              </a:buClr>
              <a:defRPr sz="1800">
                <a:uFillTx/>
              </a:defRPr>
            </a:pPr>
            <a:r>
              <a:rPr sz="1000">
                <a:uFill>
                  <a:solidFill/>
                </a:uFill>
              </a:rPr>
              <a:t>Slider rules:</a:t>
            </a:r>
            <a:endParaRPr sz="1200">
              <a:uFill>
                <a:solidFill/>
              </a:uFill>
            </a:endParaRPr>
          </a:p>
          <a:p>
            <a:pPr lvl="0">
              <a:buClr>
                <a:srgbClr val="000000"/>
              </a:buClr>
              <a:defRPr sz="1800">
                <a:uFillTx/>
              </a:defRPr>
            </a:pPr>
            <a:r>
              <a:rPr sz="1000">
                <a:uFill>
                  <a:solidFill/>
                </a:uFill>
              </a:rPr>
              <a:t>1. No two sliders can </a:t>
            </a:r>
            <a:r>
              <a:rPr sz="200">
                <a:uFill>
                  <a:solidFill/>
                </a:uFill>
              </a:rPr>
              <a:t>occupy the same level.</a:t>
            </a:r>
            <a:endParaRPr sz="1200">
              <a:uFill>
                <a:solidFill/>
              </a:uFill>
            </a:endParaRPr>
          </a:p>
          <a:p>
            <a:pPr lvl="0">
              <a:buClr>
                <a:srgbClr val="000000"/>
              </a:buClr>
              <a:defRPr sz="1800">
                <a:uFillTx/>
              </a:defRPr>
            </a:pPr>
            <a:r>
              <a:rPr sz="200">
                <a:uFill>
                  <a:solidFill/>
                </a:uFill>
              </a:rPr>
              <a:t>2. List other important project factors down below.</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Shape 224"/>
          <p:cNvSpPr>
            <a:spLocks noGrp="1" noRot="1" noChangeAspect="1"/>
          </p:cNvSpPr>
          <p:nvPr>
            <p:ph type="sldImg"/>
          </p:nvPr>
        </p:nvSpPr>
        <p:spPr>
          <a:prstGeom prst="rect">
            <a:avLst/>
          </a:prstGeom>
        </p:spPr>
        <p:txBody>
          <a:bodyPr/>
          <a:lstStyle/>
          <a:p>
            <a:pPr lvl="0"/>
            <a:endParaRPr/>
          </a:p>
        </p:txBody>
      </p:sp>
      <p:sp>
        <p:nvSpPr>
          <p:cNvPr id="225" name="Shape 225"/>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Stakeholders are usually interested in two things:</a:t>
            </a:r>
          </a:p>
          <a:p>
            <a:pPr marL="228600" lvl="0" indent="-228600">
              <a:buClr>
                <a:srgbClr val="000000"/>
              </a:buClr>
              <a:buSzPct val="100000"/>
              <a:buAutoNum type="arabicPeriod"/>
              <a:defRPr sz="1800">
                <a:uFillTx/>
              </a:defRPr>
            </a:pPr>
            <a:r>
              <a:rPr sz="1200">
                <a:uFill>
                  <a:solidFill/>
                </a:uFill>
              </a:rPr>
              <a:t>How much is this going to cost.</a:t>
            </a:r>
          </a:p>
          <a:p>
            <a:pPr marL="228600" lvl="0" indent="-228600">
              <a:buClr>
                <a:srgbClr val="000000"/>
              </a:buClr>
              <a:buSzPct val="100000"/>
              <a:buAutoNum type="arabicPeriod" startAt="2"/>
              <a:defRPr sz="1800">
                <a:uFillTx/>
              </a:defRPr>
            </a:pPr>
            <a:r>
              <a:rPr sz="1200">
                <a:uFill>
                  <a:solidFill/>
                </a:uFill>
              </a:rPr>
              <a:t>When is it going to be done.</a:t>
            </a:r>
          </a:p>
          <a:p>
            <a:pPr marL="228600" lvl="0" indent="-228600">
              <a:buClr>
                <a:srgbClr val="000000"/>
              </a:buClr>
              <a:buSzPct val="100000"/>
              <a:buAutoNum type="arabicPeriod" startAt="3"/>
              <a:defRPr sz="1800">
                <a:uFillTx/>
              </a:defRPr>
            </a:pPr>
            <a:endParaRPr sz="1200">
              <a:uFill>
                <a:solidFill/>
              </a:uFill>
            </a:endParaRPr>
          </a:p>
          <a:p>
            <a:pPr marL="228600" lvl="0" indent="-228600">
              <a:buClr>
                <a:srgbClr val="000000"/>
              </a:buClr>
              <a:defRPr sz="1800">
                <a:uFillTx/>
              </a:defRPr>
            </a:pPr>
            <a:r>
              <a:rPr sz="1200">
                <a:uFill>
                  <a:solidFill/>
                </a:uFill>
              </a:rPr>
              <a:t>Here we do our best to answer those two questions so they can decide if the project is still worth doing by showing them what it’s going to take.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Shape 231"/>
          <p:cNvSpPr>
            <a:spLocks noGrp="1" noRot="1" noChangeAspect="1"/>
          </p:cNvSpPr>
          <p:nvPr>
            <p:ph type="sldImg"/>
          </p:nvPr>
        </p:nvSpPr>
        <p:spPr>
          <a:prstGeom prst="rect">
            <a:avLst/>
          </a:prstGeom>
        </p:spPr>
        <p:txBody>
          <a:bodyPr/>
          <a:lstStyle/>
          <a:p>
            <a:pPr lvl="0"/>
            <a:endParaRPr/>
          </a:p>
        </p:txBody>
      </p:sp>
      <p:sp>
        <p:nvSpPr>
          <p:cNvPr id="232" name="Shape 232"/>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That’s it! Create your deck.</a:t>
            </a:r>
          </a:p>
          <a:p>
            <a:pPr lvl="0">
              <a:buClr>
                <a:srgbClr val="000000"/>
              </a:buClr>
              <a:defRPr sz="1800">
                <a:uFillTx/>
              </a:defRPr>
            </a:pPr>
            <a:r>
              <a:rPr sz="1200">
                <a:uFill>
                  <a:solidFill/>
                </a:uFill>
              </a:rPr>
              <a:t>Put it somewhere visible for all too see.</a:t>
            </a:r>
          </a:p>
          <a:p>
            <a:pPr lvl="0">
              <a:buClr>
                <a:srgbClr val="000000"/>
              </a:buClr>
              <a:defRPr sz="1800">
                <a:uFillTx/>
              </a:defRPr>
            </a:pPr>
            <a:r>
              <a:rPr sz="1200">
                <a:uFill>
                  <a:solidFill/>
                </a:uFill>
              </a:rPr>
              <a:t>And update it when things change.</a:t>
            </a:r>
          </a:p>
          <a:p>
            <a:pPr lvl="0">
              <a:buClr>
                <a:srgbClr val="000000"/>
              </a:buClr>
              <a:defRPr sz="1800">
                <a:uFillTx/>
              </a:defRPr>
            </a:pPr>
            <a:endParaRPr sz="1200">
              <a:uFill>
                <a:solidFill/>
              </a:uFill>
            </a:endParaRPr>
          </a:p>
          <a:p>
            <a:pPr lvl="0">
              <a:buClr>
                <a:srgbClr val="000000"/>
              </a:buClr>
              <a:defRPr sz="1800">
                <a:uFillTx/>
              </a:defRPr>
            </a:pPr>
            <a:r>
              <a:rPr sz="1200">
                <a:uFill>
                  <a:solidFill/>
                </a:uFill>
              </a:rPr>
              <a:t>Good luck!</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hape 35"/>
          <p:cNvSpPr>
            <a:spLocks noGrp="1" noRot="1" noChangeAspect="1"/>
          </p:cNvSpPr>
          <p:nvPr>
            <p:ph type="sldImg"/>
          </p:nvPr>
        </p:nvSpPr>
        <p:spPr>
          <a:prstGeom prst="rect">
            <a:avLst/>
          </a:prstGeom>
        </p:spPr>
        <p:txBody>
          <a:bodyPr/>
          <a:lstStyle/>
          <a:p>
            <a:pPr lvl="0"/>
            <a:endParaRPr/>
          </a:p>
        </p:txBody>
      </p:sp>
      <p:sp>
        <p:nvSpPr>
          <p:cNvPr id="36" name="Shape 36"/>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Write down all the reasons why your company would want to spend money on this project in the first place.</a:t>
            </a:r>
          </a:p>
          <a:p>
            <a:pPr lvl="0">
              <a:buClr>
                <a:srgbClr val="000000"/>
              </a:buClr>
              <a:defRPr sz="1800">
                <a:uFillTx/>
              </a:defRPr>
            </a:pPr>
            <a:r>
              <a:rPr sz="1200">
                <a:uFill>
                  <a:solidFill/>
                </a:uFill>
              </a:rPr>
              <a:t>Then pick and highlight the most important one.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hape 52"/>
          <p:cNvSpPr>
            <a:spLocks noGrp="1" noRot="1" noChangeAspect="1"/>
          </p:cNvSpPr>
          <p:nvPr>
            <p:ph type="sldImg"/>
          </p:nvPr>
        </p:nvSpPr>
        <p:spPr>
          <a:prstGeom prst="rect">
            <a:avLst/>
          </a:prstGeom>
        </p:spPr>
        <p:txBody>
          <a:bodyPr/>
          <a:lstStyle/>
          <a:p>
            <a:pPr lvl="0"/>
            <a:endParaRPr/>
          </a:p>
        </p:txBody>
      </p:sp>
      <p:sp>
        <p:nvSpPr>
          <p:cNvPr id="53" name="Shape 53"/>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If you could walk into a store, and buy the shrink wrapped version of your software, what the design of the box look like and what would it say?</a:t>
            </a:r>
          </a:p>
          <a:p>
            <a:pPr lvl="0">
              <a:buClr>
                <a:srgbClr val="000000"/>
              </a:buClr>
              <a:defRPr sz="1800">
                <a:uFillTx/>
              </a:defRPr>
            </a:pPr>
            <a:r>
              <a:rPr sz="1200">
                <a:uFill>
                  <a:solidFill/>
                </a:uFill>
              </a:rPr>
              <a:t>Point here is to get your team looking at your project through the eyes of your end customer.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Shape 61"/>
          <p:cNvSpPr>
            <a:spLocks noGrp="1" noRot="1" noChangeAspect="1"/>
          </p:cNvSpPr>
          <p:nvPr>
            <p:ph type="sldImg"/>
          </p:nvPr>
        </p:nvSpPr>
        <p:spPr>
          <a:prstGeom prst="rect">
            <a:avLst/>
          </a:prstGeom>
        </p:spPr>
        <p:txBody>
          <a:bodyPr/>
          <a:lstStyle/>
          <a:p>
            <a:pPr lvl="0"/>
            <a:endParaRPr/>
          </a:p>
        </p:txBody>
      </p:sp>
      <p:sp>
        <p:nvSpPr>
          <p:cNvPr id="62" name="Shape 62"/>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List all the big ticket items you are (and are NOT) going to deliver within the scope of this project.</a:t>
            </a:r>
          </a:p>
          <a:p>
            <a:pPr lvl="0">
              <a:buClr>
                <a:srgbClr val="000000"/>
              </a:buClr>
              <a:defRPr sz="1800">
                <a:uFillTx/>
              </a:defRPr>
            </a:pPr>
            <a:r>
              <a:rPr sz="1200">
                <a:uFill>
                  <a:solidFill/>
                </a:uFill>
              </a:rPr>
              <a:t>Before starting your project move all the UNRESOLVED ones to either IN or OUT.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Shape 76"/>
          <p:cNvSpPr>
            <a:spLocks noGrp="1" noRot="1" noChangeAspect="1"/>
          </p:cNvSpPr>
          <p:nvPr>
            <p:ph type="sldImg"/>
          </p:nvPr>
        </p:nvSpPr>
        <p:spPr>
          <a:prstGeom prst="rect">
            <a:avLst/>
          </a:prstGeom>
        </p:spPr>
        <p:txBody>
          <a:bodyPr/>
          <a:lstStyle/>
          <a:p>
            <a:pPr lvl="0"/>
            <a:endParaRPr/>
          </a:p>
        </p:txBody>
      </p:sp>
      <p:sp>
        <p:nvSpPr>
          <p:cNvPr id="77" name="Shape 77"/>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List everyone you are going to have to interact with at some point during the course of your project.</a:t>
            </a:r>
          </a:p>
          <a:p>
            <a:pPr lvl="0">
              <a:buClr>
                <a:srgbClr val="000000"/>
              </a:buClr>
              <a:defRPr sz="1800">
                <a:uFillTx/>
              </a:defRPr>
            </a:pPr>
            <a:endParaRPr sz="1200">
              <a:uFill>
                <a:solidFill/>
              </a:uFill>
            </a:endParaRPr>
          </a:p>
          <a:p>
            <a:pPr lvl="0">
              <a:buClr>
                <a:srgbClr val="000000"/>
              </a:buClr>
              <a:defRPr sz="1800">
                <a:uFillTx/>
              </a:defRPr>
            </a:pPr>
            <a:r>
              <a:rPr sz="1200">
                <a:uFill>
                  <a:solidFill/>
                </a:uFill>
              </a:rPr>
              <a:t>Goal is to start building relationships with these people and let them know we are coming down the tracks  (before we actually get there).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Shape 101"/>
          <p:cNvSpPr>
            <a:spLocks noGrp="1" noRot="1" noChangeAspect="1"/>
          </p:cNvSpPr>
          <p:nvPr>
            <p:ph type="sldImg"/>
          </p:nvPr>
        </p:nvSpPr>
        <p:spPr>
          <a:prstGeom prst="rect">
            <a:avLst/>
          </a:prstGeom>
        </p:spPr>
        <p:txBody>
          <a:bodyPr/>
          <a:lstStyle/>
          <a:p>
            <a:pPr lvl="0"/>
            <a:endParaRPr/>
          </a:p>
        </p:txBody>
      </p:sp>
      <p:sp>
        <p:nvSpPr>
          <p:cNvPr id="102" name="Shape 102"/>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This is about letting people know how we plan on building this thing.</a:t>
            </a:r>
          </a:p>
          <a:p>
            <a:pPr lvl="0">
              <a:buClr>
                <a:srgbClr val="000000"/>
              </a:buClr>
              <a:defRPr sz="1800">
                <a:uFillTx/>
              </a:defRPr>
            </a:pPr>
            <a:r>
              <a:rPr sz="1200">
                <a:uFill>
                  <a:solidFill/>
                </a:uFill>
              </a:rPr>
              <a:t>If there are any tools or libraries assumptions you are making list them here.</a:t>
            </a:r>
          </a:p>
          <a:p>
            <a:pPr lvl="0">
              <a:buClr>
                <a:srgbClr val="000000"/>
              </a:buClr>
              <a:defRPr sz="1800">
                <a:uFillTx/>
              </a:defRPr>
            </a:pPr>
            <a:r>
              <a:rPr sz="1200">
                <a:uFill>
                  <a:solidFill/>
                </a:uFill>
              </a:rPr>
              <a:t>Also if there are areas of the application architecture that are risky highlight those too.</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Shape 101"/>
          <p:cNvSpPr>
            <a:spLocks noGrp="1" noRot="1" noChangeAspect="1"/>
          </p:cNvSpPr>
          <p:nvPr>
            <p:ph type="sldImg"/>
          </p:nvPr>
        </p:nvSpPr>
        <p:spPr>
          <a:prstGeom prst="rect">
            <a:avLst/>
          </a:prstGeom>
        </p:spPr>
        <p:txBody>
          <a:bodyPr/>
          <a:lstStyle/>
          <a:p>
            <a:pPr lvl="0"/>
            <a:endParaRPr/>
          </a:p>
        </p:txBody>
      </p:sp>
      <p:sp>
        <p:nvSpPr>
          <p:cNvPr id="102" name="Shape 102"/>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This is about letting people know how we plan on building this thing.</a:t>
            </a:r>
          </a:p>
          <a:p>
            <a:pPr lvl="0">
              <a:buClr>
                <a:srgbClr val="000000"/>
              </a:buClr>
              <a:defRPr sz="1800">
                <a:uFillTx/>
              </a:defRPr>
            </a:pPr>
            <a:r>
              <a:rPr sz="1200">
                <a:uFill>
                  <a:solidFill/>
                </a:uFill>
              </a:rPr>
              <a:t>If there are any tools or libraries assumptions you are making list them here.</a:t>
            </a:r>
          </a:p>
          <a:p>
            <a:pPr lvl="0">
              <a:buClr>
                <a:srgbClr val="000000"/>
              </a:buClr>
              <a:defRPr sz="1800">
                <a:uFillTx/>
              </a:defRPr>
            </a:pPr>
            <a:r>
              <a:rPr sz="1200">
                <a:uFill>
                  <a:solidFill/>
                </a:uFill>
              </a:rPr>
              <a:t>Also if there are areas of the application architecture that are risky highlight those too.</a:t>
            </a:r>
          </a:p>
        </p:txBody>
      </p:sp>
    </p:spTree>
    <p:extLst>
      <p:ext uri="{BB962C8B-B14F-4D97-AF65-F5344CB8AC3E}">
        <p14:creationId xmlns:p14="http://schemas.microsoft.com/office/powerpoint/2010/main" val="3130200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Shape 101"/>
          <p:cNvSpPr>
            <a:spLocks noGrp="1" noRot="1" noChangeAspect="1"/>
          </p:cNvSpPr>
          <p:nvPr>
            <p:ph type="sldImg"/>
          </p:nvPr>
        </p:nvSpPr>
        <p:spPr>
          <a:prstGeom prst="rect">
            <a:avLst/>
          </a:prstGeom>
        </p:spPr>
        <p:txBody>
          <a:bodyPr/>
          <a:lstStyle/>
          <a:p>
            <a:pPr lvl="0"/>
            <a:endParaRPr/>
          </a:p>
        </p:txBody>
      </p:sp>
      <p:sp>
        <p:nvSpPr>
          <p:cNvPr id="102" name="Shape 102"/>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This is about letting people know how we plan on building this thing.</a:t>
            </a:r>
          </a:p>
          <a:p>
            <a:pPr lvl="0">
              <a:buClr>
                <a:srgbClr val="000000"/>
              </a:buClr>
              <a:defRPr sz="1800">
                <a:uFillTx/>
              </a:defRPr>
            </a:pPr>
            <a:r>
              <a:rPr sz="1200">
                <a:uFill>
                  <a:solidFill/>
                </a:uFill>
              </a:rPr>
              <a:t>If there are any tools or libraries assumptions you are making list them here.</a:t>
            </a:r>
          </a:p>
          <a:p>
            <a:pPr lvl="0">
              <a:buClr>
                <a:srgbClr val="000000"/>
              </a:buClr>
              <a:defRPr sz="1800">
                <a:uFillTx/>
              </a:defRPr>
            </a:pPr>
            <a:r>
              <a:rPr sz="1200">
                <a:uFill>
                  <a:solidFill/>
                </a:uFill>
              </a:rPr>
              <a:t>Also if there are areas of the application architecture that are risky highlight those too.</a:t>
            </a:r>
          </a:p>
        </p:txBody>
      </p:sp>
    </p:spTree>
    <p:extLst>
      <p:ext uri="{BB962C8B-B14F-4D97-AF65-F5344CB8AC3E}">
        <p14:creationId xmlns:p14="http://schemas.microsoft.com/office/powerpoint/2010/main" val="3658757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Shape 101"/>
          <p:cNvSpPr>
            <a:spLocks noGrp="1" noRot="1" noChangeAspect="1"/>
          </p:cNvSpPr>
          <p:nvPr>
            <p:ph type="sldImg"/>
          </p:nvPr>
        </p:nvSpPr>
        <p:spPr>
          <a:prstGeom prst="rect">
            <a:avLst/>
          </a:prstGeom>
        </p:spPr>
        <p:txBody>
          <a:bodyPr/>
          <a:lstStyle/>
          <a:p>
            <a:pPr lvl="0"/>
            <a:endParaRPr/>
          </a:p>
        </p:txBody>
      </p:sp>
      <p:sp>
        <p:nvSpPr>
          <p:cNvPr id="102" name="Shape 102"/>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This is about letting people know how we plan on building this thing.</a:t>
            </a:r>
          </a:p>
          <a:p>
            <a:pPr lvl="0">
              <a:buClr>
                <a:srgbClr val="000000"/>
              </a:buClr>
              <a:defRPr sz="1800">
                <a:uFillTx/>
              </a:defRPr>
            </a:pPr>
            <a:r>
              <a:rPr sz="1200">
                <a:uFill>
                  <a:solidFill/>
                </a:uFill>
              </a:rPr>
              <a:t>If there are any tools or libraries assumptions you are making list them here.</a:t>
            </a:r>
          </a:p>
          <a:p>
            <a:pPr lvl="0">
              <a:buClr>
                <a:srgbClr val="000000"/>
              </a:buClr>
              <a:defRPr sz="1800">
                <a:uFillTx/>
              </a:defRPr>
            </a:pPr>
            <a:r>
              <a:rPr sz="1200">
                <a:uFill>
                  <a:solidFill/>
                </a:uFill>
              </a:rPr>
              <a:t>Also if there are areas of the application architecture that are risky highlight those too.</a:t>
            </a:r>
          </a:p>
        </p:txBody>
      </p:sp>
    </p:spTree>
    <p:extLst>
      <p:ext uri="{BB962C8B-B14F-4D97-AF65-F5344CB8AC3E}">
        <p14:creationId xmlns:p14="http://schemas.microsoft.com/office/powerpoint/2010/main" val="1091492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 Title Slide">
    <p:spTree>
      <p:nvGrpSpPr>
        <p:cNvPr id="1" name=""/>
        <p:cNvGrpSpPr/>
        <p:nvPr/>
      </p:nvGrpSpPr>
      <p:grpSpPr>
        <a:xfrm>
          <a:off x="0" y="0"/>
          <a:ext cx="0" cy="0"/>
          <a:chOff x="0" y="0"/>
          <a:chExt cx="0" cy="0"/>
        </a:xfrm>
      </p:grpSpPr>
      <p:sp>
        <p:nvSpPr>
          <p:cNvPr id="8" name="Shape 8"/>
          <p:cNvSpPr>
            <a:spLocks noGrp="1"/>
          </p:cNvSpPr>
          <p:nvPr>
            <p:ph type="title"/>
          </p:nvPr>
        </p:nvSpPr>
        <p:spPr>
          <a:xfrm>
            <a:off x="685800" y="2130425"/>
            <a:ext cx="7772400" cy="1470025"/>
          </a:xfrm>
          <a:prstGeom prst="rect">
            <a:avLst/>
          </a:prstGeom>
        </p:spPr>
        <p:txBody>
          <a:bodyPr/>
          <a:lstStyle/>
          <a:p>
            <a:pPr lvl="0">
              <a:defRPr sz="1800">
                <a:solidFill>
                  <a:srgbClr val="000000"/>
                </a:solidFill>
                <a:uFillTx/>
              </a:defRPr>
            </a:pPr>
            <a:r>
              <a:rPr sz="4400">
                <a:solidFill>
                  <a:srgbClr val="1D4871"/>
                </a:solidFill>
                <a:uFill>
                  <a:solidFill>
                    <a:srgbClr val="1D4871"/>
                  </a:solidFill>
                </a:uFill>
              </a:rPr>
              <a:t>Title Text</a:t>
            </a:r>
          </a:p>
        </p:txBody>
      </p:sp>
      <p:sp>
        <p:nvSpPr>
          <p:cNvPr id="9" name="Shape 9"/>
          <p:cNvSpPr>
            <a:spLocks noGrp="1"/>
          </p:cNvSpPr>
          <p:nvPr>
            <p:ph type="body" idx="1"/>
          </p:nvPr>
        </p:nvSpPr>
        <p:spPr>
          <a:xfrm>
            <a:off x="1371600" y="3886200"/>
            <a:ext cx="6400800" cy="1752600"/>
          </a:xfrm>
          <a:prstGeom prst="rect">
            <a:avLst/>
          </a:prstGeom>
        </p:spPr>
        <p:txBody>
          <a:bodyPr/>
          <a:lstStyle>
            <a:lvl1pPr marL="0" indent="0" algn="ctr">
              <a:buClr>
                <a:srgbClr val="9A9A9A"/>
              </a:buClr>
              <a:buSzTx/>
              <a:buFontTx/>
              <a:buNone/>
              <a:defRPr>
                <a:solidFill>
                  <a:srgbClr val="9A9A9A"/>
                </a:solidFill>
                <a:uFill>
                  <a:solidFill>
                    <a:srgbClr val="9A9A9A"/>
                  </a:solidFill>
                </a:uFill>
              </a:defRPr>
            </a:lvl1pPr>
            <a:lvl2pPr marL="457200" indent="0" algn="ctr">
              <a:spcBef>
                <a:spcPts val="600"/>
              </a:spcBef>
              <a:buClr>
                <a:srgbClr val="9A9A9A"/>
              </a:buClr>
              <a:buSzTx/>
              <a:buFontTx/>
              <a:buNone/>
              <a:defRPr sz="2800">
                <a:solidFill>
                  <a:srgbClr val="9A9A9A"/>
                </a:solidFill>
                <a:uFill>
                  <a:solidFill>
                    <a:srgbClr val="9A9A9A"/>
                  </a:solidFill>
                </a:uFill>
              </a:defRPr>
            </a:lvl2pPr>
            <a:lvl3pPr marL="914400" indent="0" algn="ctr">
              <a:spcBef>
                <a:spcPts val="500"/>
              </a:spcBef>
              <a:buClr>
                <a:srgbClr val="9A9A9A"/>
              </a:buClr>
              <a:buSzTx/>
              <a:buFontTx/>
              <a:buNone/>
              <a:defRPr sz="2400">
                <a:solidFill>
                  <a:srgbClr val="9A9A9A"/>
                </a:solidFill>
                <a:uFill>
                  <a:solidFill>
                    <a:srgbClr val="9A9A9A"/>
                  </a:solidFill>
                </a:uFill>
              </a:defRPr>
            </a:lvl3pPr>
            <a:lvl4pPr marL="1371600" indent="0" algn="ctr">
              <a:spcBef>
                <a:spcPts val="400"/>
              </a:spcBef>
              <a:buClr>
                <a:srgbClr val="9A9A9A"/>
              </a:buClr>
              <a:buSzTx/>
              <a:buFontTx/>
              <a:buNone/>
              <a:defRPr sz="2000">
                <a:solidFill>
                  <a:srgbClr val="9A9A9A"/>
                </a:solidFill>
                <a:uFill>
                  <a:solidFill>
                    <a:srgbClr val="9A9A9A"/>
                  </a:solidFill>
                </a:uFill>
              </a:defRPr>
            </a:lvl4pPr>
            <a:lvl5pPr marL="1828800" indent="0" algn="ctr">
              <a:spcBef>
                <a:spcPts val="400"/>
              </a:spcBef>
              <a:buClr>
                <a:srgbClr val="9A9A9A"/>
              </a:buClr>
              <a:buSzTx/>
              <a:buFontTx/>
              <a:buNone/>
              <a:defRPr sz="2000">
                <a:solidFill>
                  <a:srgbClr val="9A9A9A"/>
                </a:solidFill>
                <a:uFill>
                  <a:solidFill>
                    <a:srgbClr val="9A9A9A"/>
                  </a:solidFill>
                </a:uFill>
              </a:defRPr>
            </a:lvl5pPr>
          </a:lstStyle>
          <a:p>
            <a:pPr lvl="0">
              <a:defRPr sz="1800">
                <a:solidFill>
                  <a:srgbClr val="000000"/>
                </a:solidFill>
                <a:uFillTx/>
              </a:defRPr>
            </a:pPr>
            <a:r>
              <a:rPr sz="3200">
                <a:solidFill>
                  <a:srgbClr val="9A9A9A"/>
                </a:solidFill>
                <a:uFill>
                  <a:solidFill>
                    <a:srgbClr val="9A9A9A"/>
                  </a:solidFill>
                </a:uFill>
              </a:rPr>
              <a:t>Body Level One</a:t>
            </a:r>
          </a:p>
          <a:p>
            <a:pPr lvl="1">
              <a:defRPr sz="1800">
                <a:solidFill>
                  <a:srgbClr val="000000"/>
                </a:solidFill>
                <a:uFillTx/>
              </a:defRPr>
            </a:pPr>
            <a:r>
              <a:rPr sz="2800">
                <a:solidFill>
                  <a:srgbClr val="9A9A9A"/>
                </a:solidFill>
                <a:uFill>
                  <a:solidFill>
                    <a:srgbClr val="9A9A9A"/>
                  </a:solidFill>
                </a:uFill>
              </a:rPr>
              <a:t>Body Level Two</a:t>
            </a:r>
          </a:p>
          <a:p>
            <a:pPr lvl="2">
              <a:defRPr sz="1800">
                <a:solidFill>
                  <a:srgbClr val="000000"/>
                </a:solidFill>
                <a:uFillTx/>
              </a:defRPr>
            </a:pPr>
            <a:r>
              <a:rPr sz="2400">
                <a:solidFill>
                  <a:srgbClr val="9A9A9A"/>
                </a:solidFill>
                <a:uFill>
                  <a:solidFill>
                    <a:srgbClr val="9A9A9A"/>
                  </a:solidFill>
                </a:uFill>
              </a:rPr>
              <a:t>Body Level Three</a:t>
            </a:r>
          </a:p>
          <a:p>
            <a:pPr lvl="3">
              <a:defRPr sz="1800">
                <a:solidFill>
                  <a:srgbClr val="000000"/>
                </a:solidFill>
                <a:uFillTx/>
              </a:defRPr>
            </a:pPr>
            <a:r>
              <a:rPr sz="2000">
                <a:solidFill>
                  <a:srgbClr val="9A9A9A"/>
                </a:solidFill>
                <a:uFill>
                  <a:solidFill>
                    <a:srgbClr val="9A9A9A"/>
                  </a:solidFill>
                </a:uFill>
              </a:rPr>
              <a:t>Body Level Four</a:t>
            </a:r>
          </a:p>
          <a:p>
            <a:pPr lvl="4">
              <a:defRPr sz="1800">
                <a:solidFill>
                  <a:srgbClr val="000000"/>
                </a:solidFill>
                <a:uFillTx/>
              </a:defRPr>
            </a:pPr>
            <a:r>
              <a:rPr sz="2000">
                <a:solidFill>
                  <a:srgbClr val="9A9A9A"/>
                </a:solidFill>
                <a:uFill>
                  <a:solidFill>
                    <a:srgbClr val="9A9A9A"/>
                  </a:solidFill>
                </a:uFill>
              </a:rPr>
              <a:t>Body Level Five</a:t>
            </a:r>
          </a:p>
        </p:txBody>
      </p:sp>
      <p:sp>
        <p:nvSpPr>
          <p:cNvPr id="10" name="Shape 10"/>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efault - Title and Content">
    <p:spTree>
      <p:nvGrpSpPr>
        <p:cNvPr id="1" name=""/>
        <p:cNvGrpSpPr/>
        <p:nvPr/>
      </p:nvGrpSpPr>
      <p:grpSpPr>
        <a:xfrm>
          <a:off x="0" y="0"/>
          <a:ext cx="0" cy="0"/>
          <a:chOff x="0" y="0"/>
          <a:chExt cx="0" cy="0"/>
        </a:xfrm>
      </p:grpSpPr>
      <p:sp>
        <p:nvSpPr>
          <p:cNvPr id="12" name="Shape 12"/>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Title Text</a:t>
            </a:r>
          </a:p>
        </p:txBody>
      </p:sp>
      <p:sp>
        <p:nvSpPr>
          <p:cNvPr id="13" name="Shape 13"/>
          <p:cNvSpPr>
            <a:spLocks noGrp="1"/>
          </p:cNvSpPr>
          <p:nvPr>
            <p:ph type="body" idx="1"/>
          </p:nvPr>
        </p:nvSpPr>
        <p:spPr>
          <a:prstGeom prst="rect">
            <a:avLst/>
          </a:prstGeom>
        </p:spPr>
        <p:txBody>
          <a:bodyPr/>
          <a:lstStyle>
            <a:lvl2pPr marL="742950" indent="-285750">
              <a:spcBef>
                <a:spcPts val="600"/>
              </a:spcBef>
              <a:buChar char="–"/>
              <a:defRPr sz="2800"/>
            </a:lvl2pPr>
            <a:lvl3pPr marL="1143000" indent="-228600">
              <a:spcBef>
                <a:spcPts val="500"/>
              </a:spcBef>
              <a:defRPr sz="2400"/>
            </a:lvl3pPr>
            <a:lvl4pPr marL="1600200" indent="-228600">
              <a:spcBef>
                <a:spcPts val="400"/>
              </a:spcBef>
              <a:buChar char="–"/>
              <a:defRPr sz="2000"/>
            </a:lvl4pPr>
            <a:lvl5pPr marL="2057400" indent="-228600">
              <a:spcBef>
                <a:spcPts val="400"/>
              </a:spcBef>
              <a:buChar char="»"/>
              <a:defRPr sz="2000"/>
            </a:lvl5pPr>
          </a:lstStyle>
          <a:p>
            <a:pPr lvl="0">
              <a:defRPr sz="1800">
                <a:uFillTx/>
              </a:defRPr>
            </a:pPr>
            <a:r>
              <a:rPr sz="3200">
                <a:uFill>
                  <a:solidFill/>
                </a:uFill>
              </a:rPr>
              <a:t>Body Level One</a:t>
            </a:r>
          </a:p>
          <a:p>
            <a:pPr lvl="1">
              <a:defRPr sz="1800">
                <a:uFillTx/>
              </a:defRPr>
            </a:pPr>
            <a:r>
              <a:rPr sz="2800">
                <a:uFill>
                  <a:solidFill/>
                </a:uFill>
              </a:rPr>
              <a:t>Body Level Two</a:t>
            </a:r>
          </a:p>
          <a:p>
            <a:pPr lvl="2">
              <a:defRPr sz="1800">
                <a:uFillTx/>
              </a:defRPr>
            </a:pPr>
            <a:r>
              <a:rPr sz="2400">
                <a:uFill>
                  <a:solidFill/>
                </a:uFill>
              </a:rPr>
              <a:t>Body Level Three</a:t>
            </a:r>
          </a:p>
          <a:p>
            <a:pPr lvl="3">
              <a:defRPr sz="1800">
                <a:uFillTx/>
              </a:defRPr>
            </a:pPr>
            <a:r>
              <a:rPr sz="2000">
                <a:uFill>
                  <a:solidFill/>
                </a:uFill>
              </a:rPr>
              <a:t>Body Level Four</a:t>
            </a:r>
          </a:p>
          <a:p>
            <a:pPr lvl="4">
              <a:defRPr sz="1800">
                <a:uFillTx/>
              </a:defRPr>
            </a:pPr>
            <a:r>
              <a:rPr sz="2000">
                <a:uFill>
                  <a:solidFill/>
                </a:uFill>
              </a:rPr>
              <a:t>Body Level Five</a:t>
            </a:r>
          </a:p>
        </p:txBody>
      </p:sp>
      <p:sp>
        <p:nvSpPr>
          <p:cNvPr id="14" name="Shape 14"/>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Shape 3"/>
          <p:cNvSpPr>
            <a:spLocks noGrp="1"/>
          </p:cNvSpPr>
          <p:nvPr>
            <p:ph type="title"/>
          </p:nvPr>
        </p:nvSpPr>
        <p:spPr>
          <a:xfrm>
            <a:off x="457200" y="274637"/>
            <a:ext cx="8229600" cy="1143001"/>
          </a:xfrm>
          <a:prstGeom prst="rect">
            <a:avLst/>
          </a:prstGeom>
          <a:ln w="12700">
            <a:round/>
          </a:ln>
          <a:extLst>
            <a:ext uri="{C572A759-6A51-4108-AA02-DFA0A04FC94B}">
              <ma14:wrappingTextBoxFlag xmlns:ma14="http://schemas.microsoft.com/office/mac/drawingml/2011/main" xmlns="" val="1"/>
            </a:ext>
          </a:extLst>
        </p:spPr>
        <p:txBody>
          <a:bodyPr lIns="38100" tIns="38100" rIns="38100" bIns="38100" anchor="ctr"/>
          <a:lstStyle/>
          <a:p>
            <a:pPr lvl="0">
              <a:defRPr sz="1800">
                <a:solidFill>
                  <a:srgbClr val="000000"/>
                </a:solidFill>
                <a:uFillTx/>
              </a:defRPr>
            </a:pPr>
            <a:r>
              <a:rPr sz="4400">
                <a:solidFill>
                  <a:srgbClr val="1D4871"/>
                </a:solidFill>
                <a:uFill>
                  <a:solidFill>
                    <a:srgbClr val="1D4871"/>
                  </a:solidFill>
                </a:uFill>
              </a:rPr>
              <a:t>Title Text</a:t>
            </a:r>
          </a:p>
        </p:txBody>
      </p:sp>
      <p:sp>
        <p:nvSpPr>
          <p:cNvPr id="4" name="Shape 4"/>
          <p:cNvSpPr>
            <a:spLocks noGrp="1"/>
          </p:cNvSpPr>
          <p:nvPr>
            <p:ph type="body" idx="1"/>
          </p:nvPr>
        </p:nvSpPr>
        <p:spPr>
          <a:xfrm>
            <a:off x="457200" y="1600199"/>
            <a:ext cx="8229600" cy="4525964"/>
          </a:xfrm>
          <a:prstGeom prst="rect">
            <a:avLst/>
          </a:prstGeom>
          <a:ln w="12700">
            <a:round/>
          </a:ln>
          <a:extLst>
            <a:ext uri="{C572A759-6A51-4108-AA02-DFA0A04FC94B}">
              <ma14:wrappingTextBoxFlag xmlns:ma14="http://schemas.microsoft.com/office/mac/drawingml/2011/main" xmlns="" val="1"/>
            </a:ext>
          </a:extLst>
        </p:spPr>
        <p:txBody>
          <a:bodyPr lIns="38100" tIns="38100" rIns="38100" bIns="38100"/>
          <a:lstStyle>
            <a:lvl2pPr marL="742950" indent="-285750">
              <a:spcBef>
                <a:spcPts val="600"/>
              </a:spcBef>
              <a:buChar char="–"/>
              <a:defRPr sz="2800"/>
            </a:lvl2pPr>
            <a:lvl3pPr marL="1143000" indent="-228600">
              <a:spcBef>
                <a:spcPts val="500"/>
              </a:spcBef>
              <a:defRPr sz="2400"/>
            </a:lvl3pPr>
            <a:lvl4pPr marL="1600200" indent="-228600">
              <a:spcBef>
                <a:spcPts val="400"/>
              </a:spcBef>
              <a:buChar char="–"/>
              <a:defRPr sz="2000"/>
            </a:lvl4pPr>
            <a:lvl5pPr marL="2057400" indent="-228600">
              <a:spcBef>
                <a:spcPts val="400"/>
              </a:spcBef>
              <a:buChar char="»"/>
              <a:defRPr sz="2000"/>
            </a:lvl5pPr>
          </a:lstStyle>
          <a:p>
            <a:pPr lvl="0">
              <a:defRPr sz="1800">
                <a:uFillTx/>
              </a:defRPr>
            </a:pPr>
            <a:r>
              <a:rPr sz="3200">
                <a:uFill>
                  <a:solidFill/>
                </a:uFill>
              </a:rPr>
              <a:t>Body Level One</a:t>
            </a:r>
          </a:p>
          <a:p>
            <a:pPr lvl="1">
              <a:defRPr sz="1800">
                <a:uFillTx/>
              </a:defRPr>
            </a:pPr>
            <a:r>
              <a:rPr sz="2800">
                <a:uFill>
                  <a:solidFill/>
                </a:uFill>
              </a:rPr>
              <a:t>Body Level Two</a:t>
            </a:r>
          </a:p>
          <a:p>
            <a:pPr lvl="2">
              <a:defRPr sz="1800">
                <a:uFillTx/>
              </a:defRPr>
            </a:pPr>
            <a:r>
              <a:rPr sz="2400">
                <a:uFill>
                  <a:solidFill/>
                </a:uFill>
              </a:rPr>
              <a:t>Body Level Three</a:t>
            </a:r>
          </a:p>
          <a:p>
            <a:pPr lvl="3">
              <a:defRPr sz="1800">
                <a:uFillTx/>
              </a:defRPr>
            </a:pPr>
            <a:r>
              <a:rPr sz="2000">
                <a:uFill>
                  <a:solidFill/>
                </a:uFill>
              </a:rPr>
              <a:t>Body Level Four</a:t>
            </a:r>
          </a:p>
          <a:p>
            <a:pPr lvl="4">
              <a:defRPr sz="1800">
                <a:uFillTx/>
              </a:defRPr>
            </a:pPr>
            <a:r>
              <a:rPr sz="2000">
                <a:uFill>
                  <a:solidFill/>
                </a:uFill>
              </a:rPr>
              <a:t>Body Level Five</a:t>
            </a:r>
          </a:p>
        </p:txBody>
      </p:sp>
      <p:sp>
        <p:nvSpPr>
          <p:cNvPr id="5" name="Shape 5"/>
          <p:cNvSpPr>
            <a:spLocks noGrp="1"/>
          </p:cNvSpPr>
          <p:nvPr>
            <p:ph type="sldNum" sz="quarter" idx="2"/>
          </p:nvPr>
        </p:nvSpPr>
        <p:spPr>
          <a:xfrm>
            <a:off x="8405167" y="6473825"/>
            <a:ext cx="281633" cy="266701"/>
          </a:xfrm>
          <a:prstGeom prst="rect">
            <a:avLst/>
          </a:prstGeom>
          <a:ln w="12700">
            <a:round/>
          </a:ln>
        </p:spPr>
        <p:txBody>
          <a:bodyPr wrap="none" lIns="38100" tIns="38100" rIns="38100" bIns="38100" anchor="ctr">
            <a:spAutoFit/>
          </a:bodyPr>
          <a:lstStyle>
            <a:lvl1pPr algn="r">
              <a:buClrTx/>
              <a:defRPr sz="1200">
                <a:solidFill>
                  <a:srgbClr val="9A9A9A"/>
                </a:solidFill>
                <a:uFill>
                  <a:solidFill>
                    <a:srgbClr val="9A9A9A"/>
                  </a:solidFill>
                </a:uFill>
              </a:defRPr>
            </a:lvl1pPr>
          </a:lstStyle>
          <a:p>
            <a:pPr lvl="0"/>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a:defRPr sz="4400">
          <a:solidFill>
            <a:srgbClr val="1D4871"/>
          </a:solidFill>
          <a:uFill>
            <a:solidFill>
              <a:srgbClr val="1D4871"/>
            </a:solidFill>
          </a:uFill>
          <a:latin typeface="+mn-lt"/>
          <a:ea typeface="+mn-ea"/>
          <a:cs typeface="+mn-cs"/>
          <a:sym typeface="Calibri"/>
        </a:defRPr>
      </a:lvl1pPr>
      <a:lvl2pPr indent="228600">
        <a:defRPr sz="4400">
          <a:solidFill>
            <a:srgbClr val="1D4871"/>
          </a:solidFill>
          <a:uFill>
            <a:solidFill>
              <a:srgbClr val="1D4871"/>
            </a:solidFill>
          </a:uFill>
          <a:latin typeface="+mn-lt"/>
          <a:ea typeface="+mn-ea"/>
          <a:cs typeface="+mn-cs"/>
          <a:sym typeface="Calibri"/>
        </a:defRPr>
      </a:lvl2pPr>
      <a:lvl3pPr indent="457200">
        <a:defRPr sz="4400">
          <a:solidFill>
            <a:srgbClr val="1D4871"/>
          </a:solidFill>
          <a:uFill>
            <a:solidFill>
              <a:srgbClr val="1D4871"/>
            </a:solidFill>
          </a:uFill>
          <a:latin typeface="+mn-lt"/>
          <a:ea typeface="+mn-ea"/>
          <a:cs typeface="+mn-cs"/>
          <a:sym typeface="Calibri"/>
        </a:defRPr>
      </a:lvl3pPr>
      <a:lvl4pPr indent="685800">
        <a:defRPr sz="4400">
          <a:solidFill>
            <a:srgbClr val="1D4871"/>
          </a:solidFill>
          <a:uFill>
            <a:solidFill>
              <a:srgbClr val="1D4871"/>
            </a:solidFill>
          </a:uFill>
          <a:latin typeface="+mn-lt"/>
          <a:ea typeface="+mn-ea"/>
          <a:cs typeface="+mn-cs"/>
          <a:sym typeface="Calibri"/>
        </a:defRPr>
      </a:lvl4pPr>
      <a:lvl5pPr indent="914400">
        <a:defRPr sz="4400">
          <a:solidFill>
            <a:srgbClr val="1D4871"/>
          </a:solidFill>
          <a:uFill>
            <a:solidFill>
              <a:srgbClr val="1D4871"/>
            </a:solidFill>
          </a:uFill>
          <a:latin typeface="+mn-lt"/>
          <a:ea typeface="+mn-ea"/>
          <a:cs typeface="+mn-cs"/>
          <a:sym typeface="Calibri"/>
        </a:defRPr>
      </a:lvl5pPr>
      <a:lvl6pPr indent="1143000">
        <a:defRPr sz="4400">
          <a:solidFill>
            <a:srgbClr val="1D4871"/>
          </a:solidFill>
          <a:uFill>
            <a:solidFill>
              <a:srgbClr val="1D4871"/>
            </a:solidFill>
          </a:uFill>
          <a:latin typeface="+mn-lt"/>
          <a:ea typeface="+mn-ea"/>
          <a:cs typeface="+mn-cs"/>
          <a:sym typeface="Calibri"/>
        </a:defRPr>
      </a:lvl6pPr>
      <a:lvl7pPr indent="1371600">
        <a:defRPr sz="4400">
          <a:solidFill>
            <a:srgbClr val="1D4871"/>
          </a:solidFill>
          <a:uFill>
            <a:solidFill>
              <a:srgbClr val="1D4871"/>
            </a:solidFill>
          </a:uFill>
          <a:latin typeface="+mn-lt"/>
          <a:ea typeface="+mn-ea"/>
          <a:cs typeface="+mn-cs"/>
          <a:sym typeface="Calibri"/>
        </a:defRPr>
      </a:lvl7pPr>
      <a:lvl8pPr indent="1600200">
        <a:defRPr sz="4400">
          <a:solidFill>
            <a:srgbClr val="1D4871"/>
          </a:solidFill>
          <a:uFill>
            <a:solidFill>
              <a:srgbClr val="1D4871"/>
            </a:solidFill>
          </a:uFill>
          <a:latin typeface="+mn-lt"/>
          <a:ea typeface="+mn-ea"/>
          <a:cs typeface="+mn-cs"/>
          <a:sym typeface="Calibri"/>
        </a:defRPr>
      </a:lvl8pPr>
      <a:lvl9pPr indent="1828800">
        <a:defRPr sz="4400">
          <a:solidFill>
            <a:srgbClr val="1D4871"/>
          </a:solidFill>
          <a:uFill>
            <a:solidFill>
              <a:srgbClr val="1D4871"/>
            </a:solidFill>
          </a:uFill>
          <a:latin typeface="+mn-lt"/>
          <a:ea typeface="+mn-ea"/>
          <a:cs typeface="+mn-cs"/>
          <a:sym typeface="Calibri"/>
        </a:defRPr>
      </a:lvl9pPr>
    </p:titleStyle>
    <p:bodyStyle>
      <a:lvl1pPr marL="342900" indent="-342900">
        <a:spcBef>
          <a:spcPts val="700"/>
        </a:spcBef>
        <a:buClr>
          <a:srgbClr val="000000"/>
        </a:buClr>
        <a:buSzPct val="100000"/>
        <a:buFont typeface="Arial"/>
        <a:buChar char="•"/>
        <a:defRPr sz="3200">
          <a:uFill>
            <a:solidFill/>
          </a:uFill>
          <a:latin typeface="+mn-lt"/>
          <a:ea typeface="+mn-ea"/>
          <a:cs typeface="+mn-cs"/>
          <a:sym typeface="Calibri"/>
        </a:defRPr>
      </a:lvl1pPr>
      <a:lvl2pPr marL="783771" indent="-326571">
        <a:spcBef>
          <a:spcPts val="700"/>
        </a:spcBef>
        <a:buClr>
          <a:srgbClr val="000000"/>
        </a:buClr>
        <a:buSzPct val="100000"/>
        <a:buFont typeface="Arial"/>
        <a:buChar char="•"/>
        <a:defRPr sz="3200">
          <a:uFill>
            <a:solidFill/>
          </a:uFill>
          <a:latin typeface="+mn-lt"/>
          <a:ea typeface="+mn-ea"/>
          <a:cs typeface="+mn-cs"/>
          <a:sym typeface="Calibri"/>
        </a:defRPr>
      </a:lvl2pPr>
      <a:lvl3pPr marL="1219200" indent="-304800">
        <a:spcBef>
          <a:spcPts val="700"/>
        </a:spcBef>
        <a:buClr>
          <a:srgbClr val="000000"/>
        </a:buClr>
        <a:buSzPct val="100000"/>
        <a:buFont typeface="Arial"/>
        <a:buChar char="•"/>
        <a:defRPr sz="3200">
          <a:uFill>
            <a:solidFill/>
          </a:uFill>
          <a:latin typeface="+mn-lt"/>
          <a:ea typeface="+mn-ea"/>
          <a:cs typeface="+mn-cs"/>
          <a:sym typeface="Calibri"/>
        </a:defRPr>
      </a:lvl3pPr>
      <a:lvl4pPr marL="1737360" indent="-365760">
        <a:spcBef>
          <a:spcPts val="700"/>
        </a:spcBef>
        <a:buClr>
          <a:srgbClr val="000000"/>
        </a:buClr>
        <a:buSzPct val="100000"/>
        <a:buFont typeface="Arial"/>
        <a:buChar char="•"/>
        <a:defRPr sz="3200">
          <a:uFill>
            <a:solidFill/>
          </a:uFill>
          <a:latin typeface="+mn-lt"/>
          <a:ea typeface="+mn-ea"/>
          <a:cs typeface="+mn-cs"/>
          <a:sym typeface="Calibri"/>
        </a:defRPr>
      </a:lvl4pPr>
      <a:lvl5pPr marL="2194560" indent="-365760">
        <a:spcBef>
          <a:spcPts val="700"/>
        </a:spcBef>
        <a:buClr>
          <a:srgbClr val="000000"/>
        </a:buClr>
        <a:buSzPct val="100000"/>
        <a:buFont typeface="Arial"/>
        <a:buChar char="•"/>
        <a:defRPr sz="3200">
          <a:uFill>
            <a:solidFill/>
          </a:uFill>
          <a:latin typeface="+mn-lt"/>
          <a:ea typeface="+mn-ea"/>
          <a:cs typeface="+mn-cs"/>
          <a:sym typeface="Calibri"/>
        </a:defRPr>
      </a:lvl5pPr>
      <a:lvl6pPr marL="3365500" indent="-914400">
        <a:spcBef>
          <a:spcPts val="700"/>
        </a:spcBef>
        <a:buClr>
          <a:srgbClr val="000000"/>
        </a:buClr>
        <a:buSzPct val="171000"/>
        <a:buFont typeface="Arial"/>
        <a:buChar char="•"/>
        <a:defRPr sz="3200">
          <a:uFill>
            <a:solidFill/>
          </a:uFill>
          <a:latin typeface="+mn-lt"/>
          <a:ea typeface="+mn-ea"/>
          <a:cs typeface="+mn-cs"/>
          <a:sym typeface="Calibri"/>
        </a:defRPr>
      </a:lvl6pPr>
      <a:lvl7pPr marL="3721100" indent="-914400">
        <a:spcBef>
          <a:spcPts val="700"/>
        </a:spcBef>
        <a:buClr>
          <a:srgbClr val="000000"/>
        </a:buClr>
        <a:buSzPct val="171000"/>
        <a:buFont typeface="Arial"/>
        <a:buChar char="•"/>
        <a:defRPr sz="3200">
          <a:uFill>
            <a:solidFill/>
          </a:uFill>
          <a:latin typeface="+mn-lt"/>
          <a:ea typeface="+mn-ea"/>
          <a:cs typeface="+mn-cs"/>
          <a:sym typeface="Calibri"/>
        </a:defRPr>
      </a:lvl7pPr>
      <a:lvl8pPr marL="4076700" indent="-914400">
        <a:spcBef>
          <a:spcPts val="700"/>
        </a:spcBef>
        <a:buClr>
          <a:srgbClr val="000000"/>
        </a:buClr>
        <a:buSzPct val="171000"/>
        <a:buFont typeface="Arial"/>
        <a:buChar char="•"/>
        <a:defRPr sz="3200">
          <a:uFill>
            <a:solidFill/>
          </a:uFill>
          <a:latin typeface="+mn-lt"/>
          <a:ea typeface="+mn-ea"/>
          <a:cs typeface="+mn-cs"/>
          <a:sym typeface="Calibri"/>
        </a:defRPr>
      </a:lvl8pPr>
      <a:lvl9pPr marL="4432300" indent="-914400">
        <a:spcBef>
          <a:spcPts val="700"/>
        </a:spcBef>
        <a:buClr>
          <a:srgbClr val="000000"/>
        </a:buClr>
        <a:buSzPct val="171000"/>
        <a:buFont typeface="Arial"/>
        <a:buChar char="•"/>
        <a:defRPr sz="3200">
          <a:uFill>
            <a:solidFill/>
          </a:uFill>
          <a:latin typeface="+mn-lt"/>
          <a:ea typeface="+mn-ea"/>
          <a:cs typeface="+mn-cs"/>
          <a:sym typeface="Calibri"/>
        </a:defRPr>
      </a:lvl9pPr>
    </p:bodyStyle>
    <p:otherStyle>
      <a:lvl1pPr algn="r">
        <a:defRPr sz="1200">
          <a:solidFill>
            <a:schemeClr val="tx1"/>
          </a:solidFill>
          <a:uFill>
            <a:solidFill>
              <a:srgbClr val="9A9A9A"/>
            </a:solidFill>
          </a:uFill>
          <a:latin typeface="+mn-lt"/>
          <a:ea typeface="+mn-ea"/>
          <a:cs typeface="+mn-cs"/>
          <a:sym typeface="Calibri"/>
        </a:defRPr>
      </a:lvl1pPr>
      <a:lvl2pPr algn="r">
        <a:defRPr sz="1200">
          <a:solidFill>
            <a:schemeClr val="tx1"/>
          </a:solidFill>
          <a:uFill>
            <a:solidFill>
              <a:srgbClr val="9A9A9A"/>
            </a:solidFill>
          </a:uFill>
          <a:latin typeface="+mn-lt"/>
          <a:ea typeface="+mn-ea"/>
          <a:cs typeface="+mn-cs"/>
          <a:sym typeface="Calibri"/>
        </a:defRPr>
      </a:lvl2pPr>
      <a:lvl3pPr algn="r">
        <a:defRPr sz="1200">
          <a:solidFill>
            <a:schemeClr val="tx1"/>
          </a:solidFill>
          <a:uFill>
            <a:solidFill>
              <a:srgbClr val="9A9A9A"/>
            </a:solidFill>
          </a:uFill>
          <a:latin typeface="+mn-lt"/>
          <a:ea typeface="+mn-ea"/>
          <a:cs typeface="+mn-cs"/>
          <a:sym typeface="Calibri"/>
        </a:defRPr>
      </a:lvl3pPr>
      <a:lvl4pPr algn="r">
        <a:defRPr sz="1200">
          <a:solidFill>
            <a:schemeClr val="tx1"/>
          </a:solidFill>
          <a:uFill>
            <a:solidFill>
              <a:srgbClr val="9A9A9A"/>
            </a:solidFill>
          </a:uFill>
          <a:latin typeface="+mn-lt"/>
          <a:ea typeface="+mn-ea"/>
          <a:cs typeface="+mn-cs"/>
          <a:sym typeface="Calibri"/>
        </a:defRPr>
      </a:lvl4pPr>
      <a:lvl5pPr algn="r">
        <a:defRPr sz="1200">
          <a:solidFill>
            <a:schemeClr val="tx1"/>
          </a:solidFill>
          <a:uFill>
            <a:solidFill>
              <a:srgbClr val="9A9A9A"/>
            </a:solidFill>
          </a:uFill>
          <a:latin typeface="+mn-lt"/>
          <a:ea typeface="+mn-ea"/>
          <a:cs typeface="+mn-cs"/>
          <a:sym typeface="Calibri"/>
        </a:defRPr>
      </a:lvl5pPr>
      <a:lvl6pPr algn="r">
        <a:defRPr sz="1200">
          <a:solidFill>
            <a:schemeClr val="tx1"/>
          </a:solidFill>
          <a:uFill>
            <a:solidFill>
              <a:srgbClr val="9A9A9A"/>
            </a:solidFill>
          </a:uFill>
          <a:latin typeface="+mn-lt"/>
          <a:ea typeface="+mn-ea"/>
          <a:cs typeface="+mn-cs"/>
          <a:sym typeface="Calibri"/>
        </a:defRPr>
      </a:lvl6pPr>
      <a:lvl7pPr algn="r">
        <a:defRPr sz="1200">
          <a:solidFill>
            <a:schemeClr val="tx1"/>
          </a:solidFill>
          <a:uFill>
            <a:solidFill>
              <a:srgbClr val="9A9A9A"/>
            </a:solidFill>
          </a:uFill>
          <a:latin typeface="+mn-lt"/>
          <a:ea typeface="+mn-ea"/>
          <a:cs typeface="+mn-cs"/>
          <a:sym typeface="Calibri"/>
        </a:defRPr>
      </a:lvl7pPr>
      <a:lvl8pPr algn="r">
        <a:defRPr sz="1200">
          <a:solidFill>
            <a:schemeClr val="tx1"/>
          </a:solidFill>
          <a:uFill>
            <a:solidFill>
              <a:srgbClr val="9A9A9A"/>
            </a:solidFill>
          </a:uFill>
          <a:latin typeface="+mn-lt"/>
          <a:ea typeface="+mn-ea"/>
          <a:cs typeface="+mn-cs"/>
          <a:sym typeface="Calibri"/>
        </a:defRPr>
      </a:lvl8pPr>
      <a:lvl9pPr algn="r">
        <a:defRPr sz="1200">
          <a:solidFill>
            <a:schemeClr val="tx1"/>
          </a:solidFill>
          <a:uFill>
            <a:solidFill>
              <a:srgbClr val="9A9A9A"/>
            </a:solidFill>
          </a:uFill>
          <a:latin typeface="+mn-lt"/>
          <a:ea typeface="+mn-ea"/>
          <a:cs typeface="+mn-cs"/>
          <a:sym typeface="Calibri"/>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hyperlink" Target="http://agilewarrior.wordpress.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svg"/><Relationship Id="rId9"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hape 20"/>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The Agile Inception Deck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E914257E-1E2A-4AC7-89EC-1FB65C9C0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Shape 87">
            <a:extLst>
              <a:ext uri="{FF2B5EF4-FFF2-40B4-BE49-F238E27FC236}">
                <a16:creationId xmlns:a16="http://schemas.microsoft.com/office/drawing/2014/main" id="{03E1C8F1-97F5-489C-8308-958F09657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8452002"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81" name="Shape 81"/>
          <p:cNvSpPr>
            <a:spLocks noGrp="1"/>
          </p:cNvSpPr>
          <p:nvPr>
            <p:ph type="title"/>
          </p:nvPr>
        </p:nvSpPr>
        <p:spPr>
          <a:xfrm>
            <a:off x="542925" y="509587"/>
            <a:ext cx="5736930" cy="742951"/>
          </a:xfrm>
          <a:prstGeom prst="rect">
            <a:avLst/>
          </a:prstGeom>
        </p:spPr>
        <p:txBody>
          <a:bodyPr vert="horz" lIns="91440" tIns="45720" rIns="91440" bIns="45720" rtlCol="0" anchor="ctr">
            <a:normAutofit/>
          </a:bodyPr>
          <a:lstStyle/>
          <a:p>
            <a:pPr lvl="0" algn="l" rtl="0">
              <a:lnSpc>
                <a:spcPct val="90000"/>
              </a:lnSpc>
              <a:spcBef>
                <a:spcPct val="0"/>
              </a:spcBef>
              <a:defRPr sz="1800">
                <a:solidFill>
                  <a:srgbClr val="000000"/>
                </a:solidFill>
                <a:uFillTx/>
              </a:defRPr>
            </a:pPr>
            <a:r>
              <a:rPr lang="en-US" sz="3100" kern="1200" dirty="0" err="1">
                <a:solidFill>
                  <a:schemeClr val="tx1"/>
                </a:solidFill>
                <a:uFill>
                  <a:solidFill>
                    <a:srgbClr val="1D4871"/>
                  </a:solidFill>
                </a:uFill>
                <a:latin typeface="+mj-lt"/>
                <a:ea typeface="+mj-ea"/>
                <a:cs typeface="+mj-cs"/>
              </a:rPr>
              <a:t>fn</a:t>
            </a:r>
            <a:r>
              <a:rPr lang="en-US" sz="3100" kern="1200" dirty="0">
                <a:solidFill>
                  <a:schemeClr val="tx1"/>
                </a:solidFill>
                <a:uFill>
                  <a:solidFill>
                    <a:srgbClr val="1D4871"/>
                  </a:solidFill>
                </a:uFill>
                <a:latin typeface="+mj-lt"/>
                <a:ea typeface="+mj-ea"/>
                <a:cs typeface="+mj-cs"/>
              </a:rPr>
              <a:t> </a:t>
            </a:r>
            <a:r>
              <a:rPr lang="en-US" sz="3100" kern="1200" dirty="0" err="1">
                <a:solidFill>
                  <a:schemeClr val="tx1"/>
                </a:solidFill>
                <a:uFill>
                  <a:solidFill>
                    <a:srgbClr val="1D4871"/>
                  </a:solidFill>
                </a:uFill>
                <a:latin typeface="+mj-lt"/>
                <a:ea typeface="+mj-ea"/>
                <a:cs typeface="+mj-cs"/>
              </a:rPr>
              <a:t>to_do</a:t>
            </a:r>
            <a:r>
              <a:rPr lang="en-US" sz="3100" kern="1200" dirty="0">
                <a:solidFill>
                  <a:schemeClr val="tx1"/>
                </a:solidFill>
                <a:uFill>
                  <a:solidFill>
                    <a:srgbClr val="1D4871"/>
                  </a:solidFill>
                </a:uFill>
                <a:latin typeface="+mj-lt"/>
                <a:ea typeface="+mj-ea"/>
                <a:cs typeface="+mj-cs"/>
              </a:rPr>
              <a:t> () { }</a:t>
            </a:r>
          </a:p>
        </p:txBody>
      </p:sp>
      <p:pic>
        <p:nvPicPr>
          <p:cNvPr id="3" name="図 2">
            <a:extLst>
              <a:ext uri="{FF2B5EF4-FFF2-40B4-BE49-F238E27FC236}">
                <a16:creationId xmlns:a16="http://schemas.microsoft.com/office/drawing/2014/main" id="{2DDB4CE8-1CBA-DD53-AABC-9F2C6685D0A8}"/>
              </a:ext>
            </a:extLst>
          </p:cNvPr>
          <p:cNvPicPr>
            <a:picLocks noChangeAspect="1"/>
          </p:cNvPicPr>
          <p:nvPr/>
        </p:nvPicPr>
        <p:blipFill>
          <a:blip r:embed="rId3"/>
          <a:stretch>
            <a:fillRect/>
          </a:stretch>
        </p:blipFill>
        <p:spPr>
          <a:xfrm>
            <a:off x="635989" y="1530199"/>
            <a:ext cx="7863114" cy="4128135"/>
          </a:xfrm>
          <a:prstGeom prst="rect">
            <a:avLst/>
          </a:prstGeom>
        </p:spPr>
      </p:pic>
      <p:sp>
        <p:nvSpPr>
          <p:cNvPr id="90" name="Freeform: Shape 89">
            <a:extLst>
              <a:ext uri="{FF2B5EF4-FFF2-40B4-BE49-F238E27FC236}">
                <a16:creationId xmlns:a16="http://schemas.microsoft.com/office/drawing/2014/main" id="{DEB62645-D4DA-4E99-8344-B1536F63D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80316" y="6277971"/>
            <a:ext cx="5163684"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340846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9" name="image1.png"/>
          <p:cNvPicPr/>
          <p:nvPr/>
        </p:nvPicPr>
        <p:blipFill>
          <a:blip r:embed="rId3"/>
          <a:stretch>
            <a:fillRect/>
          </a:stretch>
        </p:blipFill>
        <p:spPr>
          <a:xfrm>
            <a:off x="7848600" y="6311900"/>
            <a:ext cx="1117600" cy="393700"/>
          </a:xfrm>
          <a:prstGeom prst="rect">
            <a:avLst/>
          </a:prstGeom>
          <a:ln w="12700">
            <a:miter lim="400000"/>
          </a:ln>
        </p:spPr>
      </p:pic>
      <p:sp>
        <p:nvSpPr>
          <p:cNvPr id="80" name="Shape 80"/>
          <p:cNvSpPr/>
          <p:nvPr/>
        </p:nvSpPr>
        <p:spPr>
          <a:xfrm>
            <a:off x="7696200" y="6096000"/>
            <a:ext cx="1384300" cy="685800"/>
          </a:xfrm>
          <a:prstGeom prst="rect">
            <a:avLst/>
          </a:prstGeom>
          <a:solidFill>
            <a:srgbClr val="FFFFFF"/>
          </a:solidFill>
          <a:ln w="25400">
            <a:solidFill>
              <a:srgbClr val="FFFFFF"/>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sp>
        <p:nvSpPr>
          <p:cNvPr id="81" name="Shape 81"/>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Technical solution</a:t>
            </a:r>
          </a:p>
        </p:txBody>
      </p:sp>
      <p:grpSp>
        <p:nvGrpSpPr>
          <p:cNvPr id="84" name="Group 84"/>
          <p:cNvGrpSpPr/>
          <p:nvPr/>
        </p:nvGrpSpPr>
        <p:grpSpPr>
          <a:xfrm>
            <a:off x="2208321" y="1911000"/>
            <a:ext cx="1754917" cy="914843"/>
            <a:chOff x="0" y="0"/>
            <a:chExt cx="1754916" cy="914841"/>
          </a:xfrm>
        </p:grpSpPr>
        <p:sp>
          <p:nvSpPr>
            <p:cNvPr id="82" name="Shape 82"/>
            <p:cNvSpPr/>
            <p:nvPr/>
          </p:nvSpPr>
          <p:spPr>
            <a:xfrm>
              <a:off x="0" y="-1"/>
              <a:ext cx="1754917" cy="914843"/>
            </a:xfrm>
            <a:custGeom>
              <a:avLst/>
              <a:gdLst/>
              <a:ahLst/>
              <a:cxnLst>
                <a:cxn ang="0">
                  <a:pos x="wd2" y="hd2"/>
                </a:cxn>
                <a:cxn ang="5400000">
                  <a:pos x="wd2" y="hd2"/>
                </a:cxn>
                <a:cxn ang="10800000">
                  <a:pos x="wd2" y="hd2"/>
                </a:cxn>
                <a:cxn ang="16200000">
                  <a:pos x="wd2" y="hd2"/>
                </a:cxn>
              </a:cxnLst>
              <a:rect l="0" t="0" r="r" b="b"/>
              <a:pathLst>
                <a:path w="20879" h="20683" extrusionOk="0">
                  <a:moveTo>
                    <a:pt x="1901" y="6809"/>
                  </a:moveTo>
                  <a:cubicBezTo>
                    <a:pt x="1658" y="4403"/>
                    <a:pt x="2907" y="2186"/>
                    <a:pt x="4691" y="1859"/>
                  </a:cubicBezTo>
                  <a:cubicBezTo>
                    <a:pt x="5414" y="1726"/>
                    <a:pt x="6149" y="1925"/>
                    <a:pt x="6778" y="2422"/>
                  </a:cubicBezTo>
                  <a:cubicBezTo>
                    <a:pt x="7445" y="726"/>
                    <a:pt x="9003" y="81"/>
                    <a:pt x="10259" y="982"/>
                  </a:cubicBezTo>
                  <a:cubicBezTo>
                    <a:pt x="10478" y="1140"/>
                    <a:pt x="10680" y="1340"/>
                    <a:pt x="10857" y="1575"/>
                  </a:cubicBezTo>
                  <a:cubicBezTo>
                    <a:pt x="11377" y="169"/>
                    <a:pt x="12642" y="-402"/>
                    <a:pt x="13683" y="299"/>
                  </a:cubicBezTo>
                  <a:cubicBezTo>
                    <a:pt x="13971" y="493"/>
                    <a:pt x="14222" y="774"/>
                    <a:pt x="14418" y="1120"/>
                  </a:cubicBezTo>
                  <a:cubicBezTo>
                    <a:pt x="15255" y="-210"/>
                    <a:pt x="16734" y="-374"/>
                    <a:pt x="17722" y="753"/>
                  </a:cubicBezTo>
                  <a:cubicBezTo>
                    <a:pt x="18137" y="1227"/>
                    <a:pt x="18417" y="1880"/>
                    <a:pt x="18513" y="2601"/>
                  </a:cubicBezTo>
                  <a:cubicBezTo>
                    <a:pt x="19885" y="3106"/>
                    <a:pt x="20694" y="5019"/>
                    <a:pt x="20321" y="6874"/>
                  </a:cubicBezTo>
                  <a:cubicBezTo>
                    <a:pt x="20289" y="7030"/>
                    <a:pt x="20250" y="7182"/>
                    <a:pt x="20203" y="7331"/>
                  </a:cubicBezTo>
                  <a:cubicBezTo>
                    <a:pt x="21303" y="9264"/>
                    <a:pt x="21034" y="12033"/>
                    <a:pt x="19601" y="13518"/>
                  </a:cubicBezTo>
                  <a:cubicBezTo>
                    <a:pt x="19155" y="13980"/>
                    <a:pt x="18629" y="14279"/>
                    <a:pt x="18072" y="14386"/>
                  </a:cubicBezTo>
                  <a:cubicBezTo>
                    <a:pt x="18060" y="16465"/>
                    <a:pt x="16800" y="18137"/>
                    <a:pt x="15258" y="18121"/>
                  </a:cubicBezTo>
                  <a:cubicBezTo>
                    <a:pt x="14743" y="18115"/>
                    <a:pt x="14238" y="17917"/>
                    <a:pt x="13801" y="17550"/>
                  </a:cubicBezTo>
                  <a:cubicBezTo>
                    <a:pt x="13280" y="19881"/>
                    <a:pt x="11460" y="21198"/>
                    <a:pt x="9738" y="20492"/>
                  </a:cubicBezTo>
                  <a:cubicBezTo>
                    <a:pt x="9016" y="20196"/>
                    <a:pt x="8392" y="19571"/>
                    <a:pt x="7973" y="18722"/>
                  </a:cubicBezTo>
                  <a:cubicBezTo>
                    <a:pt x="6209" y="20158"/>
                    <a:pt x="3920" y="19386"/>
                    <a:pt x="2859" y="16998"/>
                  </a:cubicBezTo>
                  <a:cubicBezTo>
                    <a:pt x="2846" y="16968"/>
                    <a:pt x="2833" y="16937"/>
                    <a:pt x="2820" y="16907"/>
                  </a:cubicBezTo>
                  <a:cubicBezTo>
                    <a:pt x="1666" y="17089"/>
                    <a:pt x="620" y="15978"/>
                    <a:pt x="485" y="14424"/>
                  </a:cubicBezTo>
                  <a:cubicBezTo>
                    <a:pt x="412" y="13596"/>
                    <a:pt x="615" y="12767"/>
                    <a:pt x="1038" y="12159"/>
                  </a:cubicBezTo>
                  <a:cubicBezTo>
                    <a:pt x="39" y="11365"/>
                    <a:pt x="-297" y="9622"/>
                    <a:pt x="288" y="8266"/>
                  </a:cubicBezTo>
                  <a:cubicBezTo>
                    <a:pt x="626" y="7484"/>
                    <a:pt x="1218" y="6967"/>
                    <a:pt x="1883" y="6874"/>
                  </a:cubicBezTo>
                  <a:close/>
                </a:path>
              </a:pathLst>
            </a:custGeom>
            <a:noFill/>
            <a:ln w="25400" cap="flat">
              <a:solidFill>
                <a:srgbClr val="49729C"/>
              </a:solidFill>
              <a:prstDash val="solid"/>
              <a:round/>
            </a:ln>
            <a:effectLst/>
          </p:spPr>
          <p:txBody>
            <a:bodyPr wrap="square" lIns="38100" tIns="38100" rIns="38100" bIns="38100" numCol="1" anchor="t">
              <a:noAutofit/>
            </a:bodyPr>
            <a:lstStyle/>
            <a:p>
              <a:pPr lvl="0"/>
              <a:endParaRPr/>
            </a:p>
          </p:txBody>
        </p:sp>
        <p:sp>
          <p:nvSpPr>
            <p:cNvPr id="83" name="Shape 83"/>
            <p:cNvSpPr/>
            <p:nvPr/>
          </p:nvSpPr>
          <p:spPr>
            <a:xfrm>
              <a:off x="89103" y="46586"/>
              <a:ext cx="1608097" cy="777867"/>
            </a:xfrm>
            <a:custGeom>
              <a:avLst/>
              <a:gdLst/>
              <a:ahLst/>
              <a:cxnLst>
                <a:cxn ang="0">
                  <a:pos x="wd2" y="hd2"/>
                </a:cxn>
                <a:cxn ang="5400000">
                  <a:pos x="wd2" y="hd2"/>
                </a:cxn>
                <a:cxn ang="10800000">
                  <a:pos x="wd2" y="hd2"/>
                </a:cxn>
                <a:cxn ang="16200000">
                  <a:pos x="wd2" y="hd2"/>
                </a:cxn>
              </a:cxnLst>
              <a:rect l="0" t="0" r="r" b="b"/>
              <a:pathLst>
                <a:path w="21600" h="21600" extrusionOk="0">
                  <a:moveTo>
                    <a:pt x="1380" y="14010"/>
                  </a:moveTo>
                  <a:cubicBezTo>
                    <a:pt x="899" y="14066"/>
                    <a:pt x="417" y="13902"/>
                    <a:pt x="0" y="13542"/>
                  </a:cubicBezTo>
                  <a:moveTo>
                    <a:pt x="2598" y="19137"/>
                  </a:moveTo>
                  <a:cubicBezTo>
                    <a:pt x="2405" y="19250"/>
                    <a:pt x="2202" y="19325"/>
                    <a:pt x="1994" y="19361"/>
                  </a:cubicBezTo>
                  <a:moveTo>
                    <a:pt x="7802" y="21600"/>
                  </a:moveTo>
                  <a:cubicBezTo>
                    <a:pt x="7657" y="21279"/>
                    <a:pt x="7535" y="20936"/>
                    <a:pt x="7438" y="20577"/>
                  </a:cubicBezTo>
                  <a:moveTo>
                    <a:pt x="14532" y="19050"/>
                  </a:moveTo>
                  <a:cubicBezTo>
                    <a:pt x="14510" y="19430"/>
                    <a:pt x="14462" y="19806"/>
                    <a:pt x="14386" y="20172"/>
                  </a:cubicBezTo>
                  <a:moveTo>
                    <a:pt x="17421" y="12116"/>
                  </a:moveTo>
                  <a:cubicBezTo>
                    <a:pt x="18513" y="12896"/>
                    <a:pt x="19202" y="14528"/>
                    <a:pt x="19193" y="16310"/>
                  </a:cubicBezTo>
                  <a:moveTo>
                    <a:pt x="21600" y="7649"/>
                  </a:moveTo>
                  <a:cubicBezTo>
                    <a:pt x="21423" y="8256"/>
                    <a:pt x="21153" y="8794"/>
                    <a:pt x="20811" y="9222"/>
                  </a:cubicBezTo>
                  <a:moveTo>
                    <a:pt x="19707" y="1814"/>
                  </a:moveTo>
                  <a:cubicBezTo>
                    <a:pt x="19737" y="2059"/>
                    <a:pt x="19751" y="2307"/>
                    <a:pt x="19749" y="2556"/>
                  </a:cubicBezTo>
                  <a:moveTo>
                    <a:pt x="14668" y="947"/>
                  </a:moveTo>
                  <a:cubicBezTo>
                    <a:pt x="14771" y="605"/>
                    <a:pt x="14907" y="286"/>
                    <a:pt x="15073" y="0"/>
                  </a:cubicBezTo>
                  <a:moveTo>
                    <a:pt x="10888" y="1399"/>
                  </a:moveTo>
                  <a:cubicBezTo>
                    <a:pt x="10930" y="1115"/>
                    <a:pt x="10996" y="841"/>
                    <a:pt x="11084" y="582"/>
                  </a:cubicBezTo>
                  <a:moveTo>
                    <a:pt x="6452" y="1676"/>
                  </a:moveTo>
                  <a:cubicBezTo>
                    <a:pt x="6709" y="1897"/>
                    <a:pt x="6947" y="2163"/>
                    <a:pt x="7160" y="2469"/>
                  </a:cubicBezTo>
                  <a:moveTo>
                    <a:pt x="1072" y="7905"/>
                  </a:moveTo>
                  <a:cubicBezTo>
                    <a:pt x="1016" y="7632"/>
                    <a:pt x="974" y="7353"/>
                    <a:pt x="948" y="7071"/>
                  </a:cubicBezTo>
                </a:path>
              </a:pathLst>
            </a:custGeom>
            <a:noFill/>
            <a:ln w="25400" cap="flat">
              <a:solidFill>
                <a:srgbClr val="49729C"/>
              </a:solidFill>
              <a:prstDash val="solid"/>
              <a:round/>
            </a:ln>
            <a:effectLst/>
          </p:spPr>
          <p:txBody>
            <a:bodyPr wrap="square" lIns="38100" tIns="38100" rIns="38100" bIns="38100" numCol="1" anchor="t">
              <a:noAutofit/>
            </a:bodyPr>
            <a:lstStyle/>
            <a:p>
              <a:pPr lvl="0"/>
              <a:endParaRPr/>
            </a:p>
          </p:txBody>
        </p:sp>
      </p:grpSp>
      <p:sp>
        <p:nvSpPr>
          <p:cNvPr id="85" name="Shape 85"/>
          <p:cNvSpPr/>
          <p:nvPr/>
        </p:nvSpPr>
        <p:spPr>
          <a:xfrm>
            <a:off x="4572000" y="1831848"/>
            <a:ext cx="1612900" cy="2286001"/>
          </a:xfrm>
          <a:prstGeom prst="rect">
            <a:avLst/>
          </a:prstGeom>
          <a:solidFill>
            <a:srgbClr val="6095C9"/>
          </a:solidFill>
          <a:ln w="25400">
            <a:solidFill>
              <a:srgbClr val="49729C"/>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sp>
        <p:nvSpPr>
          <p:cNvPr id="86" name="Shape 86"/>
          <p:cNvSpPr/>
          <p:nvPr/>
        </p:nvSpPr>
        <p:spPr>
          <a:xfrm>
            <a:off x="4800600" y="2060448"/>
            <a:ext cx="1155700" cy="457201"/>
          </a:xfrm>
          <a:prstGeom prst="rect">
            <a:avLst/>
          </a:prstGeom>
          <a:solidFill>
            <a:srgbClr val="FFFFFF"/>
          </a:solidFill>
          <a:ln w="25400">
            <a:solidFill>
              <a:srgbClr val="49729C"/>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grpSp>
        <p:nvGrpSpPr>
          <p:cNvPr id="90" name="Group 90"/>
          <p:cNvGrpSpPr/>
          <p:nvPr/>
        </p:nvGrpSpPr>
        <p:grpSpPr>
          <a:xfrm>
            <a:off x="7086600" y="1679448"/>
            <a:ext cx="914400" cy="1216153"/>
            <a:chOff x="0" y="0"/>
            <a:chExt cx="914400" cy="1216152"/>
          </a:xfrm>
        </p:grpSpPr>
        <p:sp>
          <p:nvSpPr>
            <p:cNvPr id="87" name="Shape 87"/>
            <p:cNvSpPr/>
            <p:nvPr/>
          </p:nvSpPr>
          <p:spPr>
            <a:xfrm>
              <a:off x="0" y="0"/>
              <a:ext cx="914400" cy="1216153"/>
            </a:xfrm>
            <a:custGeom>
              <a:avLst/>
              <a:gdLst/>
              <a:ahLst/>
              <a:cxnLst>
                <a:cxn ang="0">
                  <a:pos x="wd2" y="hd2"/>
                </a:cxn>
                <a:cxn ang="5400000">
                  <a:pos x="wd2" y="hd2"/>
                </a:cxn>
                <a:cxn ang="10800000">
                  <a:pos x="wd2" y="hd2"/>
                </a:cxn>
                <a:cxn ang="16200000">
                  <a:pos x="wd2" y="hd2"/>
                </a:cxn>
              </a:cxnLst>
              <a:rect l="0" t="0" r="r" b="b"/>
              <a:pathLst>
                <a:path w="21600" h="21600" extrusionOk="0">
                  <a:moveTo>
                    <a:pt x="0" y="2030"/>
                  </a:move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close/>
                </a:path>
              </a:pathLst>
            </a:custGeom>
            <a:solidFill>
              <a:srgbClr val="6095C9"/>
            </a:solidFill>
            <a:ln w="25400" cap="flat">
              <a:noFill/>
              <a:round/>
            </a:ln>
            <a:effectLst/>
          </p:spPr>
          <p:txBody>
            <a:bodyPr wrap="square" lIns="38100" tIns="38100" rIns="38100" bIns="38100" numCol="1" anchor="t">
              <a:noAutofit/>
            </a:bodyPr>
            <a:lstStyle/>
            <a:p>
              <a:pPr lvl="0"/>
              <a:endParaRPr/>
            </a:p>
          </p:txBody>
        </p:sp>
        <p:sp>
          <p:nvSpPr>
            <p:cNvPr id="88" name="Shape 88"/>
            <p:cNvSpPr/>
            <p:nvPr/>
          </p:nvSpPr>
          <p:spPr>
            <a:xfrm>
              <a:off x="0" y="0"/>
              <a:ext cx="914400" cy="22860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srgbClr val="FFFFFF">
                <a:alpha val="40000"/>
              </a:srgbClr>
            </a:solidFill>
            <a:ln w="25400" cap="flat">
              <a:noFill/>
              <a:round/>
            </a:ln>
            <a:effectLst/>
          </p:spPr>
          <p:txBody>
            <a:bodyPr wrap="square" lIns="38100" tIns="38100" rIns="38100" bIns="38100" numCol="1" anchor="t">
              <a:noAutofit/>
            </a:bodyPr>
            <a:lstStyle/>
            <a:p>
              <a:pPr lvl="0"/>
              <a:endParaRPr/>
            </a:p>
          </p:txBody>
        </p:sp>
        <p:sp>
          <p:nvSpPr>
            <p:cNvPr id="89" name="Shape 89"/>
            <p:cNvSpPr/>
            <p:nvPr/>
          </p:nvSpPr>
          <p:spPr>
            <a:xfrm>
              <a:off x="0" y="0"/>
              <a:ext cx="914400" cy="1216153"/>
            </a:xfrm>
            <a:custGeom>
              <a:avLst/>
              <a:gdLst/>
              <a:ahLst/>
              <a:cxnLst>
                <a:cxn ang="0">
                  <a:pos x="wd2" y="hd2"/>
                </a:cxn>
                <a:cxn ang="5400000">
                  <a:pos x="wd2" y="hd2"/>
                </a:cxn>
                <a:cxn ang="10800000">
                  <a:pos x="wd2" y="hd2"/>
                </a:cxn>
                <a:cxn ang="16200000">
                  <a:pos x="wd2" y="hd2"/>
                </a:cxn>
              </a:cxnLst>
              <a:rect l="0" t="0" r="r" b="b"/>
              <a:pathLst>
                <a:path w="21600" h="21600" extrusionOk="0">
                  <a:moveTo>
                    <a:pt x="21600" y="2030"/>
                  </a:moveTo>
                  <a:cubicBezTo>
                    <a:pt x="21600" y="3151"/>
                    <a:pt x="16765" y="4060"/>
                    <a:pt x="10800" y="4060"/>
                  </a:cubicBezTo>
                  <a:cubicBezTo>
                    <a:pt x="4835" y="4060"/>
                    <a:pt x="0" y="3151"/>
                    <a:pt x="0" y="2030"/>
                  </a:cubicBez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lnTo>
                    <a:pt x="0" y="2030"/>
                  </a:lnTo>
                </a:path>
              </a:pathLst>
            </a:custGeom>
            <a:noFill/>
            <a:ln w="25400" cap="flat">
              <a:solidFill>
                <a:srgbClr val="49729C"/>
              </a:solidFill>
              <a:prstDash val="solid"/>
              <a:round/>
            </a:ln>
            <a:effectLst/>
          </p:spPr>
          <p:txBody>
            <a:bodyPr wrap="square" lIns="38100" tIns="38100" rIns="38100" bIns="38100" numCol="1" anchor="t">
              <a:noAutofit/>
            </a:bodyPr>
            <a:lstStyle/>
            <a:p>
              <a:pPr lvl="0"/>
              <a:endParaRPr/>
            </a:p>
          </p:txBody>
        </p:sp>
      </p:grpSp>
      <p:grpSp>
        <p:nvGrpSpPr>
          <p:cNvPr id="94" name="Group 94"/>
          <p:cNvGrpSpPr/>
          <p:nvPr/>
        </p:nvGrpSpPr>
        <p:grpSpPr>
          <a:xfrm>
            <a:off x="7086600" y="3203447"/>
            <a:ext cx="914400" cy="1216153"/>
            <a:chOff x="0" y="0"/>
            <a:chExt cx="914400" cy="1216152"/>
          </a:xfrm>
        </p:grpSpPr>
        <p:sp>
          <p:nvSpPr>
            <p:cNvPr id="91" name="Shape 91"/>
            <p:cNvSpPr/>
            <p:nvPr/>
          </p:nvSpPr>
          <p:spPr>
            <a:xfrm>
              <a:off x="0" y="0"/>
              <a:ext cx="914400" cy="1216153"/>
            </a:xfrm>
            <a:custGeom>
              <a:avLst/>
              <a:gdLst/>
              <a:ahLst/>
              <a:cxnLst>
                <a:cxn ang="0">
                  <a:pos x="wd2" y="hd2"/>
                </a:cxn>
                <a:cxn ang="5400000">
                  <a:pos x="wd2" y="hd2"/>
                </a:cxn>
                <a:cxn ang="10800000">
                  <a:pos x="wd2" y="hd2"/>
                </a:cxn>
                <a:cxn ang="16200000">
                  <a:pos x="wd2" y="hd2"/>
                </a:cxn>
              </a:cxnLst>
              <a:rect l="0" t="0" r="r" b="b"/>
              <a:pathLst>
                <a:path w="21600" h="21600" extrusionOk="0">
                  <a:moveTo>
                    <a:pt x="0" y="2030"/>
                  </a:move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close/>
                </a:path>
              </a:pathLst>
            </a:custGeom>
            <a:solidFill>
              <a:srgbClr val="6095C9"/>
            </a:solidFill>
            <a:ln w="25400" cap="flat">
              <a:noFill/>
              <a:round/>
            </a:ln>
            <a:effectLst/>
          </p:spPr>
          <p:txBody>
            <a:bodyPr wrap="square" lIns="38100" tIns="38100" rIns="38100" bIns="38100" numCol="1" anchor="t">
              <a:noAutofit/>
            </a:bodyPr>
            <a:lstStyle/>
            <a:p>
              <a:pPr lvl="0"/>
              <a:endParaRPr/>
            </a:p>
          </p:txBody>
        </p:sp>
        <p:sp>
          <p:nvSpPr>
            <p:cNvPr id="92" name="Shape 92"/>
            <p:cNvSpPr/>
            <p:nvPr/>
          </p:nvSpPr>
          <p:spPr>
            <a:xfrm>
              <a:off x="0" y="0"/>
              <a:ext cx="914400" cy="22860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srgbClr val="FFFFFF">
                <a:alpha val="40000"/>
              </a:srgbClr>
            </a:solidFill>
            <a:ln w="25400" cap="flat">
              <a:noFill/>
              <a:round/>
            </a:ln>
            <a:effectLst/>
          </p:spPr>
          <p:txBody>
            <a:bodyPr wrap="square" lIns="38100" tIns="38100" rIns="38100" bIns="38100" numCol="1" anchor="t">
              <a:noAutofit/>
            </a:bodyPr>
            <a:lstStyle/>
            <a:p>
              <a:pPr lvl="0"/>
              <a:endParaRPr/>
            </a:p>
          </p:txBody>
        </p:sp>
        <p:sp>
          <p:nvSpPr>
            <p:cNvPr id="93" name="Shape 93"/>
            <p:cNvSpPr/>
            <p:nvPr/>
          </p:nvSpPr>
          <p:spPr>
            <a:xfrm>
              <a:off x="0" y="0"/>
              <a:ext cx="914400" cy="1216153"/>
            </a:xfrm>
            <a:custGeom>
              <a:avLst/>
              <a:gdLst/>
              <a:ahLst/>
              <a:cxnLst>
                <a:cxn ang="0">
                  <a:pos x="wd2" y="hd2"/>
                </a:cxn>
                <a:cxn ang="5400000">
                  <a:pos x="wd2" y="hd2"/>
                </a:cxn>
                <a:cxn ang="10800000">
                  <a:pos x="wd2" y="hd2"/>
                </a:cxn>
                <a:cxn ang="16200000">
                  <a:pos x="wd2" y="hd2"/>
                </a:cxn>
              </a:cxnLst>
              <a:rect l="0" t="0" r="r" b="b"/>
              <a:pathLst>
                <a:path w="21600" h="21600" extrusionOk="0">
                  <a:moveTo>
                    <a:pt x="21600" y="2030"/>
                  </a:moveTo>
                  <a:cubicBezTo>
                    <a:pt x="21600" y="3151"/>
                    <a:pt x="16765" y="4060"/>
                    <a:pt x="10800" y="4060"/>
                  </a:cubicBezTo>
                  <a:cubicBezTo>
                    <a:pt x="4835" y="4060"/>
                    <a:pt x="0" y="3151"/>
                    <a:pt x="0" y="2030"/>
                  </a:cubicBez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lnTo>
                    <a:pt x="0" y="2030"/>
                  </a:lnTo>
                </a:path>
              </a:pathLst>
            </a:custGeom>
            <a:noFill/>
            <a:ln w="25400" cap="flat">
              <a:solidFill>
                <a:srgbClr val="49729C"/>
              </a:solidFill>
              <a:prstDash val="solid"/>
              <a:round/>
            </a:ln>
            <a:effectLst/>
          </p:spPr>
          <p:txBody>
            <a:bodyPr wrap="square" lIns="38100" tIns="38100" rIns="38100" bIns="38100" numCol="1" anchor="t">
              <a:noAutofit/>
            </a:bodyPr>
            <a:lstStyle/>
            <a:p>
              <a:pPr lvl="0"/>
              <a:endParaRPr/>
            </a:p>
          </p:txBody>
        </p:sp>
      </p:grpSp>
      <p:pic>
        <p:nvPicPr>
          <p:cNvPr id="95" name="image6.png"/>
          <p:cNvPicPr/>
          <p:nvPr/>
        </p:nvPicPr>
        <p:blipFill>
          <a:blip r:embed="rId4"/>
          <a:stretch>
            <a:fillRect/>
          </a:stretch>
        </p:blipFill>
        <p:spPr>
          <a:xfrm>
            <a:off x="5670996" y="4790182"/>
            <a:ext cx="1174304" cy="825501"/>
          </a:xfrm>
          <a:prstGeom prst="rect">
            <a:avLst/>
          </a:prstGeom>
          <a:ln w="12700">
            <a:miter lim="400000"/>
          </a:ln>
        </p:spPr>
      </p:pic>
      <p:pic>
        <p:nvPicPr>
          <p:cNvPr id="96" name="image7.png"/>
          <p:cNvPicPr/>
          <p:nvPr/>
        </p:nvPicPr>
        <p:blipFill>
          <a:blip r:embed="rId5"/>
          <a:stretch>
            <a:fillRect/>
          </a:stretch>
        </p:blipFill>
        <p:spPr>
          <a:xfrm>
            <a:off x="5791200" y="5854710"/>
            <a:ext cx="863600" cy="688073"/>
          </a:xfrm>
          <a:prstGeom prst="rect">
            <a:avLst/>
          </a:prstGeom>
          <a:ln w="12700">
            <a:miter lim="400000"/>
          </a:ln>
        </p:spPr>
      </p:pic>
      <p:pic>
        <p:nvPicPr>
          <p:cNvPr id="97" name="image8.png"/>
          <p:cNvPicPr/>
          <p:nvPr/>
        </p:nvPicPr>
        <p:blipFill>
          <a:blip r:embed="rId6"/>
          <a:stretch>
            <a:fillRect/>
          </a:stretch>
        </p:blipFill>
        <p:spPr>
          <a:xfrm>
            <a:off x="990600" y="1831848"/>
            <a:ext cx="800100" cy="927101"/>
          </a:xfrm>
          <a:prstGeom prst="rect">
            <a:avLst/>
          </a:prstGeom>
          <a:ln w="12700">
            <a:miter lim="400000"/>
          </a:ln>
        </p:spPr>
      </p:pic>
      <p:sp>
        <p:nvSpPr>
          <p:cNvPr id="98" name="Shape 98"/>
          <p:cNvSpPr/>
          <p:nvPr/>
        </p:nvSpPr>
        <p:spPr>
          <a:xfrm>
            <a:off x="7086600" y="4866382"/>
            <a:ext cx="1841500" cy="558801"/>
          </a:xfrm>
          <a:prstGeom prst="rect">
            <a:avLst/>
          </a:prstGeom>
          <a:ln w="12700">
            <a:round/>
          </a:ln>
          <a:extLst>
            <a:ext uri="{C572A759-6A51-4108-AA02-DFA0A04FC94B}">
              <ma14:wrappingTextBoxFlag xmlns:ma14="http://schemas.microsoft.com/office/mac/drawingml/2011/main" xmlns="" val="1"/>
            </a:ext>
          </a:extLst>
        </p:spPr>
        <p:txBody>
          <a:bodyPr lIns="38100" tIns="38100" rIns="38100" bIns="38100">
            <a:spAutoFit/>
          </a:bodyPr>
          <a:lstStyle>
            <a:lvl1pPr>
              <a:defRPr sz="3200"/>
            </a:lvl1pPr>
          </a:lstStyle>
          <a:p>
            <a:pPr lvl="0">
              <a:defRPr sz="1800">
                <a:uFillTx/>
              </a:defRPr>
            </a:pPr>
            <a:r>
              <a:rPr sz="3200">
                <a:uFill>
                  <a:solidFill/>
                </a:uFill>
              </a:rPr>
              <a:t>Danger!</a:t>
            </a:r>
          </a:p>
        </p:txBody>
      </p:sp>
      <p:sp>
        <p:nvSpPr>
          <p:cNvPr id="99" name="Shape 99"/>
          <p:cNvSpPr/>
          <p:nvPr/>
        </p:nvSpPr>
        <p:spPr>
          <a:xfrm>
            <a:off x="7086600" y="5628382"/>
            <a:ext cx="1841500" cy="1041401"/>
          </a:xfrm>
          <a:prstGeom prst="rect">
            <a:avLst/>
          </a:prstGeom>
          <a:ln w="12700">
            <a:round/>
          </a:ln>
          <a:extLst>
            <a:ext uri="{C572A759-6A51-4108-AA02-DFA0A04FC94B}">
              <ma14:wrappingTextBoxFlag xmlns:ma14="http://schemas.microsoft.com/office/mac/drawingml/2011/main" xmlns="" val="1"/>
            </a:ext>
          </a:extLst>
        </p:spPr>
        <p:txBody>
          <a:bodyPr lIns="38100" tIns="38100" rIns="38100" bIns="38100">
            <a:spAutoFit/>
          </a:bodyPr>
          <a:lstStyle>
            <a:lvl1pPr>
              <a:defRPr sz="3200"/>
            </a:lvl1pPr>
          </a:lstStyle>
          <a:p>
            <a:pPr lvl="0">
              <a:defRPr sz="1800">
                <a:uFillTx/>
              </a:defRPr>
            </a:pPr>
            <a:r>
              <a:rPr sz="3200">
                <a:uFill>
                  <a:solidFill/>
                </a:uFill>
              </a:rPr>
              <a:t>Out of scope</a:t>
            </a:r>
          </a:p>
        </p:txBody>
      </p:sp>
      <p:sp>
        <p:nvSpPr>
          <p:cNvPr id="100" name="Shape 100"/>
          <p:cNvSpPr/>
          <p:nvPr/>
        </p:nvSpPr>
        <p:spPr>
          <a:xfrm>
            <a:off x="626185" y="4495800"/>
            <a:ext cx="4148572" cy="1923604"/>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p>
            <a:pPr lvl="0">
              <a:defRPr>
                <a:uFillTx/>
              </a:defRPr>
            </a:pPr>
            <a:r>
              <a:rPr sz="2400" b="1" dirty="0">
                <a:uFill>
                  <a:solidFill/>
                </a:uFill>
              </a:rPr>
              <a:t>Technologies:</a:t>
            </a:r>
            <a:endParaRPr dirty="0">
              <a:uFill>
                <a:solidFill/>
              </a:uFill>
            </a:endParaRPr>
          </a:p>
          <a:p>
            <a:pPr lvl="0">
              <a:buSzPct val="100000"/>
              <a:buChar char="-"/>
              <a:defRPr>
                <a:uFillTx/>
              </a:defRPr>
            </a:pPr>
            <a:r>
              <a:rPr sz="2400" dirty="0">
                <a:uFill>
                  <a:solidFill/>
                </a:uFill>
              </a:rPr>
              <a:t> &lt;</a:t>
            </a:r>
            <a:r>
              <a:rPr lang="en-US" sz="2400" dirty="0">
                <a:uFill>
                  <a:solidFill/>
                </a:uFill>
              </a:rPr>
              <a:t>JavaScript, SQL, Rust(maybe)</a:t>
            </a:r>
            <a:r>
              <a:rPr sz="2400" dirty="0">
                <a:uFill>
                  <a:solidFill/>
                </a:uFill>
              </a:rPr>
              <a:t>&gt;</a:t>
            </a:r>
            <a:endParaRPr dirty="0">
              <a:uFill>
                <a:solidFill/>
              </a:uFill>
            </a:endParaRPr>
          </a:p>
          <a:p>
            <a:pPr lvl="0">
              <a:buSzPct val="100000"/>
              <a:buChar char="-"/>
              <a:defRPr>
                <a:uFillTx/>
              </a:defRPr>
            </a:pPr>
            <a:r>
              <a:rPr sz="2400" dirty="0">
                <a:uFill>
                  <a:solidFill/>
                </a:uFill>
              </a:rPr>
              <a:t> &lt;libraries&gt;</a:t>
            </a:r>
            <a:endParaRPr dirty="0">
              <a:uFill>
                <a:solidFill/>
              </a:uFill>
            </a:endParaRPr>
          </a:p>
          <a:p>
            <a:pPr lvl="0">
              <a:buSzPct val="100000"/>
              <a:buChar char="-"/>
              <a:defRPr>
                <a:uFillTx/>
              </a:defRPr>
            </a:pPr>
            <a:r>
              <a:rPr sz="2400" dirty="0">
                <a:uFill>
                  <a:solidFill/>
                </a:uFill>
              </a:rPr>
              <a:t> &lt;</a:t>
            </a:r>
            <a:r>
              <a:rPr lang="en-US" sz="2400" dirty="0"/>
              <a:t>PostgreSQL</a:t>
            </a:r>
            <a:r>
              <a:rPr sz="2400" dirty="0">
                <a:uFill>
                  <a:solidFill/>
                </a:uFill>
              </a:rPr>
              <a:t>&gt;</a:t>
            </a:r>
            <a:endParaRPr dirty="0">
              <a:uFill>
                <a:solidFill/>
              </a:uFill>
            </a:endParaRPr>
          </a:p>
          <a:p>
            <a:pPr lvl="0">
              <a:buSzPct val="100000"/>
              <a:buChar char="-"/>
              <a:defRPr>
                <a:uFillTx/>
              </a:defRPr>
            </a:pPr>
            <a:r>
              <a:rPr sz="2400" dirty="0">
                <a:uFill>
                  <a:solidFill/>
                </a:uFill>
              </a:rPr>
              <a:t> &lt;technology&gt;</a:t>
            </a:r>
          </a:p>
        </p:txBody>
      </p:sp>
    </p:spTree>
    <p:extLst>
      <p:ext uri="{BB962C8B-B14F-4D97-AF65-F5344CB8AC3E}">
        <p14:creationId xmlns:p14="http://schemas.microsoft.com/office/powerpoint/2010/main" val="116961749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 name="image1.png"/>
          <p:cNvPicPr/>
          <p:nvPr/>
        </p:nvPicPr>
        <p:blipFill>
          <a:blip r:embed="rId3"/>
          <a:stretch>
            <a:fillRect/>
          </a:stretch>
        </p:blipFill>
        <p:spPr>
          <a:xfrm>
            <a:off x="7848600" y="6311900"/>
            <a:ext cx="1117600" cy="393700"/>
          </a:xfrm>
          <a:prstGeom prst="rect">
            <a:avLst/>
          </a:prstGeom>
          <a:ln w="12700">
            <a:miter lim="400000"/>
          </a:ln>
        </p:spPr>
      </p:pic>
      <p:sp>
        <p:nvSpPr>
          <p:cNvPr id="105" name="Shape 105"/>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What keeps us up at night</a:t>
            </a:r>
          </a:p>
        </p:txBody>
      </p:sp>
      <p:sp>
        <p:nvSpPr>
          <p:cNvPr id="106" name="Shape 106"/>
          <p:cNvSpPr>
            <a:spLocks noGrp="1"/>
          </p:cNvSpPr>
          <p:nvPr>
            <p:ph type="body" idx="1"/>
          </p:nvPr>
        </p:nvSpPr>
        <p:spPr>
          <a:prstGeom prst="rect">
            <a:avLst/>
          </a:prstGeom>
        </p:spPr>
        <p:txBody>
          <a:bodyPr/>
          <a:lstStyle/>
          <a:p>
            <a:pPr lvl="0">
              <a:defRPr sz="1800">
                <a:uFillTx/>
              </a:defRPr>
            </a:pPr>
            <a:r>
              <a:rPr sz="3200">
                <a:uFill>
                  <a:solidFill/>
                </a:uFill>
              </a:rPr>
              <a:t>&lt;scary thing #1&gt;</a:t>
            </a:r>
          </a:p>
          <a:p>
            <a:pPr lvl="0">
              <a:defRPr sz="1800">
                <a:uFillTx/>
              </a:defRPr>
            </a:pPr>
            <a:r>
              <a:rPr sz="3200">
                <a:uFill>
                  <a:solidFill/>
                </a:uFill>
              </a:rPr>
              <a:t>&lt;scary thing #2&gt;</a:t>
            </a:r>
          </a:p>
          <a:p>
            <a:pPr lvl="0">
              <a:defRPr sz="1800">
                <a:uFillTx/>
              </a:defRPr>
            </a:pPr>
            <a:r>
              <a:rPr sz="3200">
                <a:uFill>
                  <a:solidFill/>
                </a:uFill>
              </a:rPr>
              <a:t>&lt;scary thing #3&gt;</a:t>
            </a:r>
          </a:p>
        </p:txBody>
      </p:sp>
      <p:sp>
        <p:nvSpPr>
          <p:cNvPr id="107" name="Shape 107"/>
          <p:cNvSpPr/>
          <p:nvPr/>
        </p:nvSpPr>
        <p:spPr>
          <a:xfrm>
            <a:off x="7696200" y="6096000"/>
            <a:ext cx="1384300" cy="685800"/>
          </a:xfrm>
          <a:prstGeom prst="rect">
            <a:avLst/>
          </a:prstGeom>
          <a:solidFill>
            <a:srgbClr val="FFFFFF"/>
          </a:solidFill>
          <a:ln w="25400">
            <a:solidFill>
              <a:srgbClr val="FFFFFF"/>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pic>
        <p:nvPicPr>
          <p:cNvPr id="108" name="droppedImage.pdf"/>
          <p:cNvPicPr/>
          <p:nvPr/>
        </p:nvPicPr>
        <p:blipFill>
          <a:blip r:embed="rId4"/>
          <a:stretch>
            <a:fillRect/>
          </a:stretch>
        </p:blipFill>
        <p:spPr>
          <a:xfrm flipH="1">
            <a:off x="7226300" y="4330700"/>
            <a:ext cx="1206500" cy="2146300"/>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 name="image1.png"/>
          <p:cNvPicPr/>
          <p:nvPr/>
        </p:nvPicPr>
        <p:blipFill>
          <a:blip r:embed="rId3"/>
          <a:stretch>
            <a:fillRect/>
          </a:stretch>
        </p:blipFill>
        <p:spPr>
          <a:xfrm>
            <a:off x="7848600" y="6311900"/>
            <a:ext cx="1117600" cy="393700"/>
          </a:xfrm>
          <a:prstGeom prst="rect">
            <a:avLst/>
          </a:prstGeom>
          <a:ln w="12700">
            <a:miter lim="400000"/>
          </a:ln>
        </p:spPr>
      </p:pic>
      <p:sp>
        <p:nvSpPr>
          <p:cNvPr id="113" name="Shape 113"/>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The A-Team</a:t>
            </a:r>
          </a:p>
        </p:txBody>
      </p:sp>
      <p:graphicFrame>
        <p:nvGraphicFramePr>
          <p:cNvPr id="114" name="Table 114"/>
          <p:cNvGraphicFramePr/>
          <p:nvPr/>
        </p:nvGraphicFramePr>
        <p:xfrm>
          <a:off x="685800" y="1396999"/>
          <a:ext cx="7924800" cy="4733290"/>
        </p:xfrm>
        <a:graphic>
          <a:graphicData uri="http://schemas.openxmlformats.org/drawingml/2006/table">
            <a:tbl>
              <a:tblPr firstRow="1" bandRow="1">
                <a:tableStyleId>{8F44A2F1-9E1F-4B54-A3A2-5F16C0AD49E2}</a:tableStyleId>
              </a:tblPr>
              <a:tblGrid>
                <a:gridCol w="609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5562600">
                  <a:extLst>
                    <a:ext uri="{9D8B030D-6E8A-4147-A177-3AD203B41FA5}">
                      <a16:colId xmlns:a16="http://schemas.microsoft.com/office/drawing/2014/main" val="20002"/>
                    </a:ext>
                  </a:extLst>
                </a:gridCol>
              </a:tblGrid>
              <a:tr h="516890">
                <a:tc>
                  <a:txBody>
                    <a:bodyPr/>
                    <a:lstStyle/>
                    <a:p>
                      <a:pPr lvl="0" algn="l">
                        <a:tabLst>
                          <a:tab pos="914400" algn="l"/>
                        </a:tabLst>
                        <a:defRPr sz="1800" b="0">
                          <a:solidFill>
                            <a:srgbClr val="000000"/>
                          </a:solidFill>
                          <a:uFillTx/>
                        </a:defRPr>
                      </a:pPr>
                      <a:r>
                        <a:rPr sz="2400">
                          <a:solidFill>
                            <a:srgbClr val="FFFFFF"/>
                          </a:solidFill>
                          <a:uFill>
                            <a:solidFill>
                              <a:srgbClr val="FFFFFF"/>
                            </a:solidFill>
                          </a:uFill>
                        </a:rPr>
                        <a:t>#</a:t>
                      </a:r>
                    </a:p>
                  </a:txBody>
                  <a:tcPr marL="38100" marR="38100" marT="38100" marB="38100" horzOverflow="overflow"/>
                </a:tc>
                <a:tc>
                  <a:txBody>
                    <a:bodyPr/>
                    <a:lstStyle/>
                    <a:p>
                      <a:pPr lvl="0" algn="l">
                        <a:tabLst>
                          <a:tab pos="914400" algn="l"/>
                        </a:tabLst>
                        <a:defRPr sz="1800" b="0">
                          <a:solidFill>
                            <a:srgbClr val="000000"/>
                          </a:solidFill>
                          <a:uFillTx/>
                        </a:defRPr>
                      </a:pPr>
                      <a:r>
                        <a:rPr sz="2400">
                          <a:solidFill>
                            <a:srgbClr val="FFFFFF"/>
                          </a:solidFill>
                          <a:uFill>
                            <a:solidFill>
                              <a:srgbClr val="FFFFFF"/>
                            </a:solidFill>
                          </a:uFill>
                        </a:rPr>
                        <a:t>Role</a:t>
                      </a:r>
                    </a:p>
                  </a:txBody>
                  <a:tcPr marL="38100" marR="38100" marT="38100" marB="38100" horzOverflow="overflow"/>
                </a:tc>
                <a:tc>
                  <a:txBody>
                    <a:bodyPr/>
                    <a:lstStyle/>
                    <a:p>
                      <a:pPr lvl="0" algn="l">
                        <a:tabLst>
                          <a:tab pos="914400" algn="l"/>
                        </a:tabLst>
                        <a:defRPr sz="1800" b="0">
                          <a:solidFill>
                            <a:srgbClr val="000000"/>
                          </a:solidFill>
                          <a:uFillTx/>
                        </a:defRPr>
                      </a:pPr>
                      <a:r>
                        <a:rPr sz="2400">
                          <a:solidFill>
                            <a:srgbClr val="FFFFFF"/>
                          </a:solidFill>
                          <a:uFill>
                            <a:solidFill>
                              <a:srgbClr val="FFFFFF"/>
                            </a:solidFill>
                          </a:uFill>
                        </a:rPr>
                        <a:t>Competencies/Expectations</a:t>
                      </a:r>
                    </a:p>
                  </a:txBody>
                  <a:tcPr marL="38100" marR="38100" marT="38100" marB="38100" horzOverflow="overflow"/>
                </a:tc>
                <a:extLst>
                  <a:ext uri="{0D108BD9-81ED-4DB2-BD59-A6C34878D82A}">
                    <a16:rowId xmlns:a16="http://schemas.microsoft.com/office/drawing/2014/main" val="10000"/>
                  </a:ext>
                </a:extLst>
              </a:tr>
              <a:tr h="516890">
                <a:tc>
                  <a:txBody>
                    <a:bodyPr/>
                    <a:lstStyle/>
                    <a:p>
                      <a:pPr lvl="0" algn="l">
                        <a:tabLst>
                          <a:tab pos="914400" algn="l"/>
                        </a:tabLst>
                        <a:defRPr sz="1800">
                          <a:uFillTx/>
                        </a:defRPr>
                      </a:pPr>
                      <a:r>
                        <a:rPr>
                          <a:uFill>
                            <a:solidFill/>
                          </a:uFill>
                        </a:rPr>
                        <a:t>1</a:t>
                      </a:r>
                    </a:p>
                  </a:txBody>
                  <a:tcPr marL="38100" marR="38100" marT="38100" marB="38100" horzOverflow="overflow"/>
                </a:tc>
                <a:tc>
                  <a:txBody>
                    <a:bodyPr/>
                    <a:lstStyle/>
                    <a:p>
                      <a:pPr lvl="0" algn="l">
                        <a:tabLst>
                          <a:tab pos="914400" algn="l"/>
                        </a:tabLst>
                        <a:defRPr sz="1800">
                          <a:uFillTx/>
                        </a:defRPr>
                      </a:pPr>
                      <a:r>
                        <a:rPr>
                          <a:uFill>
                            <a:solidFill/>
                          </a:uFill>
                        </a:rPr>
                        <a:t>Analyst</a:t>
                      </a:r>
                    </a:p>
                  </a:txBody>
                  <a:tcPr marL="38100" marR="38100" marT="38100" marB="38100" horzOverflow="overflow"/>
                </a:tc>
                <a:tc>
                  <a:txBody>
                    <a:bodyPr/>
                    <a:lstStyle/>
                    <a:p>
                      <a:pPr lvl="0" algn="l">
                        <a:buClr>
                          <a:srgbClr val="000000"/>
                        </a:buClr>
                        <a:tabLst>
                          <a:tab pos="914400" algn="l"/>
                        </a:tabLst>
                        <a:defRPr sz="1800">
                          <a:uFillTx/>
                        </a:defRPr>
                      </a:pPr>
                      <a:r>
                        <a:rPr dirty="0">
                          <a:uFill>
                            <a:solidFill/>
                          </a:uFill>
                        </a:rPr>
                        <a:t>Comfortable with just-in-time analysis.</a:t>
                      </a:r>
                    </a:p>
                    <a:p>
                      <a:pPr lvl="0" algn="l">
                        <a:buClr>
                          <a:srgbClr val="000000"/>
                        </a:buClr>
                        <a:tabLst>
                          <a:tab pos="914400" algn="l"/>
                        </a:tabLst>
                        <a:defRPr sz="1800">
                          <a:uFillTx/>
                        </a:defRPr>
                      </a:pPr>
                      <a:r>
                        <a:rPr dirty="0">
                          <a:uFill>
                            <a:solidFill/>
                          </a:uFill>
                        </a:rPr>
                        <a:t>Likes to test.</a:t>
                      </a:r>
                    </a:p>
                    <a:p>
                      <a:pPr lvl="0" algn="l">
                        <a:buClr>
                          <a:srgbClr val="000000"/>
                        </a:buClr>
                        <a:tabLst>
                          <a:tab pos="914400" algn="l"/>
                        </a:tabLst>
                        <a:defRPr sz="1800">
                          <a:uFillTx/>
                        </a:defRPr>
                      </a:pPr>
                      <a:r>
                        <a:rPr dirty="0">
                          <a:uFill>
                            <a:solidFill/>
                          </a:uFill>
                        </a:rPr>
                        <a:t>Comfortable with rapid iterative development.</a:t>
                      </a:r>
                    </a:p>
                  </a:txBody>
                  <a:tcPr marL="38100" marR="38100" marT="38100" marB="38100" horzOverflow="overflow"/>
                </a:tc>
                <a:extLst>
                  <a:ext uri="{0D108BD9-81ED-4DB2-BD59-A6C34878D82A}">
                    <a16:rowId xmlns:a16="http://schemas.microsoft.com/office/drawing/2014/main" val="10001"/>
                  </a:ext>
                </a:extLst>
              </a:tr>
              <a:tr h="516890">
                <a:tc>
                  <a:txBody>
                    <a:bodyPr/>
                    <a:lstStyle/>
                    <a:p>
                      <a:pPr lvl="0" algn="l">
                        <a:tabLst>
                          <a:tab pos="914400" algn="l"/>
                        </a:tabLst>
                        <a:defRPr sz="1800">
                          <a:uFillTx/>
                        </a:defRPr>
                      </a:pPr>
                      <a:r>
                        <a:rPr>
                          <a:uFill>
                            <a:solidFill/>
                          </a:uFill>
                        </a:rPr>
                        <a:t>2</a:t>
                      </a:r>
                    </a:p>
                  </a:txBody>
                  <a:tcPr marL="38100" marR="38100" marT="38100" marB="38100" horzOverflow="overflow"/>
                </a:tc>
                <a:tc>
                  <a:txBody>
                    <a:bodyPr/>
                    <a:lstStyle/>
                    <a:p>
                      <a:pPr lvl="0" algn="l">
                        <a:tabLst>
                          <a:tab pos="914400" algn="l"/>
                        </a:tabLst>
                        <a:defRPr sz="1800">
                          <a:uFillTx/>
                        </a:defRPr>
                      </a:pPr>
                      <a:r>
                        <a:rPr dirty="0">
                          <a:uFill>
                            <a:solidFill/>
                          </a:uFill>
                        </a:rPr>
                        <a:t>Developers</a:t>
                      </a:r>
                    </a:p>
                  </a:txBody>
                  <a:tcPr marL="38100" marR="38100" marT="38100" marB="38100" horzOverflow="overflow"/>
                </a:tc>
                <a:tc>
                  <a:txBody>
                    <a:bodyPr/>
                    <a:lstStyle/>
                    <a:p>
                      <a:pPr lvl="0" algn="l">
                        <a:buClr>
                          <a:srgbClr val="000000"/>
                        </a:buClr>
                        <a:tabLst>
                          <a:tab pos="914400" algn="l"/>
                        </a:tabLst>
                        <a:defRPr sz="1800">
                          <a:uFillTx/>
                        </a:defRPr>
                      </a:pPr>
                      <a:r>
                        <a:rPr dirty="0">
                          <a:uFill>
                            <a:solidFill/>
                          </a:uFill>
                        </a:rPr>
                        <a:t>C#, MVC.NET, jQuery, SQL</a:t>
                      </a:r>
                    </a:p>
                    <a:p>
                      <a:pPr lvl="0" algn="l">
                        <a:buClr>
                          <a:srgbClr val="000000"/>
                        </a:buClr>
                        <a:tabLst>
                          <a:tab pos="914400" algn="l"/>
                        </a:tabLst>
                        <a:defRPr sz="1800">
                          <a:uFillTx/>
                        </a:defRPr>
                      </a:pPr>
                      <a:r>
                        <a:rPr dirty="0">
                          <a:uFill>
                            <a:solidFill/>
                          </a:uFill>
                        </a:rPr>
                        <a:t>Unit testing, refactoring, TDD, continuous integration</a:t>
                      </a:r>
                    </a:p>
                  </a:txBody>
                  <a:tcPr marL="38100" marR="38100" marT="38100" marB="38100" horzOverflow="overflow"/>
                </a:tc>
                <a:extLst>
                  <a:ext uri="{0D108BD9-81ED-4DB2-BD59-A6C34878D82A}">
                    <a16:rowId xmlns:a16="http://schemas.microsoft.com/office/drawing/2014/main" val="10002"/>
                  </a:ext>
                </a:extLst>
              </a:tr>
              <a:tr h="516890">
                <a:tc>
                  <a:txBody>
                    <a:bodyPr/>
                    <a:lstStyle/>
                    <a:p>
                      <a:pPr lvl="0" algn="l">
                        <a:tabLst>
                          <a:tab pos="914400" algn="l"/>
                        </a:tabLst>
                        <a:defRPr sz="1800">
                          <a:uFillTx/>
                        </a:defRPr>
                      </a:pPr>
                      <a:r>
                        <a:rPr>
                          <a:uFill>
                            <a:solidFill/>
                          </a:uFill>
                        </a:rPr>
                        <a:t>0.5</a:t>
                      </a:r>
                    </a:p>
                  </a:txBody>
                  <a:tcPr marL="38100" marR="38100" marT="38100" marB="38100" horzOverflow="overflow"/>
                </a:tc>
                <a:tc>
                  <a:txBody>
                    <a:bodyPr/>
                    <a:lstStyle/>
                    <a:p>
                      <a:pPr lvl="0" algn="l">
                        <a:tabLst>
                          <a:tab pos="914400" algn="l"/>
                        </a:tabLst>
                        <a:defRPr sz="1800">
                          <a:uFillTx/>
                        </a:defRPr>
                      </a:pPr>
                      <a:r>
                        <a:rPr>
                          <a:uFill>
                            <a:solidFill/>
                          </a:uFill>
                        </a:rPr>
                        <a:t>Project manager</a:t>
                      </a:r>
                    </a:p>
                  </a:txBody>
                  <a:tcPr marL="38100" marR="38100" marT="38100" marB="38100" horzOverflow="overflow"/>
                </a:tc>
                <a:tc>
                  <a:txBody>
                    <a:bodyPr/>
                    <a:lstStyle/>
                    <a:p>
                      <a:pPr lvl="0" algn="l">
                        <a:buClr>
                          <a:srgbClr val="000000"/>
                        </a:buClr>
                        <a:tabLst>
                          <a:tab pos="914400" algn="l"/>
                        </a:tabLst>
                        <a:defRPr sz="1800">
                          <a:uFillTx/>
                        </a:defRPr>
                      </a:pPr>
                      <a:r>
                        <a:rPr dirty="0">
                          <a:uFill>
                            <a:solidFill/>
                          </a:uFill>
                        </a:rPr>
                        <a:t>Responsible for outward facing communication</a:t>
                      </a:r>
                    </a:p>
                    <a:p>
                      <a:pPr lvl="0" algn="l">
                        <a:buClr>
                          <a:srgbClr val="000000"/>
                        </a:buClr>
                        <a:tabLst>
                          <a:tab pos="914400" algn="l"/>
                        </a:tabLst>
                        <a:defRPr sz="1800">
                          <a:uFillTx/>
                        </a:defRPr>
                      </a:pPr>
                      <a:r>
                        <a:rPr dirty="0">
                          <a:uFill>
                            <a:solidFill/>
                          </a:uFill>
                        </a:rPr>
                        <a:t>Status reports, scope, budget, and reporting upwards</a:t>
                      </a:r>
                    </a:p>
                  </a:txBody>
                  <a:tcPr marL="38100" marR="38100" marT="38100" marB="38100" horzOverflow="overflow"/>
                </a:tc>
                <a:extLst>
                  <a:ext uri="{0D108BD9-81ED-4DB2-BD59-A6C34878D82A}">
                    <a16:rowId xmlns:a16="http://schemas.microsoft.com/office/drawing/2014/main" val="10003"/>
                  </a:ext>
                </a:extLst>
              </a:tr>
              <a:tr h="516890">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extLst>
                  <a:ext uri="{0D108BD9-81ED-4DB2-BD59-A6C34878D82A}">
                    <a16:rowId xmlns:a16="http://schemas.microsoft.com/office/drawing/2014/main" val="10004"/>
                  </a:ext>
                </a:extLst>
              </a:tr>
              <a:tr h="516890">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extLst>
                  <a:ext uri="{0D108BD9-81ED-4DB2-BD59-A6C34878D82A}">
                    <a16:rowId xmlns:a16="http://schemas.microsoft.com/office/drawing/2014/main" val="10005"/>
                  </a:ext>
                </a:extLst>
              </a:tr>
              <a:tr h="516890">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extLst>
                  <a:ext uri="{0D108BD9-81ED-4DB2-BD59-A6C34878D82A}">
                    <a16:rowId xmlns:a16="http://schemas.microsoft.com/office/drawing/2014/main" val="10006"/>
                  </a:ext>
                </a:extLst>
              </a:tr>
              <a:tr h="516890">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dirty="0"/>
                    </a:p>
                  </a:txBody>
                  <a:tcPr marL="38100" marR="38100" marT="38100" marB="38100" horzOverflow="overflow"/>
                </a:tc>
                <a:extLst>
                  <a:ext uri="{0D108BD9-81ED-4DB2-BD59-A6C34878D82A}">
                    <a16:rowId xmlns:a16="http://schemas.microsoft.com/office/drawing/2014/main" val="10007"/>
                  </a:ext>
                </a:extLst>
              </a:tr>
            </a:tbl>
          </a:graphicData>
        </a:graphic>
      </p:graphicFrame>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 name="Screen shot 2011-02-08 at 5.04.54 AM.png"/>
          <p:cNvPicPr/>
          <p:nvPr/>
        </p:nvPicPr>
        <p:blipFill>
          <a:blip r:embed="rId3"/>
          <a:stretch>
            <a:fillRect/>
          </a:stretch>
        </p:blipFill>
        <p:spPr>
          <a:xfrm flipH="1">
            <a:off x="431800" y="2741950"/>
            <a:ext cx="1066800" cy="839450"/>
          </a:xfrm>
          <a:prstGeom prst="rect">
            <a:avLst/>
          </a:prstGeom>
          <a:ln w="12700">
            <a:miter lim="400000"/>
          </a:ln>
        </p:spPr>
      </p:pic>
      <p:pic>
        <p:nvPicPr>
          <p:cNvPr id="119" name="image1.png"/>
          <p:cNvPicPr/>
          <p:nvPr/>
        </p:nvPicPr>
        <p:blipFill>
          <a:blip r:embed="rId4"/>
          <a:stretch>
            <a:fillRect/>
          </a:stretch>
        </p:blipFill>
        <p:spPr>
          <a:xfrm>
            <a:off x="7848600" y="6311900"/>
            <a:ext cx="1117600" cy="393700"/>
          </a:xfrm>
          <a:prstGeom prst="rect">
            <a:avLst/>
          </a:prstGeom>
          <a:ln w="12700">
            <a:miter lim="400000"/>
          </a:ln>
        </p:spPr>
      </p:pic>
      <p:sp>
        <p:nvSpPr>
          <p:cNvPr id="120" name="Shape 120"/>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How big is this thing?</a:t>
            </a:r>
          </a:p>
        </p:txBody>
      </p:sp>
      <p:sp>
        <p:nvSpPr>
          <p:cNvPr id="121" name="Shape 121"/>
          <p:cNvSpPr/>
          <p:nvPr/>
        </p:nvSpPr>
        <p:spPr>
          <a:xfrm>
            <a:off x="1661310" y="2819400"/>
            <a:ext cx="6172201" cy="685800"/>
          </a:xfrm>
          <a:prstGeom prst="chevron">
            <a:avLst>
              <a:gd name="adj" fmla="val 50000"/>
            </a:avLst>
          </a:prstGeom>
          <a:solidFill>
            <a:srgbClr val="6095C9"/>
          </a:solidFill>
          <a:ln w="25400">
            <a:solidFill>
              <a:srgbClr val="49729C"/>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122" name="Shape 122"/>
          <p:cNvSpPr/>
          <p:nvPr/>
        </p:nvSpPr>
        <p:spPr>
          <a:xfrm rot="5400000">
            <a:off x="3490110" y="2514600"/>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123" name="Shape 123"/>
          <p:cNvSpPr/>
          <p:nvPr/>
        </p:nvSpPr>
        <p:spPr>
          <a:xfrm rot="5400000">
            <a:off x="5471310" y="2514600"/>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124" name="Shape 124"/>
          <p:cNvSpPr/>
          <p:nvPr/>
        </p:nvSpPr>
        <p:spPr>
          <a:xfrm rot="5400000">
            <a:off x="7452510" y="2514600"/>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125" name="Shape 125"/>
          <p:cNvSpPr/>
          <p:nvPr/>
        </p:nvSpPr>
        <p:spPr>
          <a:xfrm>
            <a:off x="7071510" y="1371599"/>
            <a:ext cx="1928913" cy="673101"/>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4000" b="1"/>
            </a:lvl1pPr>
          </a:lstStyle>
          <a:p>
            <a:pPr lvl="0">
              <a:defRPr sz="1800" b="0">
                <a:uFillTx/>
              </a:defRPr>
            </a:pPr>
            <a:r>
              <a:rPr sz="4000" b="1">
                <a:uFill>
                  <a:solidFill/>
                </a:uFill>
              </a:rPr>
              <a:t>Ship it!</a:t>
            </a:r>
          </a:p>
        </p:txBody>
      </p:sp>
      <p:sp>
        <p:nvSpPr>
          <p:cNvPr id="126" name="Shape 126"/>
          <p:cNvSpPr/>
          <p:nvPr/>
        </p:nvSpPr>
        <p:spPr>
          <a:xfrm>
            <a:off x="1661310" y="2209800"/>
            <a:ext cx="2294038" cy="4953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sz="2800">
                <a:uFill>
                  <a:solidFill/>
                </a:uFill>
              </a:rPr>
              <a:t>Construction</a:t>
            </a:r>
          </a:p>
        </p:txBody>
      </p:sp>
      <p:sp>
        <p:nvSpPr>
          <p:cNvPr id="127" name="Shape 127"/>
          <p:cNvSpPr/>
          <p:nvPr/>
        </p:nvSpPr>
        <p:spPr>
          <a:xfrm>
            <a:off x="4480066" y="2209800"/>
            <a:ext cx="768326" cy="4953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sz="2800">
                <a:uFill>
                  <a:solidFill/>
                </a:uFill>
              </a:rPr>
              <a:t>UAT</a:t>
            </a:r>
          </a:p>
        </p:txBody>
      </p:sp>
      <p:sp>
        <p:nvSpPr>
          <p:cNvPr id="128" name="Shape 128"/>
          <p:cNvSpPr/>
          <p:nvPr/>
        </p:nvSpPr>
        <p:spPr>
          <a:xfrm>
            <a:off x="6233310" y="2219979"/>
            <a:ext cx="1504530" cy="495301"/>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sz="2800">
                <a:uFill>
                  <a:solidFill/>
                </a:uFill>
              </a:rPr>
              <a:t>Training</a:t>
            </a:r>
          </a:p>
        </p:txBody>
      </p:sp>
      <p:sp>
        <p:nvSpPr>
          <p:cNvPr id="129" name="Shape 129"/>
          <p:cNvSpPr/>
          <p:nvPr/>
        </p:nvSpPr>
        <p:spPr>
          <a:xfrm>
            <a:off x="2042310" y="2895600"/>
            <a:ext cx="1827834" cy="4953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sz="2800" dirty="0">
                <a:solidFill>
                  <a:srgbClr val="FFFFFF"/>
                </a:solidFill>
                <a:uFill>
                  <a:solidFill>
                    <a:srgbClr val="FFFFFF"/>
                  </a:solidFill>
                </a:uFill>
              </a:rPr>
              <a:t>~3months</a:t>
            </a:r>
          </a:p>
        </p:txBody>
      </p:sp>
      <p:sp>
        <p:nvSpPr>
          <p:cNvPr id="130" name="Shape 130"/>
          <p:cNvSpPr/>
          <p:nvPr/>
        </p:nvSpPr>
        <p:spPr>
          <a:xfrm>
            <a:off x="4368010" y="2895600"/>
            <a:ext cx="1017836" cy="4953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sz="2800">
                <a:solidFill>
                  <a:srgbClr val="FFFFFF"/>
                </a:solidFill>
                <a:uFill>
                  <a:solidFill>
                    <a:srgbClr val="FFFFFF"/>
                  </a:solidFill>
                </a:uFill>
              </a:rPr>
              <a:t> 1 wk</a:t>
            </a:r>
          </a:p>
        </p:txBody>
      </p:sp>
      <p:sp>
        <p:nvSpPr>
          <p:cNvPr id="131" name="Shape 131"/>
          <p:cNvSpPr/>
          <p:nvPr/>
        </p:nvSpPr>
        <p:spPr>
          <a:xfrm>
            <a:off x="6349210" y="2895600"/>
            <a:ext cx="1017837" cy="4953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sz="2800">
                <a:solidFill>
                  <a:srgbClr val="FFFFFF"/>
                </a:solidFill>
                <a:uFill>
                  <a:solidFill>
                    <a:srgbClr val="FFFFFF"/>
                  </a:solidFill>
                </a:uFill>
              </a:rPr>
              <a:t> 1 wk</a:t>
            </a:r>
          </a:p>
        </p:txBody>
      </p:sp>
      <p:sp>
        <p:nvSpPr>
          <p:cNvPr id="132" name="Shape 132"/>
          <p:cNvSpPr/>
          <p:nvPr/>
        </p:nvSpPr>
        <p:spPr>
          <a:xfrm>
            <a:off x="1668049" y="3886200"/>
            <a:ext cx="7470578" cy="5588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3200" b="1"/>
            </a:lvl1pPr>
          </a:lstStyle>
          <a:p>
            <a:pPr lvl="0">
              <a:defRPr sz="1800" b="0">
                <a:uFillTx/>
              </a:defRPr>
            </a:pPr>
            <a:r>
              <a:rPr sz="3200" b="1">
                <a:uFill>
                  <a:solidFill/>
                </a:uFill>
              </a:rPr>
              <a:t>This is a guess. Not a commitment.</a:t>
            </a:r>
          </a:p>
        </p:txBody>
      </p:sp>
      <p:sp>
        <p:nvSpPr>
          <p:cNvPr id="133" name="Shape 133"/>
          <p:cNvSpPr/>
          <p:nvPr/>
        </p:nvSpPr>
        <p:spPr>
          <a:xfrm>
            <a:off x="2067075" y="4480559"/>
            <a:ext cx="4713459" cy="701041"/>
          </a:xfrm>
          <a:custGeom>
            <a:avLst/>
            <a:gdLst/>
            <a:ahLst/>
            <a:cxnLst>
              <a:cxn ang="0">
                <a:pos x="wd2" y="hd2"/>
              </a:cxn>
              <a:cxn ang="5400000">
                <a:pos x="wd2" y="hd2"/>
              </a:cxn>
              <a:cxn ang="10800000">
                <a:pos x="wd2" y="hd2"/>
              </a:cxn>
              <a:cxn ang="16200000">
                <a:pos x="wd2" y="hd2"/>
              </a:cxn>
            </a:cxnLst>
            <a:rect l="0" t="0" r="r" b="b"/>
            <a:pathLst>
              <a:path w="20953" h="21600" extrusionOk="0">
                <a:moveTo>
                  <a:pt x="0" y="0"/>
                </a:moveTo>
                <a:lnTo>
                  <a:pt x="20934" y="2009"/>
                </a:lnTo>
                <a:cubicBezTo>
                  <a:pt x="21600" y="2763"/>
                  <a:pt x="4629" y="3600"/>
                  <a:pt x="3997" y="4521"/>
                </a:cubicBezTo>
                <a:cubicBezTo>
                  <a:pt x="3365" y="5442"/>
                  <a:pt x="16632" y="6614"/>
                  <a:pt x="17140" y="7535"/>
                </a:cubicBezTo>
                <a:cubicBezTo>
                  <a:pt x="17648" y="8456"/>
                  <a:pt x="7678" y="9209"/>
                  <a:pt x="7046" y="10047"/>
                </a:cubicBezTo>
                <a:cubicBezTo>
                  <a:pt x="6413" y="10884"/>
                  <a:pt x="12770" y="11763"/>
                  <a:pt x="13346" y="12558"/>
                </a:cubicBezTo>
                <a:cubicBezTo>
                  <a:pt x="13922" y="13353"/>
                  <a:pt x="11009" y="13312"/>
                  <a:pt x="10501" y="14819"/>
                </a:cubicBezTo>
                <a:cubicBezTo>
                  <a:pt x="9993" y="16326"/>
                  <a:pt x="10145" y="18963"/>
                  <a:pt x="10298" y="21600"/>
                </a:cubicBezTo>
              </a:path>
            </a:pathLst>
          </a:custGeom>
          <a:ln w="25400">
            <a:solidFill/>
            <a:round/>
          </a:ln>
        </p:spPr>
        <p:txBody>
          <a:bodyPr lIns="0" tIns="0" rIns="0" bIns="0"/>
          <a:lstStyle/>
          <a:p>
            <a:pPr lvl="0" defTabSz="457200">
              <a:buClrTx/>
              <a:defRPr sz="1200">
                <a:uFillTx/>
                <a:latin typeface="Helvetica"/>
                <a:ea typeface="Helvetica"/>
                <a:cs typeface="Helvetica"/>
                <a:sym typeface="Helvetica"/>
              </a:defRPr>
            </a:pPr>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image1.png"/>
          <p:cNvPicPr/>
          <p:nvPr/>
        </p:nvPicPr>
        <p:blipFill>
          <a:blip r:embed="rId3"/>
          <a:stretch>
            <a:fillRect/>
          </a:stretch>
        </p:blipFill>
        <p:spPr>
          <a:xfrm>
            <a:off x="7848600" y="6311900"/>
            <a:ext cx="1117600" cy="393700"/>
          </a:xfrm>
          <a:prstGeom prst="rect">
            <a:avLst/>
          </a:prstGeom>
          <a:ln w="12700">
            <a:miter lim="400000"/>
          </a:ln>
        </p:spPr>
      </p:pic>
      <p:sp>
        <p:nvSpPr>
          <p:cNvPr id="138" name="Shape 138"/>
          <p:cNvSpPr/>
          <p:nvPr/>
        </p:nvSpPr>
        <p:spPr>
          <a:xfrm>
            <a:off x="7696200" y="6096000"/>
            <a:ext cx="1384300" cy="685800"/>
          </a:xfrm>
          <a:prstGeom prst="rect">
            <a:avLst/>
          </a:prstGeom>
          <a:solidFill>
            <a:srgbClr val="FFFFFF"/>
          </a:solidFill>
          <a:ln w="25400">
            <a:solidFill>
              <a:srgbClr val="FFFFFF"/>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sp>
        <p:nvSpPr>
          <p:cNvPr id="139" name="Shape 139"/>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Trade-off sliders</a:t>
            </a:r>
          </a:p>
        </p:txBody>
      </p:sp>
      <p:graphicFrame>
        <p:nvGraphicFramePr>
          <p:cNvPr id="140" name="Table 140"/>
          <p:cNvGraphicFramePr/>
          <p:nvPr/>
        </p:nvGraphicFramePr>
        <p:xfrm>
          <a:off x="457200" y="1371600"/>
          <a:ext cx="8229600" cy="2660750"/>
        </p:xfrm>
        <a:graphic>
          <a:graphicData uri="http://schemas.openxmlformats.org/drawingml/2006/table">
            <a:tbl>
              <a:tblPr firstRow="1" bandRow="1">
                <a:tableStyleId>{8F44A2F1-9E1F-4B54-A3A2-5F16C0AD49E2}</a:tableStyleId>
              </a:tblPr>
              <a:tblGrid>
                <a:gridCol w="3048000">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tblGrid>
              <a:tr h="377825">
                <a:tc>
                  <a:txBody>
                    <a:bodyPr/>
                    <a:lstStyle/>
                    <a:p>
                      <a:pPr lvl="0" algn="l">
                        <a:tabLst>
                          <a:tab pos="914400" algn="l"/>
                        </a:tabLst>
                        <a:defRPr sz="1800" b="0">
                          <a:uFill>
                            <a:solidFill>
                              <a:srgbClr val="FFFFFF"/>
                            </a:solidFill>
                          </a:uFill>
                        </a:defRPr>
                      </a:pPr>
                      <a:endParaRPr/>
                    </a:p>
                  </a:txBody>
                  <a:tcPr marL="38100" marR="38100" marT="38100" marB="38100" anchor="ctr" horzOverflow="overflow"/>
                </a:tc>
                <a:tc>
                  <a:txBody>
                    <a:bodyPr/>
                    <a:lstStyle/>
                    <a:p>
                      <a:pPr lvl="0" algn="l">
                        <a:tabLst>
                          <a:tab pos="914400" algn="l"/>
                        </a:tabLst>
                        <a:defRPr sz="1800" b="0">
                          <a:solidFill>
                            <a:srgbClr val="000000"/>
                          </a:solidFill>
                          <a:uFillTx/>
                        </a:defRPr>
                      </a:pPr>
                      <a:r>
                        <a:rPr sz="2800">
                          <a:solidFill>
                            <a:srgbClr val="FFFFFF"/>
                          </a:solidFill>
                          <a:uFill>
                            <a:solidFill>
                              <a:srgbClr val="FFFFFF"/>
                            </a:solidFill>
                          </a:uFill>
                        </a:rPr>
                        <a:t>The classic four</a:t>
                      </a:r>
                    </a:p>
                  </a:txBody>
                  <a:tcPr marL="38100" marR="38100" marT="38100" marB="38100" anchor="ctr" horzOverflow="overflow"/>
                </a:tc>
                <a:extLst>
                  <a:ext uri="{0D108BD9-81ED-4DB2-BD59-A6C34878D82A}">
                    <a16:rowId xmlns:a16="http://schemas.microsoft.com/office/drawing/2014/main" val="10000"/>
                  </a:ext>
                </a:extLst>
              </a:tr>
              <a:tr h="612775">
                <a:tc>
                  <a:txBody>
                    <a:bodyPr/>
                    <a:lstStyle/>
                    <a:p>
                      <a:pPr lvl="0" algn="l">
                        <a:tabLst>
                          <a:tab pos="914400" algn="l"/>
                        </a:tabLst>
                        <a:defRPr sz="1800">
                          <a:uFill>
                            <a:solidFill>
                              <a:srgbClr val="000000"/>
                            </a:solidFill>
                          </a:uFill>
                        </a:defRPr>
                      </a:pPr>
                      <a:endParaRPr/>
                    </a:p>
                  </a:txBody>
                  <a:tcPr marL="63500" marR="63500" marT="63500" marB="63500" anchor="ctr" horzOverflow="overflow"/>
                </a:tc>
                <a:tc>
                  <a:txBody>
                    <a:bodyPr/>
                    <a:lstStyle/>
                    <a:p>
                      <a:pPr lvl="0" algn="l">
                        <a:tabLst>
                          <a:tab pos="914400" algn="l"/>
                        </a:tabLst>
                        <a:defRPr sz="1800">
                          <a:uFillTx/>
                        </a:defRPr>
                      </a:pPr>
                      <a:r>
                        <a:rPr sz="2400">
                          <a:uFill>
                            <a:solidFill/>
                          </a:uFill>
                        </a:rPr>
                        <a:t>Feature completeness (scope)</a:t>
                      </a:r>
                    </a:p>
                  </a:txBody>
                  <a:tcPr marL="88900" marR="88900" marT="88900" marB="88900" anchor="ctr" horzOverflow="overflow"/>
                </a:tc>
                <a:extLst>
                  <a:ext uri="{0D108BD9-81ED-4DB2-BD59-A6C34878D82A}">
                    <a16:rowId xmlns:a16="http://schemas.microsoft.com/office/drawing/2014/main" val="10001"/>
                  </a:ext>
                </a:extLst>
              </a:tr>
              <a:tr h="520700">
                <a:tc>
                  <a:txBody>
                    <a:bodyPr/>
                    <a:lstStyle/>
                    <a:p>
                      <a:pPr lvl="0" algn="l">
                        <a:tabLst>
                          <a:tab pos="914400" algn="l"/>
                        </a:tabLst>
                        <a:defRPr sz="18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r>
                        <a:rPr sz="2400">
                          <a:uFill>
                            <a:solidFill/>
                          </a:uFill>
                        </a:rPr>
                        <a:t>Stay within budget (budget)</a:t>
                      </a:r>
                    </a:p>
                  </a:txBody>
                  <a:tcPr marL="38100" marR="38100" marT="38100" marB="38100" anchor="ctr" horzOverflow="overflow"/>
                </a:tc>
                <a:extLst>
                  <a:ext uri="{0D108BD9-81ED-4DB2-BD59-A6C34878D82A}">
                    <a16:rowId xmlns:a16="http://schemas.microsoft.com/office/drawing/2014/main" val="10002"/>
                  </a:ext>
                </a:extLst>
              </a:tr>
              <a:tr h="582395">
                <a:tc>
                  <a:txBody>
                    <a:bodyPr/>
                    <a:lstStyle/>
                    <a:p>
                      <a:pPr lvl="0" algn="l">
                        <a:tabLst>
                          <a:tab pos="914400" algn="l"/>
                        </a:tabLst>
                        <a:defRPr sz="20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r>
                        <a:rPr sz="2400">
                          <a:uFill>
                            <a:solidFill/>
                          </a:uFill>
                        </a:rPr>
                        <a:t>Deliver project on time (time)</a:t>
                      </a:r>
                    </a:p>
                  </a:txBody>
                  <a:tcPr marL="38100" marR="38100" marT="38100" marB="38100" anchor="ctr" horzOverflow="overflow"/>
                </a:tc>
                <a:extLst>
                  <a:ext uri="{0D108BD9-81ED-4DB2-BD59-A6C34878D82A}">
                    <a16:rowId xmlns:a16="http://schemas.microsoft.com/office/drawing/2014/main" val="10003"/>
                  </a:ext>
                </a:extLst>
              </a:tr>
              <a:tr h="377825">
                <a:tc>
                  <a:txBody>
                    <a:bodyPr/>
                    <a:lstStyle/>
                    <a:p>
                      <a:pPr lvl="0" algn="l">
                        <a:tabLst>
                          <a:tab pos="914400" algn="l"/>
                        </a:tabLst>
                        <a:defRPr sz="20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r>
                        <a:rPr sz="2400">
                          <a:uFill>
                            <a:solidFill/>
                          </a:uFill>
                        </a:rPr>
                        <a:t>High quality, low defects (quality)</a:t>
                      </a:r>
                    </a:p>
                  </a:txBody>
                  <a:tcPr marL="38100" marR="38100" marT="38100" marB="38100" anchor="ctr" horzOverflow="overflow"/>
                </a:tc>
                <a:extLst>
                  <a:ext uri="{0D108BD9-81ED-4DB2-BD59-A6C34878D82A}">
                    <a16:rowId xmlns:a16="http://schemas.microsoft.com/office/drawing/2014/main" val="10004"/>
                  </a:ext>
                </a:extLst>
              </a:tr>
            </a:tbl>
          </a:graphicData>
        </a:graphic>
      </p:graphicFrame>
      <p:grpSp>
        <p:nvGrpSpPr>
          <p:cNvPr id="147" name="Group 147"/>
          <p:cNvGrpSpPr/>
          <p:nvPr/>
        </p:nvGrpSpPr>
        <p:grpSpPr>
          <a:xfrm>
            <a:off x="654084" y="1922463"/>
            <a:ext cx="2518554" cy="274638"/>
            <a:chOff x="-84832" y="0"/>
            <a:chExt cx="2518552" cy="274637"/>
          </a:xfrm>
        </p:grpSpPr>
        <p:sp>
          <p:nvSpPr>
            <p:cNvPr id="141" name="Shape 141"/>
            <p:cNvSpPr/>
            <p:nvPr/>
          </p:nvSpPr>
          <p:spPr>
            <a:xfrm>
              <a:off x="-84833" y="0"/>
              <a:ext cx="463651" cy="2667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42" name="Shape 142"/>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43" name="Shape 143"/>
            <p:cNvSpPr/>
            <p:nvPr/>
          </p:nvSpPr>
          <p:spPr>
            <a:xfrm>
              <a:off x="2054903" y="0"/>
              <a:ext cx="378818" cy="2667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44" name="Shape 144"/>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45" name="Shape 145"/>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46" name="Shape 146"/>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aphicFrame>
        <p:nvGraphicFramePr>
          <p:cNvPr id="148" name="Table 148"/>
          <p:cNvGraphicFramePr/>
          <p:nvPr/>
        </p:nvGraphicFramePr>
        <p:xfrm>
          <a:off x="457200" y="4157879"/>
          <a:ext cx="8229600" cy="2632174"/>
        </p:xfrm>
        <a:graphic>
          <a:graphicData uri="http://schemas.openxmlformats.org/drawingml/2006/table">
            <a:tbl>
              <a:tblPr firstRow="1" bandRow="1">
                <a:tableStyleId>{8F44A2F1-9E1F-4B54-A3A2-5F16C0AD49E2}</a:tableStyleId>
              </a:tblPr>
              <a:tblGrid>
                <a:gridCol w="3048000">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tblGrid>
              <a:tr h="377825">
                <a:tc>
                  <a:txBody>
                    <a:bodyPr/>
                    <a:lstStyle/>
                    <a:p>
                      <a:pPr lvl="0" algn="l">
                        <a:tabLst>
                          <a:tab pos="914400" algn="l"/>
                        </a:tabLst>
                        <a:defRPr sz="1800" b="0">
                          <a:uFill>
                            <a:solidFill>
                              <a:srgbClr val="FFFFFF"/>
                            </a:solidFill>
                          </a:uFill>
                        </a:defRPr>
                      </a:pPr>
                      <a:endParaRPr/>
                    </a:p>
                  </a:txBody>
                  <a:tcPr marL="38100" marR="38100" marT="38100" marB="38100" anchor="ctr" horzOverflow="overflow"/>
                </a:tc>
                <a:tc>
                  <a:txBody>
                    <a:bodyPr/>
                    <a:lstStyle/>
                    <a:p>
                      <a:pPr lvl="0" algn="l">
                        <a:tabLst>
                          <a:tab pos="914400" algn="l"/>
                        </a:tabLst>
                        <a:defRPr sz="1800" b="0">
                          <a:solidFill>
                            <a:srgbClr val="000000"/>
                          </a:solidFill>
                          <a:uFillTx/>
                        </a:defRPr>
                      </a:pPr>
                      <a:r>
                        <a:rPr sz="2800">
                          <a:solidFill>
                            <a:srgbClr val="FFFFFF"/>
                          </a:solidFill>
                          <a:uFill>
                            <a:solidFill>
                              <a:srgbClr val="FFFFFF"/>
                            </a:solidFill>
                          </a:uFill>
                        </a:rPr>
                        <a:t>Other important things</a:t>
                      </a:r>
                    </a:p>
                  </a:txBody>
                  <a:tcPr marL="38100" marR="38100" marT="38100" marB="38100" anchor="ctr" horzOverflow="overflow"/>
                </a:tc>
                <a:extLst>
                  <a:ext uri="{0D108BD9-81ED-4DB2-BD59-A6C34878D82A}">
                    <a16:rowId xmlns:a16="http://schemas.microsoft.com/office/drawing/2014/main" val="10000"/>
                  </a:ext>
                </a:extLst>
              </a:tr>
              <a:tr h="508000">
                <a:tc>
                  <a:txBody>
                    <a:bodyPr/>
                    <a:lstStyle/>
                    <a:p>
                      <a:pPr lvl="0" algn="l">
                        <a:tabLst>
                          <a:tab pos="914400" algn="l"/>
                        </a:tabLst>
                        <a:defRPr sz="1800">
                          <a:uFill>
                            <a:solidFill>
                              <a:srgbClr val="000000"/>
                            </a:solidFill>
                          </a:uFill>
                        </a:defRPr>
                      </a:pPr>
                      <a:endParaRPr/>
                    </a:p>
                  </a:txBody>
                  <a:tcPr marL="63500" marR="63500" marT="63500" marB="63500" anchor="ctr" horzOverflow="overflow"/>
                </a:tc>
                <a:tc>
                  <a:txBody>
                    <a:bodyPr/>
                    <a:lstStyle/>
                    <a:p>
                      <a:pPr lvl="0" algn="l">
                        <a:tabLst>
                          <a:tab pos="914400" algn="l"/>
                        </a:tabLst>
                        <a:defRPr sz="1800">
                          <a:uFillTx/>
                        </a:defRPr>
                      </a:pPr>
                      <a:r>
                        <a:rPr sz="2400">
                          <a:uFill>
                            <a:solidFill/>
                          </a:uFill>
                        </a:rPr>
                        <a:t>Ease of use</a:t>
                      </a:r>
                    </a:p>
                  </a:txBody>
                  <a:tcPr marL="88900" marR="88900" marT="88900" marB="88900" anchor="ctr" horzOverflow="overflow"/>
                </a:tc>
                <a:extLst>
                  <a:ext uri="{0D108BD9-81ED-4DB2-BD59-A6C34878D82A}">
                    <a16:rowId xmlns:a16="http://schemas.microsoft.com/office/drawing/2014/main" val="10001"/>
                  </a:ext>
                </a:extLst>
              </a:tr>
              <a:tr h="569695">
                <a:tc>
                  <a:txBody>
                    <a:bodyPr/>
                    <a:lstStyle/>
                    <a:p>
                      <a:pPr lvl="0" algn="l">
                        <a:tabLst>
                          <a:tab pos="914400" algn="l"/>
                        </a:tabLst>
                        <a:defRPr sz="18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r>
                        <a:rPr sz="2400">
                          <a:uFill>
                            <a:solidFill/>
                          </a:uFill>
                        </a:rPr>
                        <a:t>Don’t make me think!</a:t>
                      </a:r>
                    </a:p>
                  </a:txBody>
                  <a:tcPr marL="38100" marR="38100" marT="38100" marB="38100" anchor="ctr" horzOverflow="overflow"/>
                </a:tc>
                <a:extLst>
                  <a:ext uri="{0D108BD9-81ED-4DB2-BD59-A6C34878D82A}">
                    <a16:rowId xmlns:a16="http://schemas.microsoft.com/office/drawing/2014/main" val="10002"/>
                  </a:ext>
                </a:extLst>
              </a:tr>
              <a:tr h="469900">
                <a:tc>
                  <a:txBody>
                    <a:bodyPr/>
                    <a:lstStyle/>
                    <a:p>
                      <a:pPr lvl="0" algn="l">
                        <a:tabLst>
                          <a:tab pos="914400" algn="l"/>
                        </a:tabLst>
                        <a:defRPr sz="20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r>
                        <a:rPr sz="2400">
                          <a:uFill>
                            <a:solidFill/>
                          </a:uFill>
                        </a:rPr>
                        <a:t>Detailed audits (log everything)</a:t>
                      </a:r>
                    </a:p>
                  </a:txBody>
                  <a:tcPr marL="38100" marR="38100" marT="38100" marB="38100" anchor="ctr" horzOverflow="overflow"/>
                </a:tc>
                <a:extLst>
                  <a:ext uri="{0D108BD9-81ED-4DB2-BD59-A6C34878D82A}">
                    <a16:rowId xmlns:a16="http://schemas.microsoft.com/office/drawing/2014/main" val="10003"/>
                  </a:ext>
                </a:extLst>
              </a:tr>
              <a:tr h="546099">
                <a:tc>
                  <a:txBody>
                    <a:bodyPr/>
                    <a:lstStyle/>
                    <a:p>
                      <a:pPr lvl="0" algn="l">
                        <a:tabLst>
                          <a:tab pos="914400" algn="l"/>
                        </a:tabLst>
                        <a:defRPr sz="20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r>
                        <a:rPr sz="2400">
                          <a:uFill>
                            <a:solidFill/>
                          </a:uFill>
                        </a:rPr>
                        <a:t>&lt;insert yours&gt;</a:t>
                      </a:r>
                    </a:p>
                  </a:txBody>
                  <a:tcPr marL="38100" marR="38100" marT="38100" marB="38100" anchor="ctr" horzOverflow="overflow"/>
                </a:tc>
                <a:extLst>
                  <a:ext uri="{0D108BD9-81ED-4DB2-BD59-A6C34878D82A}">
                    <a16:rowId xmlns:a16="http://schemas.microsoft.com/office/drawing/2014/main" val="10004"/>
                  </a:ext>
                </a:extLst>
              </a:tr>
            </a:tbl>
          </a:graphicData>
        </a:graphic>
      </p:graphicFrame>
      <p:grpSp>
        <p:nvGrpSpPr>
          <p:cNvPr id="155" name="Group 155"/>
          <p:cNvGrpSpPr/>
          <p:nvPr/>
        </p:nvGrpSpPr>
        <p:grpSpPr>
          <a:xfrm>
            <a:off x="654084" y="2501900"/>
            <a:ext cx="2518554" cy="274637"/>
            <a:chOff x="-84832" y="0"/>
            <a:chExt cx="2518552" cy="274636"/>
          </a:xfrm>
        </p:grpSpPr>
        <p:sp>
          <p:nvSpPr>
            <p:cNvPr id="149" name="Shape 149"/>
            <p:cNvSpPr/>
            <p:nvPr/>
          </p:nvSpPr>
          <p:spPr>
            <a:xfrm>
              <a:off x="-84833" y="0"/>
              <a:ext cx="463651" cy="2667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50" name="Shape 150"/>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51" name="Shape 151"/>
            <p:cNvSpPr/>
            <p:nvPr/>
          </p:nvSpPr>
          <p:spPr>
            <a:xfrm>
              <a:off x="2054903" y="0"/>
              <a:ext cx="378818" cy="2667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52" name="Shape 152"/>
            <p:cNvSpPr/>
            <p:nvPr/>
          </p:nvSpPr>
          <p:spPr>
            <a:xfrm>
              <a:off x="1210510" y="0"/>
              <a:ext cx="1" cy="274637"/>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53" name="Shape 153"/>
            <p:cNvSpPr/>
            <p:nvPr/>
          </p:nvSpPr>
          <p:spPr>
            <a:xfrm>
              <a:off x="858680" y="0"/>
              <a:ext cx="1" cy="274637"/>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54" name="Shape 154"/>
            <p:cNvSpPr/>
            <p:nvPr/>
          </p:nvSpPr>
          <p:spPr>
            <a:xfrm>
              <a:off x="1562341" y="0"/>
              <a:ext cx="1" cy="274637"/>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62" name="Group 162"/>
          <p:cNvGrpSpPr/>
          <p:nvPr/>
        </p:nvGrpSpPr>
        <p:grpSpPr>
          <a:xfrm>
            <a:off x="654084" y="3048000"/>
            <a:ext cx="2518554" cy="274638"/>
            <a:chOff x="-84832" y="0"/>
            <a:chExt cx="2518552" cy="274637"/>
          </a:xfrm>
        </p:grpSpPr>
        <p:sp>
          <p:nvSpPr>
            <p:cNvPr id="156" name="Shape 156"/>
            <p:cNvSpPr/>
            <p:nvPr/>
          </p:nvSpPr>
          <p:spPr>
            <a:xfrm>
              <a:off x="-84833" y="0"/>
              <a:ext cx="463651" cy="2667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57" name="Shape 157"/>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58" name="Shape 158"/>
            <p:cNvSpPr/>
            <p:nvPr/>
          </p:nvSpPr>
          <p:spPr>
            <a:xfrm>
              <a:off x="2054903" y="0"/>
              <a:ext cx="378818" cy="2667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59" name="Shape 159"/>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60" name="Shape 160"/>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61" name="Shape 161"/>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69" name="Group 169"/>
          <p:cNvGrpSpPr/>
          <p:nvPr/>
        </p:nvGrpSpPr>
        <p:grpSpPr>
          <a:xfrm>
            <a:off x="654084" y="3505200"/>
            <a:ext cx="2518554" cy="274638"/>
            <a:chOff x="-84832" y="0"/>
            <a:chExt cx="2518552" cy="274637"/>
          </a:xfrm>
        </p:grpSpPr>
        <p:sp>
          <p:nvSpPr>
            <p:cNvPr id="163" name="Shape 163"/>
            <p:cNvSpPr/>
            <p:nvPr/>
          </p:nvSpPr>
          <p:spPr>
            <a:xfrm>
              <a:off x="-84833" y="0"/>
              <a:ext cx="463651" cy="2667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64" name="Shape 164"/>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65" name="Shape 165"/>
            <p:cNvSpPr/>
            <p:nvPr/>
          </p:nvSpPr>
          <p:spPr>
            <a:xfrm>
              <a:off x="2054903" y="0"/>
              <a:ext cx="378818" cy="2667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66" name="Shape 166"/>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67" name="Shape 167"/>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68" name="Shape 168"/>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76" name="Group 176"/>
          <p:cNvGrpSpPr/>
          <p:nvPr/>
        </p:nvGrpSpPr>
        <p:grpSpPr>
          <a:xfrm>
            <a:off x="654084" y="4657725"/>
            <a:ext cx="2518554" cy="274638"/>
            <a:chOff x="-84832" y="0"/>
            <a:chExt cx="2518552" cy="274637"/>
          </a:xfrm>
        </p:grpSpPr>
        <p:sp>
          <p:nvSpPr>
            <p:cNvPr id="170" name="Shape 170"/>
            <p:cNvSpPr/>
            <p:nvPr/>
          </p:nvSpPr>
          <p:spPr>
            <a:xfrm>
              <a:off x="-84833" y="0"/>
              <a:ext cx="463651" cy="2667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71" name="Shape 171"/>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72" name="Shape 172"/>
            <p:cNvSpPr/>
            <p:nvPr/>
          </p:nvSpPr>
          <p:spPr>
            <a:xfrm>
              <a:off x="2054903" y="0"/>
              <a:ext cx="378818" cy="2667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73" name="Shape 173"/>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74" name="Shape 174"/>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75" name="Shape 175"/>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83" name="Group 183"/>
          <p:cNvGrpSpPr/>
          <p:nvPr/>
        </p:nvGrpSpPr>
        <p:grpSpPr>
          <a:xfrm>
            <a:off x="654084" y="5122862"/>
            <a:ext cx="2518554" cy="274638"/>
            <a:chOff x="-84832" y="0"/>
            <a:chExt cx="2518552" cy="274637"/>
          </a:xfrm>
        </p:grpSpPr>
        <p:sp>
          <p:nvSpPr>
            <p:cNvPr id="177" name="Shape 177"/>
            <p:cNvSpPr/>
            <p:nvPr/>
          </p:nvSpPr>
          <p:spPr>
            <a:xfrm>
              <a:off x="-84833" y="0"/>
              <a:ext cx="463651" cy="2667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78" name="Shape 178"/>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79" name="Shape 179"/>
            <p:cNvSpPr/>
            <p:nvPr/>
          </p:nvSpPr>
          <p:spPr>
            <a:xfrm>
              <a:off x="2054903" y="0"/>
              <a:ext cx="378818" cy="2667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80" name="Shape 180"/>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81" name="Shape 181"/>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82" name="Shape 182"/>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90" name="Group 190"/>
          <p:cNvGrpSpPr/>
          <p:nvPr/>
        </p:nvGrpSpPr>
        <p:grpSpPr>
          <a:xfrm>
            <a:off x="654084" y="5618162"/>
            <a:ext cx="2518554" cy="274638"/>
            <a:chOff x="-84832" y="0"/>
            <a:chExt cx="2518552" cy="274637"/>
          </a:xfrm>
        </p:grpSpPr>
        <p:sp>
          <p:nvSpPr>
            <p:cNvPr id="184" name="Shape 184"/>
            <p:cNvSpPr/>
            <p:nvPr/>
          </p:nvSpPr>
          <p:spPr>
            <a:xfrm>
              <a:off x="-84833" y="0"/>
              <a:ext cx="463651" cy="2667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85" name="Shape 185"/>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86" name="Shape 186"/>
            <p:cNvSpPr/>
            <p:nvPr/>
          </p:nvSpPr>
          <p:spPr>
            <a:xfrm>
              <a:off x="2054903" y="0"/>
              <a:ext cx="378818" cy="2667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87" name="Shape 187"/>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88" name="Shape 188"/>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89" name="Shape 189"/>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97" name="Group 197"/>
          <p:cNvGrpSpPr/>
          <p:nvPr/>
        </p:nvGrpSpPr>
        <p:grpSpPr>
          <a:xfrm>
            <a:off x="654084" y="6202362"/>
            <a:ext cx="2518554" cy="274638"/>
            <a:chOff x="-84832" y="0"/>
            <a:chExt cx="2518552" cy="274637"/>
          </a:xfrm>
        </p:grpSpPr>
        <p:sp>
          <p:nvSpPr>
            <p:cNvPr id="191" name="Shape 191"/>
            <p:cNvSpPr/>
            <p:nvPr/>
          </p:nvSpPr>
          <p:spPr>
            <a:xfrm>
              <a:off x="-84833" y="0"/>
              <a:ext cx="463651" cy="2667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92" name="Shape 192"/>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93" name="Shape 193"/>
            <p:cNvSpPr/>
            <p:nvPr/>
          </p:nvSpPr>
          <p:spPr>
            <a:xfrm>
              <a:off x="2054903" y="0"/>
              <a:ext cx="378818" cy="2667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94" name="Shape 194"/>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95" name="Shape 195"/>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96" name="Shape 196"/>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sp>
        <p:nvSpPr>
          <p:cNvPr id="198" name="Shape 198"/>
          <p:cNvSpPr/>
          <p:nvPr/>
        </p:nvSpPr>
        <p:spPr>
          <a:xfrm>
            <a:off x="2362200" y="1816099"/>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199" name="Shape 199"/>
          <p:cNvSpPr/>
          <p:nvPr/>
        </p:nvSpPr>
        <p:spPr>
          <a:xfrm>
            <a:off x="1219200" y="2412999"/>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0" name="Shape 200"/>
          <p:cNvSpPr/>
          <p:nvPr/>
        </p:nvSpPr>
        <p:spPr>
          <a:xfrm>
            <a:off x="1828800" y="2895599"/>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1" name="Shape 201"/>
          <p:cNvSpPr/>
          <p:nvPr/>
        </p:nvSpPr>
        <p:spPr>
          <a:xfrm>
            <a:off x="1447800" y="3428999"/>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2" name="Shape 202"/>
          <p:cNvSpPr/>
          <p:nvPr/>
        </p:nvSpPr>
        <p:spPr>
          <a:xfrm>
            <a:off x="1295400" y="4648199"/>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3" name="Shape 203"/>
          <p:cNvSpPr/>
          <p:nvPr/>
        </p:nvSpPr>
        <p:spPr>
          <a:xfrm>
            <a:off x="2057400" y="5029199"/>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4" name="Shape 204"/>
          <p:cNvSpPr/>
          <p:nvPr/>
        </p:nvSpPr>
        <p:spPr>
          <a:xfrm>
            <a:off x="1600200" y="5511799"/>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5" name="Shape 205"/>
          <p:cNvSpPr/>
          <p:nvPr/>
        </p:nvSpPr>
        <p:spPr>
          <a:xfrm>
            <a:off x="2209800" y="6095999"/>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Shape 210"/>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The first release</a:t>
            </a:r>
          </a:p>
        </p:txBody>
      </p:sp>
      <p:sp>
        <p:nvSpPr>
          <p:cNvPr id="211" name="Shape 211"/>
          <p:cNvSpPr/>
          <p:nvPr/>
        </p:nvSpPr>
        <p:spPr>
          <a:xfrm>
            <a:off x="1438275" y="3276600"/>
            <a:ext cx="6172201" cy="685800"/>
          </a:xfrm>
          <a:prstGeom prst="chevron">
            <a:avLst>
              <a:gd name="adj" fmla="val 50000"/>
            </a:avLst>
          </a:prstGeom>
          <a:solidFill>
            <a:srgbClr val="6095C9"/>
          </a:solidFill>
          <a:ln w="25400">
            <a:solidFill>
              <a:srgbClr val="49729C"/>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12" name="Shape 212"/>
          <p:cNvSpPr/>
          <p:nvPr/>
        </p:nvSpPr>
        <p:spPr>
          <a:xfrm rot="5400000">
            <a:off x="3267076" y="2971800"/>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13" name="Shape 213"/>
          <p:cNvSpPr/>
          <p:nvPr/>
        </p:nvSpPr>
        <p:spPr>
          <a:xfrm rot="5400000">
            <a:off x="5248276" y="2971800"/>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14" name="Shape 214"/>
          <p:cNvSpPr/>
          <p:nvPr/>
        </p:nvSpPr>
        <p:spPr>
          <a:xfrm rot="5400000">
            <a:off x="7229475" y="2971800"/>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15" name="Shape 215"/>
          <p:cNvSpPr/>
          <p:nvPr/>
        </p:nvSpPr>
        <p:spPr>
          <a:xfrm>
            <a:off x="6848475" y="1828800"/>
            <a:ext cx="1928913" cy="6731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4000" b="1"/>
            </a:lvl1pPr>
          </a:lstStyle>
          <a:p>
            <a:pPr lvl="0">
              <a:defRPr sz="1800" b="0">
                <a:uFillTx/>
              </a:defRPr>
            </a:pPr>
            <a:r>
              <a:rPr sz="4000" b="1">
                <a:uFill>
                  <a:solidFill/>
                </a:uFill>
              </a:rPr>
              <a:t>Ship it!</a:t>
            </a:r>
          </a:p>
        </p:txBody>
      </p:sp>
      <p:sp>
        <p:nvSpPr>
          <p:cNvPr id="216" name="Shape 216"/>
          <p:cNvSpPr/>
          <p:nvPr/>
        </p:nvSpPr>
        <p:spPr>
          <a:xfrm>
            <a:off x="1438275" y="2667000"/>
            <a:ext cx="2294038" cy="4953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sz="2800">
                <a:uFill>
                  <a:solidFill/>
                </a:uFill>
              </a:rPr>
              <a:t>Construction</a:t>
            </a:r>
          </a:p>
        </p:txBody>
      </p:sp>
      <p:sp>
        <p:nvSpPr>
          <p:cNvPr id="217" name="Shape 217"/>
          <p:cNvSpPr/>
          <p:nvPr/>
        </p:nvSpPr>
        <p:spPr>
          <a:xfrm>
            <a:off x="4257030" y="2667000"/>
            <a:ext cx="768327" cy="4953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sz="2800">
                <a:uFill>
                  <a:solidFill/>
                </a:uFill>
              </a:rPr>
              <a:t>UAT</a:t>
            </a:r>
          </a:p>
        </p:txBody>
      </p:sp>
      <p:sp>
        <p:nvSpPr>
          <p:cNvPr id="218" name="Shape 218"/>
          <p:cNvSpPr/>
          <p:nvPr/>
        </p:nvSpPr>
        <p:spPr>
          <a:xfrm>
            <a:off x="6010275" y="2677179"/>
            <a:ext cx="1504530" cy="495301"/>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sz="2800">
                <a:uFill>
                  <a:solidFill/>
                </a:uFill>
              </a:rPr>
              <a:t>Training</a:t>
            </a:r>
          </a:p>
        </p:txBody>
      </p:sp>
      <p:sp>
        <p:nvSpPr>
          <p:cNvPr id="219" name="Shape 219"/>
          <p:cNvSpPr/>
          <p:nvPr/>
        </p:nvSpPr>
        <p:spPr>
          <a:xfrm>
            <a:off x="1819275" y="3352800"/>
            <a:ext cx="1827834" cy="4953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sz="2800">
                <a:solidFill>
                  <a:srgbClr val="FFFFFF"/>
                </a:solidFill>
                <a:uFill>
                  <a:solidFill>
                    <a:srgbClr val="FFFFFF"/>
                  </a:solidFill>
                </a:uFill>
              </a:rPr>
              <a:t>~3months</a:t>
            </a:r>
          </a:p>
        </p:txBody>
      </p:sp>
      <p:sp>
        <p:nvSpPr>
          <p:cNvPr id="220" name="Shape 220"/>
          <p:cNvSpPr/>
          <p:nvPr/>
        </p:nvSpPr>
        <p:spPr>
          <a:xfrm>
            <a:off x="4144974" y="3352800"/>
            <a:ext cx="1017837" cy="4953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sz="2800">
                <a:solidFill>
                  <a:srgbClr val="FFFFFF"/>
                </a:solidFill>
                <a:uFill>
                  <a:solidFill>
                    <a:srgbClr val="FFFFFF"/>
                  </a:solidFill>
                </a:uFill>
              </a:rPr>
              <a:t> 1 wk</a:t>
            </a:r>
          </a:p>
        </p:txBody>
      </p:sp>
      <p:sp>
        <p:nvSpPr>
          <p:cNvPr id="221" name="Shape 221"/>
          <p:cNvSpPr/>
          <p:nvPr/>
        </p:nvSpPr>
        <p:spPr>
          <a:xfrm>
            <a:off x="6126175" y="3352800"/>
            <a:ext cx="1017836" cy="4953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sz="2800">
                <a:solidFill>
                  <a:srgbClr val="FFFFFF"/>
                </a:solidFill>
                <a:uFill>
                  <a:solidFill>
                    <a:srgbClr val="FFFFFF"/>
                  </a:solidFill>
                </a:uFill>
              </a:rPr>
              <a:t> 1 wk</a:t>
            </a:r>
          </a:p>
        </p:txBody>
      </p:sp>
      <p:pic>
        <p:nvPicPr>
          <p:cNvPr id="222" name="image10.png"/>
          <p:cNvPicPr/>
          <p:nvPr/>
        </p:nvPicPr>
        <p:blipFill>
          <a:blip r:embed="rId3"/>
          <a:stretch>
            <a:fillRect/>
          </a:stretch>
        </p:blipFill>
        <p:spPr>
          <a:xfrm>
            <a:off x="228600" y="3200400"/>
            <a:ext cx="1057276" cy="800100"/>
          </a:xfrm>
          <a:prstGeom prst="rect">
            <a:avLst/>
          </a:prstGeom>
          <a:ln w="12700">
            <a:round/>
          </a:ln>
        </p:spPr>
      </p:pic>
      <p:sp>
        <p:nvSpPr>
          <p:cNvPr id="223" name="Shape 223"/>
          <p:cNvSpPr/>
          <p:nvPr/>
        </p:nvSpPr>
        <p:spPr>
          <a:xfrm>
            <a:off x="1383189" y="4114800"/>
            <a:ext cx="4645502" cy="692497"/>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4000" b="1"/>
            </a:lvl1pPr>
          </a:lstStyle>
          <a:p>
            <a:pPr lvl="0">
              <a:defRPr sz="1800" b="0">
                <a:uFillTx/>
              </a:defRPr>
            </a:pPr>
            <a:r>
              <a:rPr lang="en-US" sz="4000" b="1" dirty="0">
                <a:uFill>
                  <a:solidFill/>
                </a:uFill>
              </a:rPr>
              <a:t>1</a:t>
            </a:r>
            <a:r>
              <a:rPr sz="4000" b="1" dirty="0">
                <a:uFill>
                  <a:solidFill/>
                </a:uFill>
              </a:rPr>
              <a:t> pe</a:t>
            </a:r>
            <a:r>
              <a:rPr lang="en-US" sz="4000" b="1" dirty="0">
                <a:uFill>
                  <a:solidFill/>
                </a:uFill>
              </a:rPr>
              <a:t>rson</a:t>
            </a:r>
            <a:r>
              <a:rPr sz="4000" b="1" dirty="0">
                <a:uFill>
                  <a:solidFill/>
                </a:uFill>
              </a:rPr>
              <a:t>, 3 ½ months</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27" name="image1.png"/>
          <p:cNvPicPr/>
          <p:nvPr/>
        </p:nvPicPr>
        <p:blipFill>
          <a:blip r:embed="rId3"/>
          <a:stretch>
            <a:fillRect/>
          </a:stretch>
        </p:blipFill>
        <p:spPr>
          <a:xfrm>
            <a:off x="7848600" y="6311900"/>
            <a:ext cx="1117600" cy="393700"/>
          </a:xfrm>
          <a:prstGeom prst="rect">
            <a:avLst/>
          </a:prstGeom>
          <a:ln w="12700">
            <a:miter lim="400000"/>
          </a:ln>
        </p:spPr>
      </p:pic>
      <p:sp>
        <p:nvSpPr>
          <p:cNvPr id="228" name="Shape 228"/>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Learn more</a:t>
            </a:r>
          </a:p>
        </p:txBody>
      </p:sp>
      <p:sp>
        <p:nvSpPr>
          <p:cNvPr id="229" name="Shape 229"/>
          <p:cNvSpPr>
            <a:spLocks noGrp="1"/>
          </p:cNvSpPr>
          <p:nvPr>
            <p:ph type="body" idx="1"/>
          </p:nvPr>
        </p:nvSpPr>
        <p:spPr>
          <a:prstGeom prst="rect">
            <a:avLst/>
          </a:prstGeom>
        </p:spPr>
        <p:txBody>
          <a:bodyPr/>
          <a:lstStyle/>
          <a:p>
            <a:pPr lvl="0">
              <a:defRPr sz="1800">
                <a:uFillTx/>
              </a:defRPr>
            </a:pPr>
            <a:r>
              <a:rPr sz="3200">
                <a:solidFill>
                  <a:srgbClr val="0433FF"/>
                </a:solidFill>
                <a:uFill>
                  <a:solidFill>
                    <a:srgbClr val="0433FF"/>
                  </a:solidFill>
                </a:uFill>
                <a:hlinkClick r:id="rId4"/>
              </a:rPr>
              <a:t>http://agilewarrior.wordpress.com</a:t>
            </a:r>
            <a:endParaRPr sz="3200">
              <a:uFill>
                <a:solidFill/>
              </a:uFill>
            </a:endParaRPr>
          </a:p>
          <a:p>
            <a:pPr lvl="0">
              <a:defRPr sz="1800">
                <a:uFillTx/>
              </a:defRPr>
            </a:pPr>
            <a:r>
              <a:rPr sz="3200">
                <a:uFill>
                  <a:solidFill/>
                </a:uFill>
              </a:rPr>
              <a:t>Buy the book!</a:t>
            </a:r>
          </a:p>
          <a:p>
            <a:pPr lvl="0">
              <a:defRPr sz="1800">
                <a:uFillTx/>
              </a:defRPr>
            </a:pPr>
            <a:endParaRPr sz="3200">
              <a:uFill>
                <a:solidFill/>
              </a:uFill>
            </a:endParaRPr>
          </a:p>
          <a:p>
            <a:pPr lvl="0">
              <a:defRPr sz="1800">
                <a:uFillTx/>
              </a:defRPr>
            </a:pPr>
            <a:r>
              <a:rPr sz="3200">
                <a:uFill>
                  <a:solidFill/>
                </a:uFill>
              </a:rPr>
              <a:t>Twitter:</a:t>
            </a:r>
          </a:p>
          <a:p>
            <a:pPr lvl="1">
              <a:defRPr sz="1800">
                <a:uFillTx/>
              </a:defRPr>
            </a:pPr>
            <a:r>
              <a:rPr sz="2800">
                <a:uFill>
                  <a:solidFill/>
                </a:uFill>
              </a:rPr>
              <a:t>@jrasmusson</a:t>
            </a:r>
          </a:p>
        </p:txBody>
      </p:sp>
      <p:pic>
        <p:nvPicPr>
          <p:cNvPr id="230" name="image11.png"/>
          <p:cNvPicPr/>
          <p:nvPr/>
        </p:nvPicPr>
        <p:blipFill>
          <a:blip r:embed="rId5"/>
          <a:stretch>
            <a:fillRect/>
          </a:stretch>
        </p:blipFill>
        <p:spPr>
          <a:xfrm>
            <a:off x="4343400" y="2451100"/>
            <a:ext cx="2946400" cy="3797300"/>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hape 25"/>
          <p:cNvSpPr>
            <a:spLocks noGrp="1"/>
          </p:cNvSpPr>
          <p:nvPr>
            <p:ph type="title"/>
          </p:nvPr>
        </p:nvSpPr>
        <p:spPr>
          <a:prstGeom prst="rect">
            <a:avLst/>
          </a:prstGeom>
        </p:spPr>
        <p:txBody>
          <a:bodyPr/>
          <a:lstStyle>
            <a:lvl1pPr algn="ctr"/>
          </a:lstStyle>
          <a:p>
            <a:pPr lvl="0">
              <a:defRPr sz="1800">
                <a:solidFill>
                  <a:srgbClr val="000000"/>
                </a:solidFill>
                <a:uFillTx/>
              </a:defRPr>
            </a:pPr>
            <a:r>
              <a:rPr lang="en-US" sz="4400" dirty="0" err="1">
                <a:solidFill>
                  <a:srgbClr val="1D4871"/>
                </a:solidFill>
                <a:uFill>
                  <a:solidFill>
                    <a:srgbClr val="1D4871"/>
                  </a:solidFill>
                </a:uFill>
              </a:rPr>
              <a:t>streak_keeper</a:t>
            </a:r>
            <a:endParaRPr sz="4400" dirty="0">
              <a:solidFill>
                <a:srgbClr val="1D4871"/>
              </a:solidFill>
              <a:uFill>
                <a:solidFill>
                  <a:srgbClr val="1D4871"/>
                </a:solidFill>
              </a:uFill>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hape 31"/>
          <p:cNvSpPr>
            <a:spLocks noGrp="1"/>
          </p:cNvSpPr>
          <p:nvPr>
            <p:ph type="title"/>
          </p:nvPr>
        </p:nvSpPr>
        <p:spPr>
          <a:prstGeom prst="rect">
            <a:avLst/>
          </a:prstGeom>
        </p:spPr>
        <p:txBody>
          <a:bodyPr/>
          <a:lstStyle/>
          <a:p>
            <a:pPr lvl="0">
              <a:defRPr sz="1800">
                <a:solidFill>
                  <a:srgbClr val="000000"/>
                </a:solidFill>
                <a:uFillTx/>
              </a:defRPr>
            </a:pPr>
            <a:r>
              <a:rPr sz="4400" dirty="0">
                <a:solidFill>
                  <a:srgbClr val="1D4871"/>
                </a:solidFill>
                <a:uFill>
                  <a:solidFill>
                    <a:srgbClr val="1D4871"/>
                  </a:solidFill>
                </a:uFill>
              </a:rPr>
              <a:t>Why are we</a:t>
            </a:r>
            <a:r>
              <a:rPr lang="en-US" sz="4400" dirty="0">
                <a:solidFill>
                  <a:srgbClr val="1D4871"/>
                </a:solidFill>
                <a:uFill>
                  <a:solidFill>
                    <a:srgbClr val="1D4871"/>
                  </a:solidFill>
                </a:uFill>
              </a:rPr>
              <a:t> (am I)</a:t>
            </a:r>
            <a:r>
              <a:rPr sz="4400" dirty="0">
                <a:solidFill>
                  <a:srgbClr val="1D4871"/>
                </a:solidFill>
                <a:uFill>
                  <a:solidFill>
                    <a:srgbClr val="1D4871"/>
                  </a:solidFill>
                </a:uFill>
              </a:rPr>
              <a:t> here?</a:t>
            </a:r>
          </a:p>
        </p:txBody>
      </p:sp>
      <p:sp>
        <p:nvSpPr>
          <p:cNvPr id="32" name="Shape 32"/>
          <p:cNvSpPr>
            <a:spLocks noGrp="1"/>
          </p:cNvSpPr>
          <p:nvPr>
            <p:ph type="body" idx="1"/>
          </p:nvPr>
        </p:nvSpPr>
        <p:spPr>
          <a:prstGeom prst="rect">
            <a:avLst/>
          </a:prstGeom>
        </p:spPr>
        <p:txBody>
          <a:bodyPr/>
          <a:lstStyle/>
          <a:p>
            <a:pPr lvl="0">
              <a:defRPr sz="1800">
                <a:uFillTx/>
              </a:defRPr>
            </a:pPr>
            <a:r>
              <a:rPr lang="en-US" sz="3200" dirty="0">
                <a:uFill>
                  <a:solidFill/>
                </a:uFill>
              </a:rPr>
              <a:t>To visualize my working time</a:t>
            </a:r>
          </a:p>
          <a:p>
            <a:pPr lvl="0">
              <a:defRPr sz="1800">
                <a:uFillTx/>
              </a:defRPr>
            </a:pPr>
            <a:r>
              <a:rPr lang="en-US" sz="3200" dirty="0">
                <a:uFill>
                  <a:solidFill/>
                </a:uFill>
              </a:rPr>
              <a:t>To embed message committing when finished with the task</a:t>
            </a:r>
          </a:p>
          <a:p>
            <a:pPr lvl="0">
              <a:defRPr sz="1800">
                <a:uFillTx/>
              </a:defRPr>
            </a:pPr>
            <a:r>
              <a:rPr lang="en-US" sz="3200" dirty="0">
                <a:uFill>
                  <a:solidFill/>
                </a:uFill>
              </a:rPr>
              <a:t>Let it keep time</a:t>
            </a:r>
          </a:p>
        </p:txBody>
      </p:sp>
      <p:sp>
        <p:nvSpPr>
          <p:cNvPr id="33" name="Shape 33"/>
          <p:cNvSpPr/>
          <p:nvPr/>
        </p:nvSpPr>
        <p:spPr>
          <a:xfrm>
            <a:off x="812800" y="4800600"/>
            <a:ext cx="7846120" cy="6223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3600"/>
            </a:lvl1pPr>
          </a:lstStyle>
          <a:p>
            <a:pPr lvl="0">
              <a:defRPr sz="1800">
                <a:uFillTx/>
              </a:defRPr>
            </a:pPr>
            <a:r>
              <a:rPr sz="3600">
                <a:uFill>
                  <a:solidFill/>
                </a:uFill>
              </a:rPr>
              <a:t>&lt;#1 reason for doing this project&gt;</a:t>
            </a:r>
          </a:p>
        </p:txBody>
      </p:sp>
      <p:pic>
        <p:nvPicPr>
          <p:cNvPr id="34" name="image2.png"/>
          <p:cNvPicPr/>
          <p:nvPr/>
        </p:nvPicPr>
        <p:blipFill>
          <a:blip r:embed="rId3"/>
          <a:stretch>
            <a:fillRect/>
          </a:stretch>
        </p:blipFill>
        <p:spPr>
          <a:xfrm>
            <a:off x="350837" y="4100208"/>
            <a:ext cx="8569426" cy="1753928"/>
          </a:xfrm>
          <a:prstGeom prst="rect">
            <a:avLst/>
          </a:prstGeom>
          <a:ln w="12700">
            <a:miter lim="400000"/>
          </a:ln>
        </p:spPr>
      </p:pic>
      <p:sp>
        <p:nvSpPr>
          <p:cNvPr id="3" name="テキスト ボックス 2">
            <a:extLst>
              <a:ext uri="{FF2B5EF4-FFF2-40B4-BE49-F238E27FC236}">
                <a16:creationId xmlns:a16="http://schemas.microsoft.com/office/drawing/2014/main" id="{9E2279F9-58A0-A20D-677A-36DEAE6ED92C}"/>
              </a:ext>
            </a:extLst>
          </p:cNvPr>
          <p:cNvSpPr txBox="1"/>
          <p:nvPr/>
        </p:nvSpPr>
        <p:spPr>
          <a:xfrm>
            <a:off x="1594143" y="4788584"/>
            <a:ext cx="6357984" cy="646331"/>
          </a:xfrm>
          <a:prstGeom prst="rect">
            <a:avLst/>
          </a:prstGeom>
          <a:solidFill>
            <a:schemeClr val="bg1"/>
          </a:solid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lvl="0">
              <a:defRPr sz="1800">
                <a:uFillTx/>
              </a:defRPr>
            </a:pPr>
            <a:r>
              <a:rPr lang="en-US" altLang="ja-JP" sz="3600" dirty="0">
                <a:uFill>
                  <a:solidFill/>
                </a:uFill>
              </a:rPr>
              <a:t>To reduce work-time of workers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hape 39"/>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The elevator pitch</a:t>
            </a:r>
          </a:p>
        </p:txBody>
      </p:sp>
      <p:sp>
        <p:nvSpPr>
          <p:cNvPr id="40" name="Shape 40"/>
          <p:cNvSpPr>
            <a:spLocks noGrp="1"/>
          </p:cNvSpPr>
          <p:nvPr>
            <p:ph type="body" idx="1"/>
          </p:nvPr>
        </p:nvSpPr>
        <p:spPr>
          <a:prstGeom prst="rect">
            <a:avLst/>
          </a:prstGeom>
        </p:spPr>
        <p:txBody>
          <a:bodyPr/>
          <a:lstStyle/>
          <a:p>
            <a:pPr lvl="0">
              <a:lnSpc>
                <a:spcPct val="90000"/>
              </a:lnSpc>
              <a:defRPr sz="1800">
                <a:uFillTx/>
              </a:defRPr>
            </a:pPr>
            <a:r>
              <a:rPr sz="2600" dirty="0">
                <a:solidFill>
                  <a:schemeClr val="tx1"/>
                </a:solidFill>
                <a:uFill>
                  <a:solidFill/>
                </a:uFill>
              </a:rPr>
              <a:t>For </a:t>
            </a:r>
            <a:r>
              <a:rPr sz="2600" dirty="0">
                <a:solidFill>
                  <a:schemeClr val="tx1"/>
                </a:solidFill>
                <a:uFill>
                  <a:solidFill>
                    <a:srgbClr val="008F00"/>
                  </a:solidFill>
                </a:uFill>
              </a:rPr>
              <a:t>[</a:t>
            </a:r>
            <a:r>
              <a:rPr lang="en-US" sz="2400" dirty="0">
                <a:solidFill>
                  <a:schemeClr val="accent4"/>
                </a:solidFill>
                <a:uFill>
                  <a:solidFill>
                    <a:srgbClr val="008F00"/>
                  </a:solidFill>
                </a:uFill>
              </a:rPr>
              <a:t>anyone who wants to keep track of their learning time</a:t>
            </a:r>
            <a:r>
              <a:rPr sz="2600" dirty="0">
                <a:solidFill>
                  <a:schemeClr val="tx1"/>
                </a:solidFill>
                <a:uFill>
                  <a:solidFill>
                    <a:srgbClr val="008F00"/>
                  </a:solidFill>
                </a:uFill>
              </a:rPr>
              <a:t>]</a:t>
            </a:r>
            <a:endParaRPr sz="2600" dirty="0">
              <a:solidFill>
                <a:schemeClr val="tx1"/>
              </a:solidFill>
              <a:uFill>
                <a:solidFill/>
              </a:uFill>
            </a:endParaRPr>
          </a:p>
          <a:p>
            <a:pPr lvl="0">
              <a:lnSpc>
                <a:spcPct val="90000"/>
              </a:lnSpc>
              <a:defRPr sz="1800">
                <a:uFillTx/>
              </a:defRPr>
            </a:pPr>
            <a:r>
              <a:rPr sz="2600" dirty="0">
                <a:solidFill>
                  <a:schemeClr val="tx1"/>
                </a:solidFill>
                <a:uFill>
                  <a:solidFill/>
                </a:uFill>
              </a:rPr>
              <a:t>who </a:t>
            </a:r>
            <a:r>
              <a:rPr sz="2600" dirty="0">
                <a:solidFill>
                  <a:schemeClr val="tx1"/>
                </a:solidFill>
                <a:uFill>
                  <a:solidFill>
                    <a:srgbClr val="008F00"/>
                  </a:solidFill>
                </a:uFill>
              </a:rPr>
              <a:t>[</a:t>
            </a:r>
            <a:r>
              <a:rPr lang="en-US" sz="2600" dirty="0">
                <a:solidFill>
                  <a:schemeClr val="accent4"/>
                </a:solidFill>
                <a:uFill>
                  <a:solidFill>
                    <a:srgbClr val="008F00"/>
                  </a:solidFill>
                </a:uFill>
              </a:rPr>
              <a:t>wants to see the time they’ve spent in their study</a:t>
            </a:r>
            <a:r>
              <a:rPr sz="2600" dirty="0">
                <a:solidFill>
                  <a:schemeClr val="tx1"/>
                </a:solidFill>
                <a:uFill>
                  <a:solidFill>
                    <a:srgbClr val="008F00"/>
                  </a:solidFill>
                </a:uFill>
              </a:rPr>
              <a:t>]</a:t>
            </a:r>
            <a:endParaRPr sz="2600" dirty="0">
              <a:solidFill>
                <a:schemeClr val="tx1"/>
              </a:solidFill>
              <a:uFill>
                <a:solidFill/>
              </a:uFill>
            </a:endParaRPr>
          </a:p>
          <a:p>
            <a:pPr lvl="0">
              <a:lnSpc>
                <a:spcPct val="90000"/>
              </a:lnSpc>
              <a:defRPr sz="1800">
                <a:uFillTx/>
              </a:defRPr>
            </a:pPr>
            <a:r>
              <a:rPr sz="2600" dirty="0">
                <a:solidFill>
                  <a:schemeClr val="tx1"/>
                </a:solidFill>
                <a:uFill>
                  <a:solidFill/>
                </a:uFill>
              </a:rPr>
              <a:t>the </a:t>
            </a:r>
            <a:r>
              <a:rPr sz="2600" dirty="0">
                <a:solidFill>
                  <a:schemeClr val="tx1"/>
                </a:solidFill>
                <a:uFill>
                  <a:solidFill>
                    <a:srgbClr val="008F00"/>
                  </a:solidFill>
                </a:uFill>
              </a:rPr>
              <a:t>[</a:t>
            </a:r>
            <a:r>
              <a:rPr lang="en-US" sz="2600" dirty="0" err="1">
                <a:solidFill>
                  <a:schemeClr val="accent4"/>
                </a:solidFill>
                <a:uFill>
                  <a:solidFill>
                    <a:srgbClr val="008F00"/>
                  </a:solidFill>
                </a:uFill>
              </a:rPr>
              <a:t>streak_keeper</a:t>
            </a:r>
            <a:r>
              <a:rPr sz="2600" dirty="0">
                <a:solidFill>
                  <a:schemeClr val="tx1"/>
                </a:solidFill>
                <a:uFill>
                  <a:solidFill>
                    <a:srgbClr val="008F00"/>
                  </a:solidFill>
                </a:uFill>
              </a:rPr>
              <a:t>]</a:t>
            </a:r>
            <a:endParaRPr sz="2600" dirty="0">
              <a:solidFill>
                <a:schemeClr val="tx1"/>
              </a:solidFill>
              <a:uFill>
                <a:solidFill/>
              </a:uFill>
            </a:endParaRPr>
          </a:p>
          <a:p>
            <a:pPr lvl="0">
              <a:lnSpc>
                <a:spcPct val="90000"/>
              </a:lnSpc>
              <a:defRPr sz="1800">
                <a:uFillTx/>
              </a:defRPr>
            </a:pPr>
            <a:r>
              <a:rPr sz="2600" dirty="0">
                <a:solidFill>
                  <a:schemeClr val="tx1"/>
                </a:solidFill>
                <a:uFill>
                  <a:solidFill/>
                </a:uFill>
              </a:rPr>
              <a:t>is a</a:t>
            </a:r>
            <a:r>
              <a:rPr lang="en-US" sz="2600" dirty="0">
                <a:solidFill>
                  <a:schemeClr val="tx1"/>
                </a:solidFill>
                <a:uFill>
                  <a:solidFill/>
                </a:uFill>
              </a:rPr>
              <a:t>/an</a:t>
            </a:r>
            <a:r>
              <a:rPr sz="2600" dirty="0">
                <a:solidFill>
                  <a:schemeClr val="tx1"/>
                </a:solidFill>
                <a:uFill>
                  <a:solidFill/>
                </a:uFill>
              </a:rPr>
              <a:t> </a:t>
            </a:r>
            <a:r>
              <a:rPr sz="2600" dirty="0">
                <a:solidFill>
                  <a:schemeClr val="tx1"/>
                </a:solidFill>
                <a:uFill>
                  <a:solidFill>
                    <a:srgbClr val="008F00"/>
                  </a:solidFill>
                </a:uFill>
              </a:rPr>
              <a:t>[</a:t>
            </a:r>
            <a:r>
              <a:rPr lang="en-US" sz="2600" dirty="0">
                <a:solidFill>
                  <a:schemeClr val="accent4"/>
                </a:solidFill>
                <a:uFill>
                  <a:solidFill>
                    <a:srgbClr val="008F00"/>
                  </a:solidFill>
                </a:uFill>
              </a:rPr>
              <a:t>application</a:t>
            </a:r>
            <a:r>
              <a:rPr sz="2600" dirty="0">
                <a:solidFill>
                  <a:schemeClr val="tx1"/>
                </a:solidFill>
                <a:uFill>
                  <a:solidFill>
                    <a:srgbClr val="008F00"/>
                  </a:solidFill>
                </a:uFill>
              </a:rPr>
              <a:t>]</a:t>
            </a:r>
            <a:endParaRPr sz="2600" dirty="0">
              <a:solidFill>
                <a:schemeClr val="tx1"/>
              </a:solidFill>
              <a:uFill>
                <a:solidFill/>
              </a:uFill>
            </a:endParaRPr>
          </a:p>
          <a:p>
            <a:pPr lvl="0">
              <a:lnSpc>
                <a:spcPct val="90000"/>
              </a:lnSpc>
              <a:defRPr sz="1800">
                <a:uFillTx/>
              </a:defRPr>
            </a:pPr>
            <a:r>
              <a:rPr sz="2600" dirty="0">
                <a:solidFill>
                  <a:schemeClr val="tx1"/>
                </a:solidFill>
                <a:uFill>
                  <a:solidFill/>
                </a:uFill>
              </a:rPr>
              <a:t>that </a:t>
            </a:r>
            <a:r>
              <a:rPr sz="2600" dirty="0">
                <a:solidFill>
                  <a:schemeClr val="tx1"/>
                </a:solidFill>
                <a:uFill>
                  <a:solidFill>
                    <a:srgbClr val="008F00"/>
                  </a:solidFill>
                </a:uFill>
              </a:rPr>
              <a:t>[</a:t>
            </a:r>
            <a:r>
              <a:rPr lang="en-US" sz="2600" dirty="0">
                <a:solidFill>
                  <a:schemeClr val="accent4"/>
                </a:solidFill>
                <a:uFill>
                  <a:solidFill>
                    <a:srgbClr val="008F00"/>
                  </a:solidFill>
                </a:uFill>
              </a:rPr>
              <a:t>tracks time they’ve studied, what they did, and motivates learners how much they were able to study</a:t>
            </a:r>
            <a:r>
              <a:rPr sz="2600" dirty="0">
                <a:solidFill>
                  <a:schemeClr val="tx1"/>
                </a:solidFill>
                <a:uFill>
                  <a:solidFill>
                    <a:srgbClr val="008F00"/>
                  </a:solidFill>
                </a:uFill>
              </a:rPr>
              <a:t>]</a:t>
            </a:r>
            <a:r>
              <a:rPr sz="2600" dirty="0">
                <a:solidFill>
                  <a:schemeClr val="tx1"/>
                </a:solidFill>
                <a:uFill>
                  <a:solidFill/>
                </a:uFill>
              </a:rPr>
              <a:t>.</a:t>
            </a:r>
          </a:p>
          <a:p>
            <a:pPr lvl="0">
              <a:lnSpc>
                <a:spcPct val="90000"/>
              </a:lnSpc>
              <a:defRPr sz="1800">
                <a:uFillTx/>
              </a:defRPr>
            </a:pPr>
            <a:r>
              <a:rPr sz="2600" dirty="0">
                <a:solidFill>
                  <a:schemeClr val="tx1"/>
                </a:solidFill>
                <a:uFill>
                  <a:solidFill/>
                </a:uFill>
              </a:rPr>
              <a:t>Unlike </a:t>
            </a:r>
            <a:r>
              <a:rPr sz="2600" dirty="0">
                <a:solidFill>
                  <a:schemeClr val="tx1"/>
                </a:solidFill>
                <a:uFill>
                  <a:solidFill>
                    <a:srgbClr val="008F00"/>
                  </a:solidFill>
                </a:uFill>
              </a:rPr>
              <a:t>[</a:t>
            </a:r>
            <a:r>
              <a:rPr lang="en-US" sz="2600" dirty="0">
                <a:solidFill>
                  <a:schemeClr val="tx1"/>
                </a:solidFill>
                <a:uFill>
                  <a:solidFill>
                    <a:srgbClr val="008F00"/>
                  </a:solidFill>
                </a:uFill>
              </a:rPr>
              <a:t>google </a:t>
            </a:r>
            <a:r>
              <a:rPr lang="en-US" sz="2600" dirty="0" err="1">
                <a:solidFill>
                  <a:schemeClr val="tx1"/>
                </a:solidFill>
                <a:uFill>
                  <a:solidFill>
                    <a:srgbClr val="008F00"/>
                  </a:solidFill>
                </a:uFill>
              </a:rPr>
              <a:t>ToDo</a:t>
            </a:r>
            <a:r>
              <a:rPr sz="2600" dirty="0">
                <a:solidFill>
                  <a:schemeClr val="tx1"/>
                </a:solidFill>
                <a:uFill>
                  <a:solidFill>
                    <a:srgbClr val="008F00"/>
                  </a:solidFill>
                </a:uFill>
              </a:rPr>
              <a:t>]</a:t>
            </a:r>
            <a:endParaRPr sz="2600" dirty="0">
              <a:solidFill>
                <a:schemeClr val="tx1"/>
              </a:solidFill>
              <a:uFill>
                <a:solidFill/>
              </a:uFill>
            </a:endParaRPr>
          </a:p>
          <a:p>
            <a:pPr lvl="0">
              <a:lnSpc>
                <a:spcPct val="90000"/>
              </a:lnSpc>
              <a:defRPr sz="1800">
                <a:uFillTx/>
              </a:defRPr>
            </a:pPr>
            <a:r>
              <a:rPr sz="2600" dirty="0">
                <a:solidFill>
                  <a:schemeClr val="tx1"/>
                </a:solidFill>
                <a:uFill>
                  <a:solidFill/>
                </a:uFill>
              </a:rPr>
              <a:t>our project </a:t>
            </a:r>
            <a:r>
              <a:rPr sz="2600" dirty="0">
                <a:solidFill>
                  <a:schemeClr val="tx1"/>
                </a:solidFill>
                <a:uFill>
                  <a:solidFill>
                    <a:srgbClr val="008F00"/>
                  </a:solidFill>
                </a:uFill>
              </a:rPr>
              <a:t>[</a:t>
            </a:r>
            <a:r>
              <a:rPr lang="en-US" sz="2600" dirty="0">
                <a:solidFill>
                  <a:schemeClr val="accent4"/>
                </a:solidFill>
                <a:uFill>
                  <a:solidFill>
                    <a:srgbClr val="008F00"/>
                  </a:solidFill>
                </a:uFill>
              </a:rPr>
              <a:t>it will alarm to break after studying for a set amount of time</a:t>
            </a:r>
            <a:r>
              <a:rPr sz="2600" dirty="0">
                <a:solidFill>
                  <a:schemeClr val="tx1"/>
                </a:solidFill>
                <a:uFill>
                  <a:solidFill>
                    <a:srgbClr val="008F00"/>
                  </a:solidFill>
                </a:uFill>
              </a:rPr>
              <a:t>]</a:t>
            </a:r>
            <a:r>
              <a:rPr sz="2600" dirty="0">
                <a:solidFill>
                  <a:schemeClr val="tx1"/>
                </a:solidFill>
                <a:uFill>
                  <a:solidFill/>
                </a:uFill>
              </a:rPr>
              <a:t>.</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Product box</a:t>
            </a:r>
          </a:p>
        </p:txBody>
      </p:sp>
      <p:grpSp>
        <p:nvGrpSpPr>
          <p:cNvPr id="2" name="グループ化 1">
            <a:extLst>
              <a:ext uri="{FF2B5EF4-FFF2-40B4-BE49-F238E27FC236}">
                <a16:creationId xmlns:a16="http://schemas.microsoft.com/office/drawing/2014/main" id="{0A150F9D-ABE9-938E-7C39-1102FE18F594}"/>
              </a:ext>
            </a:extLst>
          </p:cNvPr>
          <p:cNvGrpSpPr/>
          <p:nvPr/>
        </p:nvGrpSpPr>
        <p:grpSpPr>
          <a:xfrm>
            <a:off x="2030642" y="1417638"/>
            <a:ext cx="5082716" cy="5029200"/>
            <a:chOff x="2036992" y="1524000"/>
            <a:chExt cx="5082716" cy="5029200"/>
          </a:xfrm>
        </p:grpSpPr>
        <p:sp>
          <p:nvSpPr>
            <p:cNvPr id="43" name="Shape 43"/>
            <p:cNvSpPr/>
            <p:nvPr/>
          </p:nvSpPr>
          <p:spPr>
            <a:xfrm>
              <a:off x="2036992" y="1524000"/>
              <a:ext cx="5082716" cy="5029200"/>
            </a:xfrm>
            <a:prstGeom prst="rect">
              <a:avLst/>
            </a:prstGeom>
            <a:solidFill>
              <a:srgbClr val="A5C1DF"/>
            </a:solidFill>
            <a:ln w="25400">
              <a:solidFill>
                <a:srgbClr val="49729C"/>
              </a:solidFill>
              <a:round/>
            </a:ln>
          </p:spPr>
          <p:txBody>
            <a:bodyPr lIns="38100" tIns="38100" rIns="38100" bIns="38100" anchor="ctr"/>
            <a:lstStyle/>
            <a:p>
              <a:pPr lvl="0" algn="ctr">
                <a:buClr>
                  <a:srgbClr val="FFFFFF"/>
                </a:buClr>
                <a:defRPr sz="1100">
                  <a:solidFill>
                    <a:srgbClr val="FFFFFF"/>
                  </a:solidFill>
                  <a:uFill>
                    <a:solidFill>
                      <a:srgbClr val="FFFFFF"/>
                    </a:solidFill>
                  </a:uFill>
                </a:defRPr>
              </a:pPr>
              <a:endParaRPr/>
            </a:p>
          </p:txBody>
        </p:sp>
        <p:sp>
          <p:nvSpPr>
            <p:cNvPr id="45" name="Shape 45"/>
            <p:cNvSpPr/>
            <p:nvPr/>
          </p:nvSpPr>
          <p:spPr>
            <a:xfrm>
              <a:off x="3494719" y="1915179"/>
              <a:ext cx="2167261" cy="507831"/>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lgn="ctr">
                <a:defRPr sz="1800">
                  <a:uFillTx/>
                </a:defRPr>
              </a:pPr>
              <a:r>
                <a:rPr lang="en-US" sz="2800" dirty="0" err="1">
                  <a:uFill>
                    <a:solidFill/>
                  </a:uFill>
                </a:rPr>
                <a:t>streak_keeper</a:t>
              </a:r>
              <a:endParaRPr sz="2800" dirty="0">
                <a:uFill>
                  <a:solidFill/>
                </a:uFill>
              </a:endParaRPr>
            </a:p>
          </p:txBody>
        </p:sp>
        <p:sp>
          <p:nvSpPr>
            <p:cNvPr id="46" name="Shape 46"/>
            <p:cNvSpPr/>
            <p:nvPr/>
          </p:nvSpPr>
          <p:spPr>
            <a:xfrm>
              <a:off x="3048000" y="2514600"/>
              <a:ext cx="3060700" cy="1524000"/>
            </a:xfrm>
            <a:prstGeom prst="rect">
              <a:avLst/>
            </a:prstGeom>
            <a:solidFill>
              <a:srgbClr val="FFFFFF"/>
            </a:solidFill>
            <a:ln w="25400">
              <a:solidFill>
                <a:srgbClr val="49729C"/>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sp>
          <p:nvSpPr>
            <p:cNvPr id="48" name="Shape 48"/>
            <p:cNvSpPr/>
            <p:nvPr/>
          </p:nvSpPr>
          <p:spPr>
            <a:xfrm>
              <a:off x="2858331" y="4093229"/>
              <a:ext cx="3440044" cy="507831"/>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lgn="ctr">
                <a:defRPr sz="1800">
                  <a:uFillTx/>
                </a:defRPr>
              </a:pPr>
              <a:r>
                <a:rPr sz="2800" dirty="0">
                  <a:uFill>
                    <a:solidFill/>
                  </a:uFill>
                </a:rPr>
                <a:t>&lt;</a:t>
              </a:r>
              <a:r>
                <a:rPr lang="en-US" sz="2800" dirty="0">
                  <a:uFill>
                    <a:solidFill/>
                  </a:uFill>
                </a:rPr>
                <a:t>Stressless, Fast, Cool</a:t>
              </a:r>
              <a:r>
                <a:rPr sz="2800" dirty="0">
                  <a:uFill>
                    <a:solidFill/>
                  </a:uFill>
                </a:rPr>
                <a:t>&gt;</a:t>
              </a:r>
            </a:p>
          </p:txBody>
        </p:sp>
        <p:sp>
          <p:nvSpPr>
            <p:cNvPr id="49" name="Shape 49"/>
            <p:cNvSpPr/>
            <p:nvPr/>
          </p:nvSpPr>
          <p:spPr>
            <a:xfrm>
              <a:off x="2594638" y="4658379"/>
              <a:ext cx="3967433" cy="507831"/>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lgn="ctr">
                <a:defRPr sz="1800">
                  <a:uFillTx/>
                </a:defRPr>
              </a:pPr>
              <a:r>
                <a:rPr lang="en-US" sz="2800" dirty="0">
                  <a:uFill>
                    <a:solidFill/>
                  </a:uFill>
                </a:rPr>
                <a:t>&gt; Keep tracks of your work</a:t>
              </a:r>
              <a:endParaRPr sz="2800" dirty="0">
                <a:uFill>
                  <a:solidFill/>
                </a:uFill>
              </a:endParaRPr>
            </a:p>
          </p:txBody>
        </p:sp>
        <p:sp>
          <p:nvSpPr>
            <p:cNvPr id="50" name="Shape 50"/>
            <p:cNvSpPr/>
            <p:nvPr/>
          </p:nvSpPr>
          <p:spPr>
            <a:xfrm>
              <a:off x="2459988" y="5062249"/>
              <a:ext cx="4236737" cy="507831"/>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lgn="ctr">
                <a:defRPr sz="1800">
                  <a:uFillTx/>
                </a:defRPr>
              </a:pPr>
              <a:r>
                <a:rPr lang="en-US" sz="2800" dirty="0">
                  <a:uFill>
                    <a:solidFill/>
                  </a:uFill>
                </a:rPr>
                <a:t>&gt; Reminds you to take break</a:t>
              </a:r>
              <a:endParaRPr sz="2800" dirty="0">
                <a:uFill>
                  <a:solidFill/>
                </a:uFill>
              </a:endParaRPr>
            </a:p>
          </p:txBody>
        </p:sp>
        <p:sp>
          <p:nvSpPr>
            <p:cNvPr id="51" name="Shape 51"/>
            <p:cNvSpPr/>
            <p:nvPr/>
          </p:nvSpPr>
          <p:spPr>
            <a:xfrm>
              <a:off x="2497657" y="5495520"/>
              <a:ext cx="4161396" cy="938719"/>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lgn="ctr">
                <a:defRPr sz="1800">
                  <a:uFillTx/>
                </a:defRPr>
              </a:pPr>
              <a:r>
                <a:rPr lang="en-US" sz="2800" dirty="0">
                  <a:uFill>
                    <a:solidFill/>
                  </a:uFill>
                </a:rPr>
                <a:t>&gt; Motivates you by showing</a:t>
              </a:r>
              <a:br>
                <a:rPr lang="en-US" sz="2800" dirty="0">
                  <a:uFill>
                    <a:solidFill/>
                  </a:uFill>
                </a:rPr>
              </a:br>
              <a:r>
                <a:rPr lang="en-US" sz="2800" dirty="0">
                  <a:uFill>
                    <a:solidFill/>
                  </a:uFill>
                </a:rPr>
                <a:t>how much you’ve worked</a:t>
              </a:r>
              <a:endParaRPr sz="2800" dirty="0">
                <a:uFill>
                  <a:solidFill/>
                </a:uFill>
              </a:endParaRPr>
            </a:p>
          </p:txBody>
        </p:sp>
      </p:gr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image1.png"/>
          <p:cNvPicPr/>
          <p:nvPr/>
        </p:nvPicPr>
        <p:blipFill>
          <a:blip r:embed="rId3"/>
          <a:stretch>
            <a:fillRect/>
          </a:stretch>
        </p:blipFill>
        <p:spPr>
          <a:xfrm>
            <a:off x="7848600" y="6311900"/>
            <a:ext cx="1117600" cy="393700"/>
          </a:xfrm>
          <a:prstGeom prst="rect">
            <a:avLst/>
          </a:prstGeom>
          <a:ln w="12700">
            <a:miter lim="400000"/>
          </a:ln>
        </p:spPr>
      </p:pic>
      <p:sp>
        <p:nvSpPr>
          <p:cNvPr id="56" name="Shape 56"/>
          <p:cNvSpPr/>
          <p:nvPr/>
        </p:nvSpPr>
        <p:spPr>
          <a:xfrm>
            <a:off x="7696200" y="6096000"/>
            <a:ext cx="1384300" cy="685800"/>
          </a:xfrm>
          <a:prstGeom prst="rect">
            <a:avLst/>
          </a:prstGeom>
          <a:solidFill>
            <a:srgbClr val="FFFFFF"/>
          </a:solidFill>
          <a:ln w="25400">
            <a:solidFill>
              <a:srgbClr val="FFFFFF"/>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sp>
        <p:nvSpPr>
          <p:cNvPr id="57" name="Shape 57"/>
          <p:cNvSpPr/>
          <p:nvPr/>
        </p:nvSpPr>
        <p:spPr>
          <a:xfrm>
            <a:off x="76200" y="5867400"/>
            <a:ext cx="1384300" cy="914400"/>
          </a:xfrm>
          <a:prstGeom prst="rect">
            <a:avLst/>
          </a:prstGeom>
          <a:solidFill>
            <a:srgbClr val="FFFFFF"/>
          </a:solidFill>
          <a:ln w="25400">
            <a:solidFill>
              <a:srgbClr val="FFFFFF"/>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sp>
        <p:nvSpPr>
          <p:cNvPr id="58" name="Shape 58"/>
          <p:cNvSpPr>
            <a:spLocks noGrp="1"/>
          </p:cNvSpPr>
          <p:nvPr>
            <p:ph type="title"/>
          </p:nvPr>
        </p:nvSpPr>
        <p:spPr>
          <a:prstGeom prst="rect">
            <a:avLst/>
          </a:prstGeom>
        </p:spPr>
        <p:txBody>
          <a:bodyPr/>
          <a:lstStyle/>
          <a:p>
            <a:pPr lvl="0">
              <a:defRPr sz="1800">
                <a:solidFill>
                  <a:srgbClr val="000000"/>
                </a:solidFill>
                <a:uFillTx/>
              </a:defRPr>
            </a:pPr>
            <a:r>
              <a:rPr sz="4400" dirty="0">
                <a:solidFill>
                  <a:srgbClr val="1D4871"/>
                </a:solidFill>
                <a:uFill>
                  <a:solidFill>
                    <a:srgbClr val="1D4871"/>
                  </a:solidFill>
                </a:uFill>
              </a:rPr>
              <a:t>The NOT list</a:t>
            </a:r>
          </a:p>
        </p:txBody>
      </p:sp>
      <p:graphicFrame>
        <p:nvGraphicFramePr>
          <p:cNvPr id="59" name="Table 59"/>
          <p:cNvGraphicFramePr/>
          <p:nvPr>
            <p:extLst>
              <p:ext uri="{D42A27DB-BD31-4B8C-83A1-F6EECF244321}">
                <p14:modId xmlns:p14="http://schemas.microsoft.com/office/powerpoint/2010/main" val="1559839806"/>
              </p:ext>
            </p:extLst>
          </p:nvPr>
        </p:nvGraphicFramePr>
        <p:xfrm>
          <a:off x="381000" y="1396999"/>
          <a:ext cx="8458200" cy="2967444"/>
        </p:xfrm>
        <a:graphic>
          <a:graphicData uri="http://schemas.openxmlformats.org/drawingml/2006/table">
            <a:tbl>
              <a:tblPr firstRow="1" bandRow="1">
                <a:tableStyleId>{8F44A2F1-9E1F-4B54-A3A2-5F16C0AD49E2}</a:tableStyleId>
              </a:tblPr>
              <a:tblGrid>
                <a:gridCol w="4229100">
                  <a:extLst>
                    <a:ext uri="{9D8B030D-6E8A-4147-A177-3AD203B41FA5}">
                      <a16:colId xmlns:a16="http://schemas.microsoft.com/office/drawing/2014/main" val="20000"/>
                    </a:ext>
                  </a:extLst>
                </a:gridCol>
                <a:gridCol w="4229100">
                  <a:extLst>
                    <a:ext uri="{9D8B030D-6E8A-4147-A177-3AD203B41FA5}">
                      <a16:colId xmlns:a16="http://schemas.microsoft.com/office/drawing/2014/main" val="20001"/>
                    </a:ext>
                  </a:extLst>
                </a:gridCol>
              </a:tblGrid>
              <a:tr h="400594">
                <a:tc>
                  <a:txBody>
                    <a:bodyPr/>
                    <a:lstStyle/>
                    <a:p>
                      <a:pPr lvl="0" algn="ctr">
                        <a:tabLst>
                          <a:tab pos="914400" algn="l"/>
                        </a:tabLst>
                        <a:defRPr sz="1800" b="0">
                          <a:solidFill>
                            <a:srgbClr val="000000"/>
                          </a:solidFill>
                          <a:uFillTx/>
                        </a:defRPr>
                      </a:pPr>
                      <a:r>
                        <a:rPr sz="3200">
                          <a:solidFill>
                            <a:srgbClr val="FFFFFF"/>
                          </a:solidFill>
                          <a:uFill>
                            <a:solidFill>
                              <a:srgbClr val="FFFFFF"/>
                            </a:solidFill>
                          </a:uFill>
                        </a:rPr>
                        <a:t>IN</a:t>
                      </a:r>
                    </a:p>
                  </a:txBody>
                  <a:tcPr marL="38100" marR="38100" marT="38100" marB="38100" horzOverflow="overflow"/>
                </a:tc>
                <a:tc>
                  <a:txBody>
                    <a:bodyPr/>
                    <a:lstStyle/>
                    <a:p>
                      <a:pPr lvl="0" algn="ctr">
                        <a:tabLst>
                          <a:tab pos="914400" algn="l"/>
                        </a:tabLst>
                        <a:defRPr sz="1800" b="0">
                          <a:solidFill>
                            <a:srgbClr val="000000"/>
                          </a:solidFill>
                          <a:uFillTx/>
                        </a:defRPr>
                      </a:pPr>
                      <a:r>
                        <a:rPr sz="2800">
                          <a:solidFill>
                            <a:srgbClr val="FFFFFF"/>
                          </a:solidFill>
                          <a:uFill>
                            <a:solidFill>
                              <a:srgbClr val="FFFFFF"/>
                            </a:solidFill>
                          </a:uFill>
                        </a:rPr>
                        <a:t>OUT</a:t>
                      </a:r>
                    </a:p>
                  </a:txBody>
                  <a:tcPr marL="38100" marR="38100" marT="38100" marB="38100" horzOverflow="overflow"/>
                </a:tc>
                <a:extLst>
                  <a:ext uri="{0D108BD9-81ED-4DB2-BD59-A6C34878D82A}">
                    <a16:rowId xmlns:a16="http://schemas.microsoft.com/office/drawing/2014/main" val="10000"/>
                  </a:ext>
                </a:extLst>
              </a:tr>
              <a:tr h="400594">
                <a:tc>
                  <a:txBody>
                    <a:bodyPr/>
                    <a:lstStyle/>
                    <a:p>
                      <a:pPr lvl="0" algn="l">
                        <a:tabLst>
                          <a:tab pos="914400" algn="l"/>
                        </a:tabLst>
                        <a:defRPr sz="1800">
                          <a:uFill>
                            <a:solidFill>
                              <a:srgbClr val="000000"/>
                            </a:solidFill>
                          </a:uFill>
                        </a:defRPr>
                      </a:pPr>
                      <a:r>
                        <a:rPr lang="en-US" dirty="0"/>
                        <a:t>Visual graph</a:t>
                      </a:r>
                      <a:endParaRPr dirty="0"/>
                    </a:p>
                  </a:txBody>
                  <a:tcPr marL="38100" marR="38100" marT="38100" marB="38100" horzOverflow="overflow"/>
                </a:tc>
                <a:tc>
                  <a:txBody>
                    <a:bodyPr/>
                    <a:lstStyle/>
                    <a:p>
                      <a:pPr lvl="0" algn="l">
                        <a:tabLst>
                          <a:tab pos="914400" algn="l"/>
                        </a:tabLst>
                        <a:defRPr sz="1800">
                          <a:uFill>
                            <a:solidFill>
                              <a:srgbClr val="000000"/>
                            </a:solidFill>
                          </a:uFill>
                        </a:defRPr>
                      </a:pPr>
                      <a:endParaRPr dirty="0"/>
                    </a:p>
                  </a:txBody>
                  <a:tcPr marL="38100" marR="38100" marT="38100" marB="38100" horzOverflow="overflow"/>
                </a:tc>
                <a:extLst>
                  <a:ext uri="{0D108BD9-81ED-4DB2-BD59-A6C34878D82A}">
                    <a16:rowId xmlns:a16="http://schemas.microsoft.com/office/drawing/2014/main" val="10001"/>
                  </a:ext>
                </a:extLst>
              </a:tr>
              <a:tr h="400594">
                <a:tc>
                  <a:txBody>
                    <a:bodyPr/>
                    <a:lstStyle/>
                    <a:p>
                      <a:pPr lvl="0" algn="l">
                        <a:tabLst>
                          <a:tab pos="914400" algn="l"/>
                        </a:tabLst>
                        <a:defRPr sz="1800">
                          <a:uFill>
                            <a:solidFill>
                              <a:srgbClr val="000000"/>
                            </a:solidFill>
                          </a:uFill>
                        </a:defRPr>
                      </a:pPr>
                      <a:r>
                        <a:rPr lang="en-US" dirty="0"/>
                        <a:t>Timer</a:t>
                      </a:r>
                      <a:endParaRPr dirty="0"/>
                    </a:p>
                  </a:txBody>
                  <a:tcPr marL="38100" marR="38100" marT="38100" marB="38100" horzOverflow="overflow"/>
                </a:tc>
                <a:tc>
                  <a:txBody>
                    <a:bodyPr/>
                    <a:lstStyle/>
                    <a:p>
                      <a:pPr lvl="0" algn="l">
                        <a:tabLst>
                          <a:tab pos="914400" algn="l"/>
                        </a:tabLst>
                        <a:defRPr sz="1800">
                          <a:uFill>
                            <a:solidFill>
                              <a:srgbClr val="000000"/>
                            </a:solidFill>
                          </a:uFill>
                        </a:defRPr>
                      </a:pPr>
                      <a:endParaRPr dirty="0"/>
                    </a:p>
                  </a:txBody>
                  <a:tcPr marL="38100" marR="38100" marT="38100" marB="38100" horzOverflow="overflow"/>
                </a:tc>
                <a:extLst>
                  <a:ext uri="{0D108BD9-81ED-4DB2-BD59-A6C34878D82A}">
                    <a16:rowId xmlns:a16="http://schemas.microsoft.com/office/drawing/2014/main" val="10002"/>
                  </a:ext>
                </a:extLst>
              </a:tr>
              <a:tr h="400594">
                <a:tc>
                  <a:txBody>
                    <a:bodyPr/>
                    <a:lstStyle/>
                    <a:p>
                      <a:pPr lvl="0" algn="l">
                        <a:tabLst>
                          <a:tab pos="914400" algn="l"/>
                        </a:tabLst>
                        <a:defRPr sz="1800">
                          <a:uFill>
                            <a:solidFill>
                              <a:srgbClr val="000000"/>
                            </a:solidFill>
                          </a:uFill>
                        </a:defRPr>
                      </a:pPr>
                      <a:r>
                        <a:rPr lang="en-US" dirty="0"/>
                        <a:t>Work message commit</a:t>
                      </a:r>
                    </a:p>
                  </a:txBody>
                  <a:tcPr marL="38100" marR="38100" marT="38100" marB="38100" horzOverflow="overflow"/>
                </a:tc>
                <a:tc>
                  <a:txBody>
                    <a:bodyPr/>
                    <a:lstStyle/>
                    <a:p>
                      <a:pPr lvl="0" algn="l">
                        <a:tabLst>
                          <a:tab pos="914400" algn="l"/>
                        </a:tabLst>
                        <a:defRPr sz="1800">
                          <a:uFill>
                            <a:solidFill>
                              <a:srgbClr val="000000"/>
                            </a:solidFill>
                          </a:uFill>
                        </a:defRPr>
                      </a:pPr>
                      <a:endParaRPr dirty="0"/>
                    </a:p>
                  </a:txBody>
                  <a:tcPr marL="38100" marR="38100" marT="38100" marB="38100" horzOverflow="overflow"/>
                </a:tc>
                <a:extLst>
                  <a:ext uri="{0D108BD9-81ED-4DB2-BD59-A6C34878D82A}">
                    <a16:rowId xmlns:a16="http://schemas.microsoft.com/office/drawing/2014/main" val="10003"/>
                  </a:ext>
                </a:extLst>
              </a:tr>
              <a:tr h="400594">
                <a:tc>
                  <a:txBody>
                    <a:bodyPr/>
                    <a:lstStyle/>
                    <a:p>
                      <a:pPr lvl="0" algn="l">
                        <a:tabLst>
                          <a:tab pos="914400" algn="l"/>
                        </a:tabLst>
                        <a:defRPr sz="1800">
                          <a:uFill>
                            <a:solidFill>
                              <a:srgbClr val="000000"/>
                            </a:solidFill>
                          </a:uFill>
                        </a:defRPr>
                      </a:pPr>
                      <a:endParaRPr dirty="0"/>
                    </a:p>
                  </a:txBody>
                  <a:tcPr marL="38100" marR="38100" marT="38100" marB="38100" horzOverflow="overflow"/>
                </a:tc>
                <a:tc>
                  <a:txBody>
                    <a:bodyPr/>
                    <a:lstStyle/>
                    <a:p>
                      <a:pPr lvl="0" algn="l">
                        <a:tabLst>
                          <a:tab pos="914400" algn="l"/>
                        </a:tabLst>
                        <a:defRPr sz="1800">
                          <a:uFill>
                            <a:solidFill>
                              <a:srgbClr val="000000"/>
                            </a:solidFill>
                          </a:uFill>
                        </a:defRPr>
                      </a:pPr>
                      <a:endParaRPr dirty="0"/>
                    </a:p>
                  </a:txBody>
                  <a:tcPr marL="38100" marR="38100" marT="38100" marB="38100" horzOverflow="overflow"/>
                </a:tc>
                <a:extLst>
                  <a:ext uri="{0D108BD9-81ED-4DB2-BD59-A6C34878D82A}">
                    <a16:rowId xmlns:a16="http://schemas.microsoft.com/office/drawing/2014/main" val="10004"/>
                  </a:ext>
                </a:extLst>
              </a:tr>
              <a:tr h="400594">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extLst>
                  <a:ext uri="{0D108BD9-81ED-4DB2-BD59-A6C34878D82A}">
                    <a16:rowId xmlns:a16="http://schemas.microsoft.com/office/drawing/2014/main" val="10005"/>
                  </a:ext>
                </a:extLst>
              </a:tr>
              <a:tr h="400594">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dirty="0"/>
                    </a:p>
                  </a:txBody>
                  <a:tcPr marL="38100" marR="38100" marT="38100" marB="38100" horzOverflow="overflow"/>
                </a:tc>
                <a:extLst>
                  <a:ext uri="{0D108BD9-81ED-4DB2-BD59-A6C34878D82A}">
                    <a16:rowId xmlns:a16="http://schemas.microsoft.com/office/drawing/2014/main" val="10006"/>
                  </a:ext>
                </a:extLst>
              </a:tr>
            </a:tbl>
          </a:graphicData>
        </a:graphic>
      </p:graphicFrame>
      <p:graphicFrame>
        <p:nvGraphicFramePr>
          <p:cNvPr id="60" name="Table 60"/>
          <p:cNvGraphicFramePr/>
          <p:nvPr/>
        </p:nvGraphicFramePr>
        <p:xfrm>
          <a:off x="381000" y="4343400"/>
          <a:ext cx="8458200" cy="2213864"/>
        </p:xfrm>
        <a:graphic>
          <a:graphicData uri="http://schemas.openxmlformats.org/drawingml/2006/table">
            <a:tbl>
              <a:tblPr firstRow="1" bandRow="1">
                <a:tableStyleId>{8F44A2F1-9E1F-4B54-A3A2-5F16C0AD49E2}</a:tableStyleId>
              </a:tblPr>
              <a:tblGrid>
                <a:gridCol w="8458200">
                  <a:extLst>
                    <a:ext uri="{9D8B030D-6E8A-4147-A177-3AD203B41FA5}">
                      <a16:colId xmlns:a16="http://schemas.microsoft.com/office/drawing/2014/main" val="20000"/>
                    </a:ext>
                  </a:extLst>
                </a:gridCol>
              </a:tblGrid>
              <a:tr h="412496">
                <a:tc>
                  <a:txBody>
                    <a:bodyPr/>
                    <a:lstStyle/>
                    <a:p>
                      <a:pPr lvl="0" algn="ctr">
                        <a:tabLst>
                          <a:tab pos="914400" algn="l"/>
                        </a:tabLst>
                        <a:defRPr sz="1800" b="0">
                          <a:solidFill>
                            <a:srgbClr val="000000"/>
                          </a:solidFill>
                          <a:uFillTx/>
                        </a:defRPr>
                      </a:pPr>
                      <a:r>
                        <a:rPr sz="3200">
                          <a:solidFill>
                            <a:srgbClr val="FFFFFF"/>
                          </a:solidFill>
                          <a:uFill>
                            <a:solidFill>
                              <a:srgbClr val="FFFFFF"/>
                            </a:solidFill>
                          </a:uFill>
                        </a:rPr>
                        <a:t>UNRESOLVED</a:t>
                      </a:r>
                    </a:p>
                  </a:txBody>
                  <a:tcPr marL="38100" marR="38100" marT="38100" marB="38100" horzOverflow="overflow"/>
                </a:tc>
                <a:extLst>
                  <a:ext uri="{0D108BD9-81ED-4DB2-BD59-A6C34878D82A}">
                    <a16:rowId xmlns:a16="http://schemas.microsoft.com/office/drawing/2014/main" val="10000"/>
                  </a:ext>
                </a:extLst>
              </a:tr>
              <a:tr h="412496">
                <a:tc>
                  <a:txBody>
                    <a:bodyPr/>
                    <a:lstStyle/>
                    <a:p>
                      <a:pPr lvl="0" algn="l">
                        <a:tabLst>
                          <a:tab pos="914400" algn="l"/>
                        </a:tabLst>
                        <a:defRPr sz="1800">
                          <a:uFill>
                            <a:solidFill>
                              <a:srgbClr val="000000"/>
                            </a:solidFill>
                          </a:uFill>
                        </a:defRPr>
                      </a:pPr>
                      <a:endParaRPr/>
                    </a:p>
                  </a:txBody>
                  <a:tcPr marL="38100" marR="38100" marT="38100" marB="38100" horzOverflow="overflow"/>
                </a:tc>
                <a:extLst>
                  <a:ext uri="{0D108BD9-81ED-4DB2-BD59-A6C34878D82A}">
                    <a16:rowId xmlns:a16="http://schemas.microsoft.com/office/drawing/2014/main" val="10001"/>
                  </a:ext>
                </a:extLst>
              </a:tr>
              <a:tr h="412496">
                <a:tc>
                  <a:txBody>
                    <a:bodyPr/>
                    <a:lstStyle/>
                    <a:p>
                      <a:pPr lvl="0" algn="l">
                        <a:tabLst>
                          <a:tab pos="914400" algn="l"/>
                        </a:tabLst>
                        <a:defRPr sz="1800">
                          <a:uFill>
                            <a:solidFill>
                              <a:srgbClr val="000000"/>
                            </a:solidFill>
                          </a:uFill>
                        </a:defRPr>
                      </a:pPr>
                      <a:endParaRPr/>
                    </a:p>
                  </a:txBody>
                  <a:tcPr marL="38100" marR="38100" marT="38100" marB="38100" horzOverflow="overflow"/>
                </a:tc>
                <a:extLst>
                  <a:ext uri="{0D108BD9-81ED-4DB2-BD59-A6C34878D82A}">
                    <a16:rowId xmlns:a16="http://schemas.microsoft.com/office/drawing/2014/main" val="10002"/>
                  </a:ext>
                </a:extLst>
              </a:tr>
              <a:tr h="412496">
                <a:tc>
                  <a:txBody>
                    <a:bodyPr/>
                    <a:lstStyle/>
                    <a:p>
                      <a:pPr lvl="0" algn="l">
                        <a:tabLst>
                          <a:tab pos="914400" algn="l"/>
                        </a:tabLst>
                        <a:defRPr sz="1800">
                          <a:uFill>
                            <a:solidFill>
                              <a:srgbClr val="000000"/>
                            </a:solidFill>
                          </a:uFill>
                        </a:defRPr>
                      </a:pPr>
                      <a:endParaRPr/>
                    </a:p>
                  </a:txBody>
                  <a:tcPr marL="38100" marR="38100" marT="38100" marB="38100" horzOverflow="overflow"/>
                </a:tc>
                <a:extLst>
                  <a:ext uri="{0D108BD9-81ED-4DB2-BD59-A6C34878D82A}">
                    <a16:rowId xmlns:a16="http://schemas.microsoft.com/office/drawing/2014/main" val="10003"/>
                  </a:ext>
                </a:extLst>
              </a:tr>
              <a:tr h="412496">
                <a:tc>
                  <a:txBody>
                    <a:bodyPr/>
                    <a:lstStyle/>
                    <a:p>
                      <a:pPr lvl="0" algn="l">
                        <a:tabLst>
                          <a:tab pos="914400" algn="l"/>
                        </a:tabLst>
                        <a:defRPr sz="1800">
                          <a:uFill>
                            <a:solidFill>
                              <a:srgbClr val="000000"/>
                            </a:solidFill>
                          </a:uFill>
                        </a:defRPr>
                      </a:pPr>
                      <a:endParaRPr/>
                    </a:p>
                  </a:txBody>
                  <a:tcPr marL="38100" marR="38100" marT="38100" marB="38100" horzOverflow="overflow"/>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image1.png"/>
          <p:cNvPicPr/>
          <p:nvPr/>
        </p:nvPicPr>
        <p:blipFill>
          <a:blip r:embed="rId3"/>
          <a:stretch>
            <a:fillRect/>
          </a:stretch>
        </p:blipFill>
        <p:spPr>
          <a:xfrm>
            <a:off x="7848600" y="6311900"/>
            <a:ext cx="1117600" cy="393700"/>
          </a:xfrm>
          <a:prstGeom prst="rect">
            <a:avLst/>
          </a:prstGeom>
          <a:ln w="12700">
            <a:miter lim="400000"/>
          </a:ln>
        </p:spPr>
      </p:pic>
      <p:sp>
        <p:nvSpPr>
          <p:cNvPr id="65" name="Shape 65"/>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Your project community</a:t>
            </a:r>
          </a:p>
        </p:txBody>
      </p:sp>
      <p:sp>
        <p:nvSpPr>
          <p:cNvPr id="66" name="Shape 66"/>
          <p:cNvSpPr/>
          <p:nvPr/>
        </p:nvSpPr>
        <p:spPr>
          <a:xfrm>
            <a:off x="2743200" y="2819399"/>
            <a:ext cx="3352800" cy="10668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25400">
            <a:solidFill>
              <a:srgbClr val="48729B"/>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67" name="Shape 67"/>
          <p:cNvSpPr/>
          <p:nvPr/>
        </p:nvSpPr>
        <p:spPr>
          <a:xfrm>
            <a:off x="3276600" y="3124200"/>
            <a:ext cx="2713534" cy="4953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sz="2800">
                <a:uFill>
                  <a:solidFill/>
                </a:uFill>
              </a:rPr>
              <a:t>Your core team</a:t>
            </a:r>
          </a:p>
        </p:txBody>
      </p:sp>
      <p:sp>
        <p:nvSpPr>
          <p:cNvPr id="68" name="Shape 68"/>
          <p:cNvSpPr/>
          <p:nvPr/>
        </p:nvSpPr>
        <p:spPr>
          <a:xfrm>
            <a:off x="6137275" y="3911600"/>
            <a:ext cx="2134121" cy="4953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sz="2800">
                <a:uFill>
                  <a:solidFill/>
                </a:uFill>
              </a:rPr>
              <a:t>&lt;group#1&gt;</a:t>
            </a:r>
          </a:p>
        </p:txBody>
      </p:sp>
      <p:sp>
        <p:nvSpPr>
          <p:cNvPr id="69" name="Shape 69"/>
          <p:cNvSpPr/>
          <p:nvPr/>
        </p:nvSpPr>
        <p:spPr>
          <a:xfrm>
            <a:off x="838200" y="3276600"/>
            <a:ext cx="1963440" cy="4953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sz="2800">
                <a:uFill>
                  <a:solidFill/>
                </a:uFill>
              </a:rPr>
              <a:t>&lt;team#2&gt;</a:t>
            </a:r>
          </a:p>
        </p:txBody>
      </p:sp>
      <p:sp>
        <p:nvSpPr>
          <p:cNvPr id="70" name="Shape 70"/>
          <p:cNvSpPr/>
          <p:nvPr/>
        </p:nvSpPr>
        <p:spPr>
          <a:xfrm>
            <a:off x="3200400" y="1828800"/>
            <a:ext cx="3028504" cy="4953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sz="2800">
                <a:uFill>
                  <a:solidFill/>
                </a:uFill>
              </a:rPr>
              <a:t>&lt;community#3&gt;</a:t>
            </a:r>
          </a:p>
        </p:txBody>
      </p:sp>
      <p:sp>
        <p:nvSpPr>
          <p:cNvPr id="71" name="Shape 71"/>
          <p:cNvSpPr/>
          <p:nvPr/>
        </p:nvSpPr>
        <p:spPr>
          <a:xfrm>
            <a:off x="3276600" y="4352925"/>
            <a:ext cx="2633489" cy="4953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sz="2800">
                <a:uFill>
                  <a:solidFill/>
                </a:uFill>
              </a:rPr>
              <a:t>Everyone else !</a:t>
            </a:r>
          </a:p>
        </p:txBody>
      </p:sp>
      <p:sp>
        <p:nvSpPr>
          <p:cNvPr id="72" name="Shape 72"/>
          <p:cNvSpPr/>
          <p:nvPr/>
        </p:nvSpPr>
        <p:spPr>
          <a:xfrm>
            <a:off x="1420813" y="5588000"/>
            <a:ext cx="7302104" cy="5588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3200" b="1"/>
            </a:lvl1pPr>
          </a:lstStyle>
          <a:p>
            <a:pPr lvl="0">
              <a:defRPr sz="1800" b="0">
                <a:uFillTx/>
              </a:defRPr>
            </a:pPr>
            <a:r>
              <a:rPr sz="3200" b="1">
                <a:uFill>
                  <a:solidFill/>
                </a:uFill>
              </a:rPr>
              <a:t>... is always bigger than you think!</a:t>
            </a:r>
          </a:p>
        </p:txBody>
      </p:sp>
      <p:pic>
        <p:nvPicPr>
          <p:cNvPr id="73" name="image3.png"/>
          <p:cNvPicPr/>
          <p:nvPr/>
        </p:nvPicPr>
        <p:blipFill>
          <a:blip r:embed="rId4"/>
          <a:stretch>
            <a:fillRect/>
          </a:stretch>
        </p:blipFill>
        <p:spPr>
          <a:xfrm>
            <a:off x="6184900" y="1943100"/>
            <a:ext cx="800100" cy="927100"/>
          </a:xfrm>
          <a:prstGeom prst="rect">
            <a:avLst/>
          </a:prstGeom>
          <a:ln w="12700">
            <a:miter lim="400000"/>
          </a:ln>
        </p:spPr>
      </p:pic>
      <p:pic>
        <p:nvPicPr>
          <p:cNvPr id="74" name="image4.png"/>
          <p:cNvPicPr/>
          <p:nvPr/>
        </p:nvPicPr>
        <p:blipFill>
          <a:blip r:embed="rId5"/>
          <a:stretch>
            <a:fillRect/>
          </a:stretch>
        </p:blipFill>
        <p:spPr>
          <a:xfrm>
            <a:off x="1511300" y="1943100"/>
            <a:ext cx="800100" cy="927100"/>
          </a:xfrm>
          <a:prstGeom prst="rect">
            <a:avLst/>
          </a:prstGeom>
          <a:ln w="12700">
            <a:miter lim="400000"/>
          </a:ln>
        </p:spPr>
      </p:pic>
      <p:pic>
        <p:nvPicPr>
          <p:cNvPr id="75" name="image5.png"/>
          <p:cNvPicPr/>
          <p:nvPr/>
        </p:nvPicPr>
        <p:blipFill>
          <a:blip r:embed="rId6"/>
          <a:stretch>
            <a:fillRect/>
          </a:stretch>
        </p:blipFill>
        <p:spPr>
          <a:xfrm>
            <a:off x="1206500" y="3924300"/>
            <a:ext cx="800100" cy="927100"/>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Shape 81"/>
          <p:cNvSpPr>
            <a:spLocks noGrp="1"/>
          </p:cNvSpPr>
          <p:nvPr>
            <p:ph type="title"/>
          </p:nvPr>
        </p:nvSpPr>
        <p:spPr>
          <a:xfrm>
            <a:off x="296732" y="169942"/>
            <a:ext cx="8229600" cy="731864"/>
          </a:xfrm>
          <a:prstGeom prst="rect">
            <a:avLst/>
          </a:prstGeom>
        </p:spPr>
        <p:txBody>
          <a:bodyPr anchor="t"/>
          <a:lstStyle/>
          <a:p>
            <a:pPr lvl="0">
              <a:defRPr sz="1800">
                <a:solidFill>
                  <a:srgbClr val="000000"/>
                </a:solidFill>
                <a:uFillTx/>
              </a:defRPr>
            </a:pPr>
            <a:r>
              <a:rPr sz="3600" dirty="0">
                <a:solidFill>
                  <a:srgbClr val="1D4871"/>
                </a:solidFill>
                <a:uFill>
                  <a:solidFill>
                    <a:srgbClr val="1D4871"/>
                  </a:solidFill>
                </a:uFill>
              </a:rPr>
              <a:t>Technical solution</a:t>
            </a:r>
          </a:p>
        </p:txBody>
      </p:sp>
      <p:sp>
        <p:nvSpPr>
          <p:cNvPr id="100" name="Shape 100"/>
          <p:cNvSpPr/>
          <p:nvPr/>
        </p:nvSpPr>
        <p:spPr>
          <a:xfrm>
            <a:off x="296732" y="4853294"/>
            <a:ext cx="4148572" cy="1554272"/>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p>
            <a:pPr lvl="0">
              <a:defRPr>
                <a:uFillTx/>
              </a:defRPr>
            </a:pPr>
            <a:r>
              <a:rPr sz="2400" b="1" dirty="0">
                <a:uFill>
                  <a:solidFill/>
                </a:uFill>
              </a:rPr>
              <a:t>Technologies:</a:t>
            </a:r>
            <a:endParaRPr dirty="0">
              <a:uFill>
                <a:solidFill/>
              </a:uFill>
            </a:endParaRPr>
          </a:p>
          <a:p>
            <a:pPr lvl="0">
              <a:buSzPct val="100000"/>
              <a:buChar char="-"/>
              <a:defRPr>
                <a:uFillTx/>
              </a:defRPr>
            </a:pPr>
            <a:r>
              <a:rPr sz="2400" dirty="0">
                <a:uFill>
                  <a:solidFill/>
                </a:uFill>
              </a:rPr>
              <a:t> &lt;</a:t>
            </a:r>
            <a:r>
              <a:rPr lang="en-US" sz="2400" dirty="0">
                <a:uFill>
                  <a:solidFill/>
                </a:uFill>
              </a:rPr>
              <a:t>JavaScript, SQL, Rust(maybe)</a:t>
            </a:r>
            <a:r>
              <a:rPr sz="2400" dirty="0">
                <a:uFill>
                  <a:solidFill/>
                </a:uFill>
              </a:rPr>
              <a:t>&gt;</a:t>
            </a:r>
            <a:endParaRPr dirty="0">
              <a:uFill>
                <a:solidFill/>
              </a:uFill>
            </a:endParaRPr>
          </a:p>
          <a:p>
            <a:pPr lvl="0">
              <a:buSzPct val="100000"/>
              <a:buChar char="-"/>
              <a:defRPr>
                <a:uFillTx/>
              </a:defRPr>
            </a:pPr>
            <a:r>
              <a:rPr sz="2400" dirty="0">
                <a:uFill>
                  <a:solidFill/>
                </a:uFill>
              </a:rPr>
              <a:t> &lt;</a:t>
            </a:r>
            <a:r>
              <a:rPr lang="en-US" sz="2400" dirty="0">
                <a:uFill>
                  <a:solidFill/>
                </a:uFill>
              </a:rPr>
              <a:t>libraries -&gt; TBD</a:t>
            </a:r>
            <a:r>
              <a:rPr sz="2400" dirty="0">
                <a:uFill>
                  <a:solidFill/>
                </a:uFill>
              </a:rPr>
              <a:t>&gt;</a:t>
            </a:r>
            <a:endParaRPr dirty="0">
              <a:uFill>
                <a:solidFill/>
              </a:uFill>
            </a:endParaRPr>
          </a:p>
          <a:p>
            <a:pPr lvl="0">
              <a:buSzPct val="100000"/>
              <a:buChar char="-"/>
              <a:defRPr>
                <a:uFillTx/>
              </a:defRPr>
            </a:pPr>
            <a:r>
              <a:rPr sz="2400" dirty="0">
                <a:uFill>
                  <a:solidFill/>
                </a:uFill>
              </a:rPr>
              <a:t> &lt;</a:t>
            </a:r>
            <a:r>
              <a:rPr lang="en-US" sz="2400" dirty="0"/>
              <a:t>PostgreSQL</a:t>
            </a:r>
            <a:r>
              <a:rPr sz="2400" dirty="0">
                <a:uFill>
                  <a:solidFill/>
                </a:uFill>
              </a:rPr>
              <a:t>&gt;</a:t>
            </a:r>
            <a:endParaRPr dirty="0">
              <a:uFill>
                <a:solidFill/>
              </a:uFill>
            </a:endParaRPr>
          </a:p>
        </p:txBody>
      </p:sp>
      <p:grpSp>
        <p:nvGrpSpPr>
          <p:cNvPr id="44" name="グループ化 43">
            <a:extLst>
              <a:ext uri="{FF2B5EF4-FFF2-40B4-BE49-F238E27FC236}">
                <a16:creationId xmlns:a16="http://schemas.microsoft.com/office/drawing/2014/main" id="{7C8AC26A-5CF2-483B-E8EB-80D8C0075F35}"/>
              </a:ext>
            </a:extLst>
          </p:cNvPr>
          <p:cNvGrpSpPr/>
          <p:nvPr/>
        </p:nvGrpSpPr>
        <p:grpSpPr>
          <a:xfrm>
            <a:off x="347315" y="1081880"/>
            <a:ext cx="8449370" cy="3496091"/>
            <a:chOff x="347315" y="1014644"/>
            <a:chExt cx="8449370" cy="3496091"/>
          </a:xfrm>
        </p:grpSpPr>
        <p:pic>
          <p:nvPicPr>
            <p:cNvPr id="6" name="グラフィックス 5" descr="サーバー 単色塗りつぶし">
              <a:extLst>
                <a:ext uri="{FF2B5EF4-FFF2-40B4-BE49-F238E27FC236}">
                  <a16:creationId xmlns:a16="http://schemas.microsoft.com/office/drawing/2014/main" id="{31BC8317-6A03-C19D-E6C7-9EB0DEC5E9E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65867" y="1518231"/>
              <a:ext cx="1564340" cy="1564340"/>
            </a:xfrm>
            <a:prstGeom prst="rect">
              <a:avLst/>
            </a:prstGeom>
          </p:spPr>
        </p:pic>
        <p:pic>
          <p:nvPicPr>
            <p:cNvPr id="8" name="グラフィックス 7" descr="ユーザー 単色塗りつぶし">
              <a:extLst>
                <a:ext uri="{FF2B5EF4-FFF2-40B4-BE49-F238E27FC236}">
                  <a16:creationId xmlns:a16="http://schemas.microsoft.com/office/drawing/2014/main" id="{D57F5E86-CF14-77BA-07F0-DE4504226C2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7315" y="1623539"/>
              <a:ext cx="1227850" cy="1227850"/>
            </a:xfrm>
            <a:prstGeom prst="rect">
              <a:avLst/>
            </a:prstGeom>
          </p:spPr>
        </p:pic>
        <p:sp>
          <p:nvSpPr>
            <p:cNvPr id="9" name="正方形/長方形 8">
              <a:extLst>
                <a:ext uri="{FF2B5EF4-FFF2-40B4-BE49-F238E27FC236}">
                  <a16:creationId xmlns:a16="http://schemas.microsoft.com/office/drawing/2014/main" id="{49CD464F-B0FF-D0D9-A371-2A07A72760F1}"/>
                </a:ext>
              </a:extLst>
            </p:cNvPr>
            <p:cNvSpPr/>
            <p:nvPr/>
          </p:nvSpPr>
          <p:spPr>
            <a:xfrm>
              <a:off x="7028397" y="2462117"/>
              <a:ext cx="1768288" cy="667067"/>
            </a:xfrm>
            <a:prstGeom prst="rect">
              <a:avLst/>
            </a:prstGeom>
            <a:solidFill>
              <a:schemeClr val="tx2">
                <a:lumMod val="20000"/>
                <a:lumOff val="80000"/>
              </a:schemeClr>
            </a:solidFill>
            <a:ln w="12700" cap="flat">
              <a:solidFill>
                <a:schemeClr val="accent1">
                  <a:lumMod val="75000"/>
                </a:schemeClr>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rmAutofit/>
            </a:bodyPr>
            <a:lstStyle/>
            <a:p>
              <a:pPr marL="0" marR="0" indent="0" algn="ctr" defTabSz="914400" rtl="0" fontAlgn="auto" latinLnBrk="1" hangingPunct="0">
                <a:lnSpc>
                  <a:spcPct val="125000"/>
                </a:lnSpc>
                <a:spcBef>
                  <a:spcPts val="0"/>
                </a:spcBef>
                <a:spcAft>
                  <a:spcPts val="0"/>
                </a:spcAft>
                <a:buClr>
                  <a:srgbClr val="000000"/>
                </a:buClr>
                <a:buSzTx/>
                <a:buFontTx/>
                <a:buNone/>
                <a:tabLst/>
              </a:pPr>
              <a:r>
                <a:rPr kumimoji="0" lang="en-US" altLang="ja-JP" sz="1200" b="0" i="0" u="none" strike="noStrike" cap="none" spc="0" normalizeH="0" baseline="0" dirty="0">
                  <a:ln>
                    <a:noFill/>
                  </a:ln>
                  <a:solidFill>
                    <a:srgbClr val="000000"/>
                  </a:solidFill>
                  <a:effectLst/>
                  <a:uFill>
                    <a:solidFill>
                      <a:srgbClr val="000000"/>
                    </a:solidFill>
                  </a:uFill>
                  <a:latin typeface="Arial" panose="020B0604020202020204" pitchFamily="34" charset="0"/>
                  <a:cs typeface="Arial" panose="020B0604020202020204" pitchFamily="34" charset="0"/>
                  <a:sym typeface="Calibri"/>
                </a:rPr>
                <a:t>Message Data</a:t>
              </a:r>
              <a:endParaRPr kumimoji="0" lang="ja-JP" altLang="en-US" sz="1200" b="1" i="0" u="sng" strike="noStrike" cap="none" spc="0" normalizeH="0" baseline="0" dirty="0">
                <a:ln>
                  <a:noFill/>
                </a:ln>
                <a:solidFill>
                  <a:srgbClr val="000000"/>
                </a:solidFill>
                <a:effectLst/>
                <a:uFill>
                  <a:solidFill>
                    <a:srgbClr val="000000"/>
                  </a:solidFill>
                </a:uFill>
                <a:latin typeface="Arial" panose="020B0604020202020204" pitchFamily="34" charset="0"/>
                <a:cs typeface="Arial" panose="020B0604020202020204" pitchFamily="34" charset="0"/>
                <a:sym typeface="Calibri"/>
              </a:endParaRPr>
            </a:p>
          </p:txBody>
        </p:sp>
        <p:sp>
          <p:nvSpPr>
            <p:cNvPr id="10" name="正方形/長方形 9">
              <a:extLst>
                <a:ext uri="{FF2B5EF4-FFF2-40B4-BE49-F238E27FC236}">
                  <a16:creationId xmlns:a16="http://schemas.microsoft.com/office/drawing/2014/main" id="{E796F95E-F3D7-E488-8425-37A9F5140DA6}"/>
                </a:ext>
              </a:extLst>
            </p:cNvPr>
            <p:cNvSpPr/>
            <p:nvPr/>
          </p:nvSpPr>
          <p:spPr>
            <a:xfrm>
              <a:off x="6139651" y="3662606"/>
              <a:ext cx="1945340" cy="667067"/>
            </a:xfrm>
            <a:prstGeom prst="rect">
              <a:avLst/>
            </a:prstGeom>
            <a:solidFill>
              <a:schemeClr val="tx2">
                <a:lumMod val="20000"/>
                <a:lumOff val="80000"/>
              </a:schemeClr>
            </a:solidFill>
            <a:ln w="12700" cap="flat">
              <a:solidFill>
                <a:schemeClr val="accent1">
                  <a:lumMod val="75000"/>
                </a:schemeClr>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rmAutofit/>
            </a:bodyPr>
            <a:lstStyle/>
            <a:p>
              <a:pPr marL="0" marR="0" indent="0" algn="ctr" defTabSz="914400" rtl="0" fontAlgn="auto" latinLnBrk="1" hangingPunct="0">
                <a:lnSpc>
                  <a:spcPct val="125000"/>
                </a:lnSpc>
                <a:spcBef>
                  <a:spcPts val="0"/>
                </a:spcBef>
                <a:spcAft>
                  <a:spcPts val="0"/>
                </a:spcAft>
                <a:buClr>
                  <a:srgbClr val="000000"/>
                </a:buClr>
                <a:buSzTx/>
                <a:buFontTx/>
                <a:buNone/>
                <a:tabLst/>
              </a:pPr>
              <a:r>
                <a:rPr kumimoji="0" lang="en-US" altLang="ja-JP" sz="1200" b="0" i="0" u="none" strike="noStrike" cap="none" spc="0" normalizeH="0" baseline="0" dirty="0">
                  <a:ln>
                    <a:noFill/>
                  </a:ln>
                  <a:solidFill>
                    <a:srgbClr val="000000"/>
                  </a:solidFill>
                  <a:effectLst/>
                  <a:uFill>
                    <a:solidFill>
                      <a:srgbClr val="000000"/>
                    </a:solidFill>
                  </a:uFill>
                  <a:latin typeface="Arial" panose="020B0604020202020204" pitchFamily="34" charset="0"/>
                  <a:cs typeface="Arial" panose="020B0604020202020204" pitchFamily="34" charset="0"/>
                  <a:sym typeface="Calibri"/>
                </a:rPr>
                <a:t>Time </a:t>
              </a:r>
              <a:r>
                <a:rPr kumimoji="0" lang="en-US" altLang="ja-JP" sz="1200" i="0" strike="noStrike" cap="none" spc="0" normalizeH="0" baseline="0" dirty="0">
                  <a:ln>
                    <a:noFill/>
                  </a:ln>
                  <a:solidFill>
                    <a:srgbClr val="000000"/>
                  </a:solidFill>
                  <a:effectLst/>
                  <a:uFill>
                    <a:solidFill>
                      <a:srgbClr val="000000"/>
                    </a:solidFill>
                  </a:uFill>
                  <a:latin typeface="Arial" panose="020B0604020202020204" pitchFamily="34" charset="0"/>
                  <a:cs typeface="Arial" panose="020B0604020202020204" pitchFamily="34" charset="0"/>
                  <a:sym typeface="Calibri"/>
                </a:rPr>
                <a:t>Data</a:t>
              </a:r>
              <a:endParaRPr kumimoji="0" lang="ja-JP" altLang="en-US" sz="1200" i="0" strike="noStrike" cap="none" spc="0" normalizeH="0" baseline="0" dirty="0">
                <a:ln>
                  <a:noFill/>
                </a:ln>
                <a:solidFill>
                  <a:srgbClr val="000000"/>
                </a:solidFill>
                <a:effectLst/>
                <a:uFill>
                  <a:solidFill>
                    <a:srgbClr val="000000"/>
                  </a:solidFill>
                </a:uFill>
                <a:latin typeface="Arial" panose="020B0604020202020204" pitchFamily="34" charset="0"/>
                <a:cs typeface="Arial" panose="020B0604020202020204" pitchFamily="34" charset="0"/>
                <a:sym typeface="Calibri"/>
              </a:endParaRPr>
            </a:p>
          </p:txBody>
        </p:sp>
        <p:grpSp>
          <p:nvGrpSpPr>
            <p:cNvPr id="27" name="グループ化 26">
              <a:extLst>
                <a:ext uri="{FF2B5EF4-FFF2-40B4-BE49-F238E27FC236}">
                  <a16:creationId xmlns:a16="http://schemas.microsoft.com/office/drawing/2014/main" id="{5E256FD2-83C5-B36F-1BE7-84299368FF18}"/>
                </a:ext>
              </a:extLst>
            </p:cNvPr>
            <p:cNvGrpSpPr/>
            <p:nvPr/>
          </p:nvGrpSpPr>
          <p:grpSpPr>
            <a:xfrm>
              <a:off x="2306867" y="1553417"/>
              <a:ext cx="1658843" cy="2957318"/>
              <a:chOff x="2262207" y="1883456"/>
              <a:chExt cx="1658843" cy="2957318"/>
            </a:xfrm>
          </p:grpSpPr>
          <p:pic>
            <p:nvPicPr>
              <p:cNvPr id="4" name="グラフィックス 3" descr="インターネット 単色塗りつぶし">
                <a:extLst>
                  <a:ext uri="{FF2B5EF4-FFF2-40B4-BE49-F238E27FC236}">
                    <a16:creationId xmlns:a16="http://schemas.microsoft.com/office/drawing/2014/main" id="{B2A89CFB-5796-0456-6907-1290D8B6FFC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371018" y="1883456"/>
                <a:ext cx="1441223" cy="1441223"/>
              </a:xfrm>
              <a:prstGeom prst="rect">
                <a:avLst/>
              </a:prstGeom>
            </p:spPr>
          </p:pic>
          <p:grpSp>
            <p:nvGrpSpPr>
              <p:cNvPr id="26" name="グループ化 25">
                <a:extLst>
                  <a:ext uri="{FF2B5EF4-FFF2-40B4-BE49-F238E27FC236}">
                    <a16:creationId xmlns:a16="http://schemas.microsoft.com/office/drawing/2014/main" id="{6948379E-3C7E-56BE-5378-E4BFE549ED29}"/>
                  </a:ext>
                </a:extLst>
              </p:cNvPr>
              <p:cNvGrpSpPr/>
              <p:nvPr/>
            </p:nvGrpSpPr>
            <p:grpSpPr>
              <a:xfrm>
                <a:off x="2262207" y="3147224"/>
                <a:ext cx="1658843" cy="1693550"/>
                <a:chOff x="2028976" y="3241910"/>
                <a:chExt cx="1658843" cy="1693550"/>
              </a:xfrm>
            </p:grpSpPr>
            <p:grpSp>
              <p:nvGrpSpPr>
                <p:cNvPr id="25" name="グループ化 24">
                  <a:extLst>
                    <a:ext uri="{FF2B5EF4-FFF2-40B4-BE49-F238E27FC236}">
                      <a16:creationId xmlns:a16="http://schemas.microsoft.com/office/drawing/2014/main" id="{1B483884-CED2-45D5-DE98-7886E022E410}"/>
                    </a:ext>
                  </a:extLst>
                </p:cNvPr>
                <p:cNvGrpSpPr/>
                <p:nvPr/>
              </p:nvGrpSpPr>
              <p:grpSpPr>
                <a:xfrm>
                  <a:off x="2028976" y="3241910"/>
                  <a:ext cx="1658843" cy="1693550"/>
                  <a:chOff x="2028976" y="3241910"/>
                  <a:chExt cx="1658843" cy="1693550"/>
                </a:xfrm>
              </p:grpSpPr>
              <p:sp>
                <p:nvSpPr>
                  <p:cNvPr id="13" name="フローチャート: 書類 12">
                    <a:extLst>
                      <a:ext uri="{FF2B5EF4-FFF2-40B4-BE49-F238E27FC236}">
                        <a16:creationId xmlns:a16="http://schemas.microsoft.com/office/drawing/2014/main" id="{7A3AAFA3-9BCA-9A6E-5AB2-9A34CE90C513}"/>
                      </a:ext>
                    </a:extLst>
                  </p:cNvPr>
                  <p:cNvSpPr/>
                  <p:nvPr/>
                </p:nvSpPr>
                <p:spPr>
                  <a:xfrm>
                    <a:off x="2092813" y="3494237"/>
                    <a:ext cx="1531170" cy="1441223"/>
                  </a:xfrm>
                  <a:prstGeom prst="flowChartDocument">
                    <a:avLst/>
                  </a:prstGeom>
                  <a:solidFill>
                    <a:srgbClr val="B6D1E8"/>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rmAutofit/>
                  </a:bodyPr>
                  <a:lstStyle/>
                  <a:p>
                    <a:pPr marL="0" marR="0" indent="0" algn="ctr" defTabSz="914400" rtl="0" fontAlgn="auto" latinLnBrk="1" hangingPunct="0">
                      <a:lnSpc>
                        <a:spcPct val="100000"/>
                      </a:lnSpc>
                      <a:spcBef>
                        <a:spcPts val="0"/>
                      </a:spcBef>
                      <a:spcAft>
                        <a:spcPts val="0"/>
                      </a:spcAft>
                      <a:buClr>
                        <a:srgbClr val="000000"/>
                      </a:buClr>
                      <a:buSzTx/>
                      <a:buFontTx/>
                      <a:buNone/>
                      <a:tabLst/>
                    </a:pPr>
                    <a:endParaRPr kumimoji="0" lang="ja-JP" altLang="en-US" sz="1200" b="0" i="0" u="none" strike="noStrike" cap="none" spc="0" normalizeH="0" baseline="0" dirty="0">
                      <a:ln>
                        <a:noFill/>
                      </a:ln>
                      <a:solidFill>
                        <a:srgbClr val="000000"/>
                      </a:solidFill>
                      <a:effectLst/>
                      <a:uFill>
                        <a:solidFill>
                          <a:srgbClr val="000000"/>
                        </a:solidFill>
                      </a:uFill>
                      <a:latin typeface="Arial" panose="020B0604020202020204" pitchFamily="34" charset="0"/>
                      <a:cs typeface="Arial" panose="020B0604020202020204" pitchFamily="34" charset="0"/>
                      <a:sym typeface="Calibri"/>
                    </a:endParaRPr>
                  </a:p>
                </p:txBody>
              </p:sp>
              <p:sp>
                <p:nvSpPr>
                  <p:cNvPr id="12" name="四角形: 角を丸くする 11">
                    <a:extLst>
                      <a:ext uri="{FF2B5EF4-FFF2-40B4-BE49-F238E27FC236}">
                        <a16:creationId xmlns:a16="http://schemas.microsoft.com/office/drawing/2014/main" id="{0910B0C9-BB11-9076-C82E-ECA0B072ACE8}"/>
                      </a:ext>
                    </a:extLst>
                  </p:cNvPr>
                  <p:cNvSpPr/>
                  <p:nvPr/>
                </p:nvSpPr>
                <p:spPr>
                  <a:xfrm>
                    <a:off x="2028976" y="3241910"/>
                    <a:ext cx="1658843" cy="510988"/>
                  </a:xfrm>
                  <a:prstGeom prst="roundRect">
                    <a:avLst/>
                  </a:prstGeom>
                  <a:solidFill>
                    <a:srgbClr val="CDE0EF"/>
                  </a:solidFill>
                  <a:ln w="12700" cap="flat">
                    <a:solidFill>
                      <a:schemeClr val="accent1"/>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rmAutofit/>
                  </a:bodyPr>
                  <a:lstStyle/>
                  <a:p>
                    <a:pPr marL="0" marR="0" indent="0" algn="ctr" defTabSz="914400" rtl="0" fontAlgn="auto" latinLnBrk="1" hangingPunct="0">
                      <a:lnSpc>
                        <a:spcPct val="100000"/>
                      </a:lnSpc>
                      <a:spcBef>
                        <a:spcPts val="0"/>
                      </a:spcBef>
                      <a:spcAft>
                        <a:spcPts val="0"/>
                      </a:spcAft>
                      <a:buClr>
                        <a:srgbClr val="000000"/>
                      </a:buClr>
                      <a:buSzTx/>
                      <a:buFontTx/>
                      <a:buNone/>
                      <a:tabLst/>
                    </a:pPr>
                    <a:r>
                      <a:rPr kumimoji="0" lang="en-US" altLang="ja-JP" sz="1400" b="1" i="0" u="none" strike="noStrike" cap="none" spc="0" normalizeH="0" dirty="0">
                        <a:ln>
                          <a:noFill/>
                        </a:ln>
                        <a:solidFill>
                          <a:srgbClr val="000000"/>
                        </a:solidFill>
                        <a:effectLst/>
                        <a:uFill>
                          <a:solidFill>
                            <a:srgbClr val="000000"/>
                          </a:solidFill>
                        </a:uFill>
                        <a:latin typeface="Arial" panose="020B0604020202020204" pitchFamily="34" charset="0"/>
                        <a:cs typeface="Arial" panose="020B0604020202020204" pitchFamily="34" charset="0"/>
                        <a:sym typeface="Calibri"/>
                      </a:rPr>
                      <a:t>Web Application</a:t>
                    </a:r>
                    <a:endParaRPr kumimoji="0" lang="ja-JP" altLang="en-US" sz="1400" b="1" i="0" u="none" strike="noStrike" cap="none" spc="0" normalizeH="0" dirty="0">
                      <a:ln>
                        <a:noFill/>
                      </a:ln>
                      <a:solidFill>
                        <a:srgbClr val="000000"/>
                      </a:solidFill>
                      <a:effectLst/>
                      <a:uFill>
                        <a:solidFill>
                          <a:srgbClr val="000000"/>
                        </a:solidFill>
                      </a:uFill>
                      <a:latin typeface="Arial" panose="020B0604020202020204" pitchFamily="34" charset="0"/>
                      <a:cs typeface="Arial" panose="020B0604020202020204" pitchFamily="34" charset="0"/>
                      <a:sym typeface="Calibri"/>
                    </a:endParaRPr>
                  </a:p>
                </p:txBody>
              </p:sp>
            </p:grpSp>
            <p:sp>
              <p:nvSpPr>
                <p:cNvPr id="14" name="テキスト ボックス 13">
                  <a:extLst>
                    <a:ext uri="{FF2B5EF4-FFF2-40B4-BE49-F238E27FC236}">
                      <a16:creationId xmlns:a16="http://schemas.microsoft.com/office/drawing/2014/main" id="{6B2F7927-746C-3627-B9B1-CBA0EEC566AB}"/>
                    </a:ext>
                  </a:extLst>
                </p:cNvPr>
                <p:cNvSpPr txBox="1"/>
                <p:nvPr/>
              </p:nvSpPr>
              <p:spPr>
                <a:xfrm>
                  <a:off x="2161466" y="3769263"/>
                  <a:ext cx="1393862" cy="47192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914400" rtl="0" fontAlgn="auto" latinLnBrk="1" hangingPunct="0">
                    <a:lnSpc>
                      <a:spcPct val="100000"/>
                    </a:lnSpc>
                    <a:spcBef>
                      <a:spcPts val="0"/>
                    </a:spcBef>
                    <a:spcAft>
                      <a:spcPts val="0"/>
                    </a:spcAft>
                    <a:buClr>
                      <a:srgbClr val="000000"/>
                    </a:buClr>
                    <a:buSzTx/>
                    <a:buFontTx/>
                    <a:buNone/>
                    <a:tabLst/>
                  </a:pPr>
                  <a:r>
                    <a:rPr lang="en-US" altLang="ja-JP" sz="1200" dirty="0">
                      <a:solidFill>
                        <a:srgbClr val="000000"/>
                      </a:solidFill>
                      <a:effectLst>
                        <a:glow rad="25400">
                          <a:srgbClr val="E2EDF6">
                            <a:alpha val="40000"/>
                          </a:srgbClr>
                        </a:glow>
                      </a:effectLst>
                      <a:uFill>
                        <a:solidFill>
                          <a:srgbClr val="000000"/>
                        </a:solidFill>
                      </a:uFill>
                      <a:latin typeface="Arial" panose="020B0604020202020204" pitchFamily="34" charset="0"/>
                      <a:cs typeface="Arial" panose="020B0604020202020204" pitchFamily="34" charset="0"/>
                    </a:rPr>
                    <a:t>- Visual</a:t>
                  </a:r>
                </a:p>
                <a:p>
                  <a:pPr marL="0" marR="0" indent="0" algn="l" defTabSz="914400" rtl="0" fontAlgn="auto" latinLnBrk="1" hangingPunct="0">
                    <a:lnSpc>
                      <a:spcPct val="100000"/>
                    </a:lnSpc>
                    <a:spcBef>
                      <a:spcPts val="0"/>
                    </a:spcBef>
                    <a:spcAft>
                      <a:spcPts val="0"/>
                    </a:spcAft>
                    <a:buClr>
                      <a:srgbClr val="000000"/>
                    </a:buClr>
                    <a:buSzTx/>
                    <a:buFontTx/>
                    <a:buNone/>
                    <a:tabLst/>
                  </a:pPr>
                  <a:r>
                    <a:rPr kumimoji="0" lang="en-US" altLang="ja-JP" sz="1200" b="0" i="0" u="none" strike="noStrike" cap="none" spc="0" normalizeH="0" baseline="0" dirty="0">
                      <a:ln>
                        <a:noFill/>
                      </a:ln>
                      <a:solidFill>
                        <a:srgbClr val="000000"/>
                      </a:solidFill>
                      <a:effectLst>
                        <a:glow rad="25400">
                          <a:srgbClr val="E2EDF6">
                            <a:alpha val="40000"/>
                          </a:srgbClr>
                        </a:glow>
                      </a:effectLst>
                      <a:uFill>
                        <a:solidFill>
                          <a:srgbClr val="000000"/>
                        </a:solidFill>
                      </a:uFill>
                      <a:latin typeface="Arial" panose="020B0604020202020204" pitchFamily="34" charset="0"/>
                      <a:cs typeface="Arial" panose="020B0604020202020204" pitchFamily="34" charset="0"/>
                      <a:sym typeface="Calibri"/>
                    </a:rPr>
                    <a:t>- </a:t>
                  </a:r>
                  <a:r>
                    <a:rPr lang="en-US" altLang="ja-JP" sz="1200" dirty="0">
                      <a:solidFill>
                        <a:srgbClr val="000000"/>
                      </a:solidFill>
                      <a:effectLst>
                        <a:glow rad="25400">
                          <a:srgbClr val="E2EDF6">
                            <a:alpha val="40000"/>
                          </a:srgbClr>
                        </a:glow>
                      </a:effectLst>
                      <a:uFill>
                        <a:solidFill>
                          <a:srgbClr val="000000"/>
                        </a:solidFill>
                      </a:uFill>
                      <a:latin typeface="Arial" panose="020B0604020202020204" pitchFamily="34" charset="0"/>
                      <a:cs typeface="Arial" panose="020B0604020202020204" pitchFamily="34" charset="0"/>
                    </a:rPr>
                    <a:t>User I</a:t>
                  </a:r>
                  <a:r>
                    <a:rPr kumimoji="0" lang="en-US" altLang="ja-JP" sz="1200" b="0" i="0" u="none" strike="noStrike" cap="none" spc="0" normalizeH="0" baseline="0" dirty="0">
                      <a:ln>
                        <a:noFill/>
                      </a:ln>
                      <a:solidFill>
                        <a:srgbClr val="000000"/>
                      </a:solidFill>
                      <a:effectLst>
                        <a:glow rad="25400">
                          <a:srgbClr val="E2EDF6">
                            <a:alpha val="40000"/>
                          </a:srgbClr>
                        </a:glow>
                      </a:effectLst>
                      <a:uFill>
                        <a:solidFill>
                          <a:srgbClr val="000000"/>
                        </a:solidFill>
                      </a:uFill>
                      <a:latin typeface="Arial" panose="020B0604020202020204" pitchFamily="34" charset="0"/>
                      <a:cs typeface="Arial" panose="020B0604020202020204" pitchFamily="34" charset="0"/>
                      <a:sym typeface="Calibri"/>
                    </a:rPr>
                    <a:t>nputs</a:t>
                  </a:r>
                  <a:endParaRPr kumimoji="0" lang="ja-JP" altLang="en-US" sz="1200" b="0" i="0" u="none" strike="noStrike" cap="none" spc="0" normalizeH="0" baseline="0" dirty="0">
                    <a:ln>
                      <a:noFill/>
                    </a:ln>
                    <a:solidFill>
                      <a:srgbClr val="000000"/>
                    </a:solidFill>
                    <a:effectLst>
                      <a:glow rad="25400">
                        <a:srgbClr val="E2EDF6">
                          <a:alpha val="40000"/>
                        </a:srgbClr>
                      </a:glow>
                    </a:effectLst>
                    <a:uFill>
                      <a:solidFill>
                        <a:srgbClr val="000000"/>
                      </a:solidFill>
                    </a:uFill>
                    <a:latin typeface="Arial" panose="020B0604020202020204" pitchFamily="34" charset="0"/>
                    <a:cs typeface="Arial" panose="020B0604020202020204" pitchFamily="34" charset="0"/>
                    <a:sym typeface="Calibri"/>
                  </a:endParaRPr>
                </a:p>
              </p:txBody>
            </p:sp>
          </p:grpSp>
        </p:grpSp>
        <p:grpSp>
          <p:nvGrpSpPr>
            <p:cNvPr id="21" name="グループ化 20">
              <a:extLst>
                <a:ext uri="{FF2B5EF4-FFF2-40B4-BE49-F238E27FC236}">
                  <a16:creationId xmlns:a16="http://schemas.microsoft.com/office/drawing/2014/main" id="{31D66450-C51D-8BCD-7840-9085C8DD3634}"/>
                </a:ext>
              </a:extLst>
            </p:cNvPr>
            <p:cNvGrpSpPr/>
            <p:nvPr/>
          </p:nvGrpSpPr>
          <p:grpSpPr>
            <a:xfrm>
              <a:off x="4116772" y="2053419"/>
              <a:ext cx="900000" cy="435865"/>
              <a:chOff x="3834503" y="2435427"/>
              <a:chExt cx="900000" cy="435865"/>
            </a:xfrm>
          </p:grpSpPr>
          <p:cxnSp>
            <p:nvCxnSpPr>
              <p:cNvPr id="15" name="直線コネクタ 14">
                <a:extLst>
                  <a:ext uri="{FF2B5EF4-FFF2-40B4-BE49-F238E27FC236}">
                    <a16:creationId xmlns:a16="http://schemas.microsoft.com/office/drawing/2014/main" id="{92127C23-BDC8-CD3D-BFBA-32B4C7E7AE6F}"/>
                  </a:ext>
                </a:extLst>
              </p:cNvPr>
              <p:cNvCxnSpPr>
                <a:cxnSpLocks/>
              </p:cNvCxnSpPr>
              <p:nvPr/>
            </p:nvCxnSpPr>
            <p:spPr>
              <a:xfrm>
                <a:off x="3834503" y="2435427"/>
                <a:ext cx="900000" cy="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1F67E9BE-781C-6977-6771-715A24C0A5E0}"/>
                  </a:ext>
                </a:extLst>
              </p:cNvPr>
              <p:cNvCxnSpPr>
                <a:cxnSpLocks/>
              </p:cNvCxnSpPr>
              <p:nvPr/>
            </p:nvCxnSpPr>
            <p:spPr>
              <a:xfrm>
                <a:off x="3834503" y="2871292"/>
                <a:ext cx="900000" cy="0"/>
              </a:xfrm>
              <a:prstGeom prst="line">
                <a:avLst/>
              </a:prstGeom>
              <a:ln w="571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2" name="グループ化 21">
              <a:extLst>
                <a:ext uri="{FF2B5EF4-FFF2-40B4-BE49-F238E27FC236}">
                  <a16:creationId xmlns:a16="http://schemas.microsoft.com/office/drawing/2014/main" id="{5DAA1D2C-2F12-ACBE-004E-82A15235AE4D}"/>
                </a:ext>
              </a:extLst>
            </p:cNvPr>
            <p:cNvGrpSpPr/>
            <p:nvPr/>
          </p:nvGrpSpPr>
          <p:grpSpPr>
            <a:xfrm>
              <a:off x="1582982" y="2053419"/>
              <a:ext cx="720000" cy="435865"/>
              <a:chOff x="3834503" y="2435427"/>
              <a:chExt cx="900000" cy="435865"/>
            </a:xfrm>
          </p:grpSpPr>
          <p:cxnSp>
            <p:nvCxnSpPr>
              <p:cNvPr id="23" name="直線コネクタ 22">
                <a:extLst>
                  <a:ext uri="{FF2B5EF4-FFF2-40B4-BE49-F238E27FC236}">
                    <a16:creationId xmlns:a16="http://schemas.microsoft.com/office/drawing/2014/main" id="{5C0F2250-917E-25BF-797F-00526F9FA66A}"/>
                  </a:ext>
                </a:extLst>
              </p:cNvPr>
              <p:cNvCxnSpPr>
                <a:cxnSpLocks/>
              </p:cNvCxnSpPr>
              <p:nvPr/>
            </p:nvCxnSpPr>
            <p:spPr>
              <a:xfrm>
                <a:off x="3834503" y="2435427"/>
                <a:ext cx="900000" cy="0"/>
              </a:xfrm>
              <a:prstGeom prst="line">
                <a:avLst/>
              </a:prstGeom>
              <a:ln w="571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6E323D9B-BE92-9833-B859-E3E5F0BBC169}"/>
                  </a:ext>
                </a:extLst>
              </p:cNvPr>
              <p:cNvCxnSpPr>
                <a:cxnSpLocks/>
              </p:cNvCxnSpPr>
              <p:nvPr/>
            </p:nvCxnSpPr>
            <p:spPr>
              <a:xfrm>
                <a:off x="3834503" y="2871292"/>
                <a:ext cx="900000" cy="0"/>
              </a:xfrm>
              <a:prstGeom prst="line">
                <a:avLst/>
              </a:prstGeom>
              <a:ln w="571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9" name="直線矢印コネクタ 28">
              <a:extLst>
                <a:ext uri="{FF2B5EF4-FFF2-40B4-BE49-F238E27FC236}">
                  <a16:creationId xmlns:a16="http://schemas.microsoft.com/office/drawing/2014/main" id="{D8137ACB-15F2-1AEB-E854-10C4B288DFF1}"/>
                </a:ext>
              </a:extLst>
            </p:cNvPr>
            <p:cNvCxnSpPr>
              <a:cxnSpLocks/>
              <a:stCxn id="9" idx="1"/>
            </p:cNvCxnSpPr>
            <p:nvPr/>
          </p:nvCxnSpPr>
          <p:spPr>
            <a:xfrm flipH="1" flipV="1">
              <a:off x="6446690" y="2110720"/>
              <a:ext cx="581707" cy="684931"/>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31" name="直線矢印コネクタ 30">
              <a:extLst>
                <a:ext uri="{FF2B5EF4-FFF2-40B4-BE49-F238E27FC236}">
                  <a16:creationId xmlns:a16="http://schemas.microsoft.com/office/drawing/2014/main" id="{B1C11B50-3FBF-1605-A250-703C73743C90}"/>
                </a:ext>
              </a:extLst>
            </p:cNvPr>
            <p:cNvCxnSpPr>
              <a:cxnSpLocks/>
              <a:stCxn id="10" idx="0"/>
            </p:cNvCxnSpPr>
            <p:nvPr/>
          </p:nvCxnSpPr>
          <p:spPr>
            <a:xfrm flipH="1" flipV="1">
              <a:off x="6446690" y="2508530"/>
              <a:ext cx="665631" cy="1154076"/>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pic>
          <p:nvPicPr>
            <p:cNvPr id="1026" name="Picture 2" descr="JavaScript - Wikipedia">
              <a:extLst>
                <a:ext uri="{FF2B5EF4-FFF2-40B4-BE49-F238E27FC236}">
                  <a16:creationId xmlns:a16="http://schemas.microsoft.com/office/drawing/2014/main" id="{C198D87A-61E9-A9A8-B086-927C5D816DA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19048" y="1339123"/>
              <a:ext cx="434480" cy="43448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28" name="Picture 4" descr="Microsoft SQL | Nexus Tech">
              <a:extLst>
                <a:ext uri="{FF2B5EF4-FFF2-40B4-BE49-F238E27FC236}">
                  <a16:creationId xmlns:a16="http://schemas.microsoft.com/office/drawing/2014/main" id="{0B9AA3DA-63CC-38D5-6708-DF8D6141254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93757" y="2649428"/>
              <a:ext cx="1452178" cy="73062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he Rust Programming Language · GitHub">
              <a:extLst>
                <a:ext uri="{FF2B5EF4-FFF2-40B4-BE49-F238E27FC236}">
                  <a16:creationId xmlns:a16="http://schemas.microsoft.com/office/drawing/2014/main" id="{68E6D1A1-B710-3EDF-F019-7781E85D636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03805" y="1276702"/>
              <a:ext cx="638748" cy="63874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ostgreSQL - Wikipedia">
              <a:extLst>
                <a:ext uri="{FF2B5EF4-FFF2-40B4-BE49-F238E27FC236}">
                  <a16:creationId xmlns:a16="http://schemas.microsoft.com/office/drawing/2014/main" id="{469545DA-227A-8579-9CBB-FF698BC3308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62284" y="1014644"/>
              <a:ext cx="578470" cy="596793"/>
            </a:xfrm>
            <a:prstGeom prst="rect">
              <a:avLst/>
            </a:prstGeom>
            <a:noFill/>
            <a:extLst>
              <a:ext uri="{909E8E84-426E-40DD-AFC4-6F175D3DCCD1}">
                <a14:hiddenFill xmlns:a14="http://schemas.microsoft.com/office/drawing/2010/main">
                  <a:solidFill>
                    <a:srgbClr val="FFFFFF"/>
                  </a:solidFill>
                </a14:hiddenFill>
              </a:ext>
            </a:extLst>
          </p:spPr>
        </p:pic>
        <p:sp>
          <p:nvSpPr>
            <p:cNvPr id="40" name="テキスト ボックス 39">
              <a:extLst>
                <a:ext uri="{FF2B5EF4-FFF2-40B4-BE49-F238E27FC236}">
                  <a16:creationId xmlns:a16="http://schemas.microsoft.com/office/drawing/2014/main" id="{D432F609-57CB-345C-FF94-5BDD0B6A439C}"/>
                </a:ext>
              </a:extLst>
            </p:cNvPr>
            <p:cNvSpPr txBox="1"/>
            <p:nvPr/>
          </p:nvSpPr>
          <p:spPr>
            <a:xfrm>
              <a:off x="6214379" y="1180929"/>
              <a:ext cx="1369514" cy="28725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914400" rtl="0" fontAlgn="auto" latinLnBrk="1" hangingPunct="0">
                <a:lnSpc>
                  <a:spcPct val="100000"/>
                </a:lnSpc>
                <a:spcBef>
                  <a:spcPts val="0"/>
                </a:spcBef>
                <a:spcAft>
                  <a:spcPts val="0"/>
                </a:spcAft>
                <a:buClr>
                  <a:srgbClr val="000000"/>
                </a:buClr>
                <a:buSzTx/>
                <a:buFontTx/>
                <a:buNone/>
                <a:tabLst/>
              </a:pPr>
              <a:r>
                <a:rPr kumimoji="1" lang="en-US" altLang="ja-JP" sz="1200" dirty="0">
                  <a:solidFill>
                    <a:srgbClr val="000000"/>
                  </a:solidFill>
                  <a:uFill>
                    <a:solidFill>
                      <a:srgbClr val="000000"/>
                    </a:solidFill>
                  </a:uFill>
                  <a:latin typeface="Arial" panose="020B0604020202020204" pitchFamily="34" charset="0"/>
                  <a:cs typeface="Arial" panose="020B0604020202020204" pitchFamily="34" charset="0"/>
                </a:rPr>
                <a:t>PostgreSQL</a:t>
              </a:r>
              <a:endParaRPr kumimoji="1" lang="ja-JP" altLang="en-US" sz="1200" dirty="0">
                <a:solidFill>
                  <a:srgbClr val="000000"/>
                </a:solidFill>
                <a:uFill>
                  <a:solidFill>
                    <a:srgbClr val="000000"/>
                  </a:solidFill>
                </a:uFill>
                <a:latin typeface="Arial" panose="020B0604020202020204" pitchFamily="34" charset="0"/>
                <a:cs typeface="Arial" panose="020B0604020202020204" pitchFamily="34" charset="0"/>
              </a:endParaRPr>
            </a:p>
          </p:txBody>
        </p:sp>
        <p:sp>
          <p:nvSpPr>
            <p:cNvPr id="41" name="テキスト ボックス 40">
              <a:extLst>
                <a:ext uri="{FF2B5EF4-FFF2-40B4-BE49-F238E27FC236}">
                  <a16:creationId xmlns:a16="http://schemas.microsoft.com/office/drawing/2014/main" id="{DB17EE54-00CD-8312-B0BA-58493D9A34E9}"/>
                </a:ext>
              </a:extLst>
            </p:cNvPr>
            <p:cNvSpPr txBox="1"/>
            <p:nvPr/>
          </p:nvSpPr>
          <p:spPr>
            <a:xfrm>
              <a:off x="4566772" y="1542768"/>
              <a:ext cx="717419" cy="28725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914400" rtl="0" fontAlgn="auto" latinLnBrk="1" hangingPunct="0">
                <a:lnSpc>
                  <a:spcPct val="100000"/>
                </a:lnSpc>
                <a:spcBef>
                  <a:spcPts val="0"/>
                </a:spcBef>
                <a:spcAft>
                  <a:spcPts val="0"/>
                </a:spcAft>
                <a:buClr>
                  <a:srgbClr val="000000"/>
                </a:buClr>
                <a:buSzTx/>
                <a:buFontTx/>
                <a:buNone/>
                <a:tabLst/>
              </a:pPr>
              <a:r>
                <a:rPr kumimoji="1" lang="en-US" altLang="ja-JP" sz="1200" dirty="0">
                  <a:solidFill>
                    <a:srgbClr val="000000"/>
                  </a:solidFill>
                  <a:uFill>
                    <a:solidFill>
                      <a:srgbClr val="000000"/>
                    </a:solidFill>
                  </a:uFill>
                  <a:latin typeface="Arial" panose="020B0604020202020204" pitchFamily="34" charset="0"/>
                  <a:cs typeface="Arial" panose="020B0604020202020204" pitchFamily="34" charset="0"/>
                </a:rPr>
                <a:t>Rust</a:t>
              </a:r>
              <a:endParaRPr kumimoji="1" lang="ja-JP" altLang="en-US" sz="1200" dirty="0">
                <a:solidFill>
                  <a:srgbClr val="000000"/>
                </a:solidFill>
                <a:uFill>
                  <a:solidFill>
                    <a:srgbClr val="000000"/>
                  </a:solidFill>
                </a:uFill>
                <a:latin typeface="Arial" panose="020B0604020202020204" pitchFamily="34" charset="0"/>
                <a:cs typeface="Arial" panose="020B0604020202020204" pitchFamily="34" charset="0"/>
              </a:endParaRPr>
            </a:p>
          </p:txBody>
        </p:sp>
        <p:sp>
          <p:nvSpPr>
            <p:cNvPr id="42" name="テキスト ボックス 41">
              <a:extLst>
                <a:ext uri="{FF2B5EF4-FFF2-40B4-BE49-F238E27FC236}">
                  <a16:creationId xmlns:a16="http://schemas.microsoft.com/office/drawing/2014/main" id="{C2095899-4A15-751C-AC97-2504B3A28667}"/>
                </a:ext>
              </a:extLst>
            </p:cNvPr>
            <p:cNvSpPr txBox="1"/>
            <p:nvPr/>
          </p:nvSpPr>
          <p:spPr>
            <a:xfrm>
              <a:off x="2353151" y="1043683"/>
              <a:ext cx="898677" cy="28725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914400" rtl="0" fontAlgn="auto" latinLnBrk="1" hangingPunct="0">
                <a:lnSpc>
                  <a:spcPct val="100000"/>
                </a:lnSpc>
                <a:spcBef>
                  <a:spcPts val="0"/>
                </a:spcBef>
                <a:spcAft>
                  <a:spcPts val="0"/>
                </a:spcAft>
                <a:buClr>
                  <a:srgbClr val="000000"/>
                </a:buClr>
                <a:buSzTx/>
                <a:buFontTx/>
                <a:buNone/>
                <a:tabLst/>
              </a:pPr>
              <a:r>
                <a:rPr kumimoji="1" lang="en-US" altLang="ja-JP" sz="1200" dirty="0">
                  <a:solidFill>
                    <a:srgbClr val="000000"/>
                  </a:solidFill>
                  <a:uFill>
                    <a:solidFill>
                      <a:srgbClr val="000000"/>
                    </a:solidFill>
                  </a:uFill>
                  <a:latin typeface="Arial" panose="020B0604020202020204" pitchFamily="34" charset="0"/>
                  <a:cs typeface="Arial" panose="020B0604020202020204" pitchFamily="34" charset="0"/>
                </a:rPr>
                <a:t>JavaScript</a:t>
              </a:r>
              <a:endParaRPr kumimoji="1" lang="ja-JP" altLang="en-US" sz="1200" dirty="0">
                <a:solidFill>
                  <a:srgbClr val="000000"/>
                </a:solidFill>
                <a:uFill>
                  <a:solidFill>
                    <a:srgbClr val="000000"/>
                  </a:solidFill>
                </a:uFill>
                <a:latin typeface="Arial" panose="020B0604020202020204" pitchFamily="34" charset="0"/>
                <a:cs typeface="Arial" panose="020B0604020202020204" pitchFamily="34" charset="0"/>
              </a:endParaRPr>
            </a:p>
          </p:txBody>
        </p:sp>
      </p:grpSp>
      <p:sp>
        <p:nvSpPr>
          <p:cNvPr id="2" name="四角形: 角を丸くする 1">
            <a:extLst>
              <a:ext uri="{FF2B5EF4-FFF2-40B4-BE49-F238E27FC236}">
                <a16:creationId xmlns:a16="http://schemas.microsoft.com/office/drawing/2014/main" id="{018600B2-F960-B923-9525-9AD2A8A275E5}"/>
              </a:ext>
            </a:extLst>
          </p:cNvPr>
          <p:cNvSpPr/>
          <p:nvPr/>
        </p:nvSpPr>
        <p:spPr>
          <a:xfrm>
            <a:off x="5450237" y="4943959"/>
            <a:ext cx="2872353" cy="1606658"/>
          </a:xfrm>
          <a:prstGeom prst="roundRect">
            <a:avLst/>
          </a:prstGeom>
          <a:solidFill>
            <a:schemeClr val="accent4">
              <a:lumMod val="20000"/>
              <a:lumOff val="8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rmAutofit/>
          </a:bodyPr>
          <a:lstStyle/>
          <a:p>
            <a:pPr marL="0" marR="0" indent="0" algn="ctr" defTabSz="914400" rtl="0" fontAlgn="auto" latinLnBrk="1" hangingPunct="0">
              <a:lnSpc>
                <a:spcPct val="100000"/>
              </a:lnSpc>
              <a:spcBef>
                <a:spcPts val="0"/>
              </a:spcBef>
              <a:spcAft>
                <a:spcPts val="0"/>
              </a:spcAft>
              <a:buClr>
                <a:srgbClr val="000000"/>
              </a:buClr>
              <a:buSzTx/>
              <a:buFontTx/>
              <a:buNone/>
              <a:tabLst/>
            </a:pPr>
            <a:r>
              <a:rPr kumimoji="0" lang="en-US" altLang="ja-JP" sz="1200" b="0" i="0" u="none" strike="noStrike" cap="none" spc="0" normalizeH="0" baseline="0" dirty="0">
                <a:ln>
                  <a:noFill/>
                </a:ln>
                <a:solidFill>
                  <a:srgbClr val="000000"/>
                </a:solidFill>
                <a:effectLst/>
                <a:uFill>
                  <a:solidFill>
                    <a:srgbClr val="000000"/>
                  </a:solidFill>
                </a:uFill>
                <a:latin typeface="Arial" panose="020B0604020202020204" pitchFamily="34" charset="0"/>
                <a:cs typeface="Arial" panose="020B0604020202020204" pitchFamily="34" charset="0"/>
                <a:sym typeface="Calibri"/>
              </a:rPr>
              <a:t>My question is:</a:t>
            </a:r>
          </a:p>
          <a:p>
            <a:pPr marL="0" marR="0" indent="0" algn="ctr" defTabSz="914400" rtl="0" fontAlgn="auto" latinLnBrk="1" hangingPunct="0">
              <a:lnSpc>
                <a:spcPct val="100000"/>
              </a:lnSpc>
              <a:spcBef>
                <a:spcPts val="0"/>
              </a:spcBef>
              <a:spcAft>
                <a:spcPts val="0"/>
              </a:spcAft>
              <a:buClr>
                <a:srgbClr val="000000"/>
              </a:buClr>
              <a:buSzTx/>
              <a:buFontTx/>
              <a:buNone/>
              <a:tabLst/>
            </a:pPr>
            <a:r>
              <a:rPr lang="en-US" altLang="ja-JP" sz="1200" dirty="0">
                <a:solidFill>
                  <a:srgbClr val="000000"/>
                </a:solidFill>
                <a:uFill>
                  <a:solidFill>
                    <a:srgbClr val="000000"/>
                  </a:solidFill>
                </a:uFill>
                <a:latin typeface="Arial" panose="020B0604020202020204" pitchFamily="34" charset="0"/>
                <a:cs typeface="Arial" panose="020B0604020202020204" pitchFamily="34" charset="0"/>
              </a:rPr>
              <a:t>Will I have both the executable and database on a rental server</a:t>
            </a:r>
            <a:r>
              <a:rPr lang="en-US" altLang="ja-JP" sz="1200">
                <a:solidFill>
                  <a:srgbClr val="000000"/>
                </a:solidFill>
                <a:uFill>
                  <a:solidFill>
                    <a:srgbClr val="000000"/>
                  </a:solidFill>
                </a:uFill>
                <a:latin typeface="Arial" panose="020B0604020202020204" pitchFamily="34" charset="0"/>
                <a:cs typeface="Arial" panose="020B0604020202020204" pitchFamily="34" charset="0"/>
              </a:rPr>
              <a:t>, running 24/7?</a:t>
            </a:r>
            <a:endParaRPr kumimoji="0" lang="ja-JP" altLang="en-US" sz="1200" b="0" i="0" u="none" strike="noStrike" cap="none" spc="0" normalizeH="0" baseline="0" dirty="0">
              <a:ln>
                <a:noFill/>
              </a:ln>
              <a:solidFill>
                <a:srgbClr val="000000"/>
              </a:solidFill>
              <a:effectLst/>
              <a:uFill>
                <a:solidFill>
                  <a:srgbClr val="000000"/>
                </a:solidFill>
              </a:uFill>
              <a:latin typeface="Arial" panose="020B0604020202020204" pitchFamily="34" charset="0"/>
              <a:cs typeface="Arial" panose="020B0604020202020204" pitchFamily="34" charset="0"/>
              <a:sym typeface="Calibri"/>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Shape 81"/>
          <p:cNvSpPr>
            <a:spLocks noGrp="1"/>
          </p:cNvSpPr>
          <p:nvPr>
            <p:ph type="title"/>
          </p:nvPr>
        </p:nvSpPr>
        <p:spPr>
          <a:xfrm>
            <a:off x="296732" y="169942"/>
            <a:ext cx="8229600" cy="731864"/>
          </a:xfrm>
          <a:prstGeom prst="rect">
            <a:avLst/>
          </a:prstGeom>
        </p:spPr>
        <p:txBody>
          <a:bodyPr anchor="t"/>
          <a:lstStyle/>
          <a:p>
            <a:pPr lvl="0">
              <a:defRPr sz="1800">
                <a:solidFill>
                  <a:srgbClr val="000000"/>
                </a:solidFill>
                <a:uFillTx/>
              </a:defRPr>
            </a:pPr>
            <a:r>
              <a:rPr sz="3600" dirty="0">
                <a:solidFill>
                  <a:srgbClr val="1D4871"/>
                </a:solidFill>
                <a:uFill>
                  <a:solidFill>
                    <a:srgbClr val="1D4871"/>
                  </a:solidFill>
                </a:uFill>
              </a:rPr>
              <a:t>Technical solution</a:t>
            </a:r>
          </a:p>
        </p:txBody>
      </p:sp>
    </p:spTree>
    <p:extLst>
      <p:ext uri="{BB962C8B-B14F-4D97-AF65-F5344CB8AC3E}">
        <p14:creationId xmlns:p14="http://schemas.microsoft.com/office/powerpoint/2010/main" val="781332739"/>
      </p:ext>
    </p:extLst>
  </p:cSld>
  <p:clrMapOvr>
    <a:masterClrMapping/>
  </p:clrMapOvr>
  <p:transition spd="med"/>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Calibri"/>
        <a:ea typeface="Calibri"/>
        <a:cs typeface="Calibri"/>
      </a:majorFont>
      <a:minorFont>
        <a:latin typeface="Calibri"/>
        <a:ea typeface="Calibri"/>
        <a:cs typeface="Calibri"/>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DE0EF"/>
        </a:solidFill>
        <a:ln w="12700" cap="flat">
          <a:noFill/>
          <a:miter lim="400000"/>
        </a:ln>
        <a:effectLst/>
      </a:spPr>
      <a:bodyPr rot="0" spcFirstLastPara="1" vertOverflow="overflow" horzOverflow="overflow" vert="horz" wrap="square" lIns="50800" tIns="50800" rIns="50800" bIns="50800" numCol="1" spcCol="38100" rtlCol="0" anchor="ctr">
        <a:normAutofit/>
      </a:bodyPr>
      <a:lstStyle>
        <a:defPPr marL="0" marR="0" indent="0" algn="ctr" defTabSz="914400" rtl="0" fontAlgn="auto" latinLnBrk="1" hangingPunct="0">
          <a:lnSpc>
            <a:spcPct val="100000"/>
          </a:lnSpc>
          <a:spcBef>
            <a:spcPts val="0"/>
          </a:spcBef>
          <a:spcAft>
            <a:spcPts val="0"/>
          </a:spcAft>
          <a:buClr>
            <a:srgbClr val="000000"/>
          </a:buClr>
          <a:buSzTx/>
          <a:buFontTx/>
          <a:buNone/>
          <a:tabLst/>
          <a:defRPr kumimoji="0" sz="1200" b="0" i="0" u="none" strike="noStrike" cap="none" spc="0" normalizeH="0" baseline="0" dirty="0" smtClean="0">
            <a:ln>
              <a:noFill/>
            </a:ln>
            <a:solidFill>
              <a:srgbClr val="000000"/>
            </a:solidFill>
            <a:effectLst/>
            <a:uFill>
              <a:solidFill>
                <a:srgbClr val="000000"/>
              </a:solidFill>
            </a:uFill>
            <a:latin typeface="Arial" panose="020B0604020202020204" pitchFamily="34" charset="0"/>
            <a:cs typeface="Arial" panose="020B0604020202020204" pitchFamily="34" charset="0"/>
            <a:sym typeface="Calibri"/>
          </a:defRPr>
        </a:def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
            <a:srgbClr val="000000"/>
          </a:buClr>
          <a:buSzTx/>
          <a:buFontTx/>
          <a:buNone/>
          <a:tabLst/>
          <a:defRPr sz="1200" dirty="0" smtClean="0">
            <a:solidFill>
              <a:srgbClr val="000000"/>
            </a:solidFill>
            <a:uFill>
              <a:solidFill>
                <a:srgbClr val="000000"/>
              </a:solidFill>
            </a:uFill>
            <a:latin typeface="Arial" panose="020B0604020202020204" pitchFamily="34" charset="0"/>
            <a:cs typeface="Arial" panose="020B0604020202020204" pitchFamily="34" charset="0"/>
          </a:defRPr>
        </a:def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Calibri"/>
        <a:ea typeface="Calibri"/>
        <a:cs typeface="Calibri"/>
      </a:majorFont>
      <a:minorFont>
        <a:latin typeface="Calibri"/>
        <a:ea typeface="Calibri"/>
        <a:cs typeface="Calibri"/>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
            <a:srgbClr val="000000"/>
          </a:buClr>
          <a:buSzTx/>
          <a:buFontTx/>
          <a:buNone/>
          <a:tabLst/>
          <a:defRPr kumimoji="0" sz="1800" b="0" i="0" u="none" strike="noStrike" cap="none" spc="0" normalizeH="0" baseline="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
            <a:srgbClr val="000000"/>
          </a:buClr>
          <a:buSzTx/>
          <a:buFontTx/>
          <a:buNone/>
          <a:tabLst/>
          <a:defRPr kumimoji="0" sz="1800" b="0" i="0" u="none" strike="noStrike" cap="none" spc="0" normalizeH="0" baseline="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228</TotalTime>
  <Words>1287</Words>
  <Application>Microsoft Office PowerPoint</Application>
  <PresentationFormat>画面に合わせる (4:3)</PresentationFormat>
  <Paragraphs>183</Paragraphs>
  <Slides>17</Slides>
  <Notes>15</Notes>
  <HiddenSlides>2</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17</vt:i4>
      </vt:variant>
    </vt:vector>
  </HeadingPairs>
  <TitlesOfParts>
    <vt:vector size="21" baseType="lpstr">
      <vt:lpstr>Arial</vt:lpstr>
      <vt:lpstr>Calibri</vt:lpstr>
      <vt:lpstr>Helvetica</vt:lpstr>
      <vt:lpstr>White</vt:lpstr>
      <vt:lpstr>The Agile Inception Deck </vt:lpstr>
      <vt:lpstr>streak_keeper</vt:lpstr>
      <vt:lpstr>Why are we (am I) here?</vt:lpstr>
      <vt:lpstr>The elevator pitch</vt:lpstr>
      <vt:lpstr>Product box</vt:lpstr>
      <vt:lpstr>The NOT list</vt:lpstr>
      <vt:lpstr>Your project community</vt:lpstr>
      <vt:lpstr>Technical solution</vt:lpstr>
      <vt:lpstr>Technical solution</vt:lpstr>
      <vt:lpstr>fn to_do () { }</vt:lpstr>
      <vt:lpstr>Technical solution</vt:lpstr>
      <vt:lpstr>What keeps us up at night</vt:lpstr>
      <vt:lpstr>The A-Team</vt:lpstr>
      <vt:lpstr>How big is this thing?</vt:lpstr>
      <vt:lpstr>Trade-off sliders</vt:lpstr>
      <vt:lpstr>The first release</vt:lpstr>
      <vt:lpstr>Learn more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Agile Inception Deck </dc:title>
  <dc:creator>Yoshishige Unose (鵜瀬 慶樹 GE)</dc:creator>
  <cp:lastModifiedBy>Yoshishige Unose (鵜瀬 慶樹 GE)</cp:lastModifiedBy>
  <cp:revision>1</cp:revision>
  <dcterms:modified xsi:type="dcterms:W3CDTF">2025-09-15T00:57:52Z</dcterms:modified>
</cp:coreProperties>
</file>