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A50F-B91F-4C2F-94D8-E61178BB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D8617-28DD-495D-8D32-B71DAF4D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42EE0-4B61-4E16-8AD0-71C69C9D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8BFE6-C086-46AE-9B54-8DB6CFB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B7544-57B5-4CC3-B45F-8FEFB065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97F14-F885-435D-AF78-274BB6F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1C9B9-7688-4804-B355-FF8557D1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2DED6-C7B2-4AB6-AB7F-44A0CDE5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313F-B45B-4A5E-A031-5C8B3BCE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CA96B-C75F-4C7A-8441-104C901C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CA071-07FB-4E56-9ED2-F4BE93037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06A69-C11D-4082-9BE9-903D8957D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CB53C-37B8-4C60-A17F-C2E5013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4CD3C-3CA8-4D7A-BE38-D72875FD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CFF8-E57D-4BDC-B421-CD557E2E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1F27-0E1D-42A0-9D72-248B3E01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06E89-DA24-4C22-8A00-94E61D43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5E6FD-5813-4B8B-A0E4-16F035E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DBDD6-9C44-4C4B-B6CA-4971F32C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186B2-082D-4466-9FD7-0879E52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9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532E-3A1B-4352-812A-44A87D1B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C6E8A-4E30-4E9B-BA36-E32EAF71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BAE38-C53D-4111-8E03-5A88C84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EC281-273B-49B3-85BD-8D0B3032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0794-0573-4BCE-9A34-C02F6AA2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AD61-11FB-4F30-BD76-8833A684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902B0-4062-42A1-A8DA-FF1B16CFC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B6CB9-454A-47F9-AE11-BD43240D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92655-DCB7-4A89-87BE-FDC5B4E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C5F8F-F699-45A7-A9D8-E8A722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61453-0B6F-43C6-811F-DDB300C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F5D01-6B40-452D-AA02-7E60D764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6A9C1-296B-413D-90BB-B0D46054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C3CE6-678E-496A-982B-C18573D0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D61BD-4072-4EFA-A075-466EAB0BA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DF550-E19B-489F-9B46-966ACA9A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2CFA5-58BF-49FB-A8C7-2C19E728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F8F71-EC27-4D76-94F7-45B84F1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295C7-7B63-4DF9-B161-79306FA9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AB31-7559-49DE-B9F7-9BE4F458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C3DFB-FFF4-4BDD-89FE-2EF241A6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553D91-1746-4039-A66C-0CC91811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0D5ED-E273-4BD0-8E58-66FF8B43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F2834-5D00-43E3-9D1D-08B81E92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79638-FAA9-43C6-9EBB-D49A456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E8D9A-9DBB-4F57-A7E9-D014545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03B74-8264-4FE7-BE16-B1B9C2FE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3666E-84CA-4DA8-A41D-61328173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709A0-0577-431A-AB7C-5E00F4F0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6C70F-630E-41BA-A78D-7763E2B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72CEE-1635-4A98-879F-7CBFF4B7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BB621-6B34-4B2D-8D5B-64D76D18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4AB96-0542-4E0A-92F0-BBD6A266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EC5D7-D951-4AE4-9C2E-0C281EB5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4AAAC-7FCD-416E-9C97-9A8F67D0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6E8D0-FDE7-40D7-AC33-4729EB41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188ED-BC91-4ECD-B4F3-9E4048CC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7F80E-E407-4F08-ADDF-37FE3C16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BAFE32-63EC-4C73-A250-2309C8BD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12A46-CF66-4E8B-85F4-20E4D06F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DCB97-546D-4D9B-AEDB-3F022A13B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8D69-4712-4B58-8A5B-8B90B9A5A83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F74C-7689-450F-843F-9CC6E5F6D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ECA51-1BE2-4DB7-BE9C-8EE72D54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2F4D-07FD-4A7A-9671-603D76C07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F8E2-31EE-4DCF-9305-FEC65C5F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3929"/>
            <a:ext cx="9144000" cy="2387600"/>
          </a:xfrm>
        </p:spPr>
        <p:txBody>
          <a:bodyPr/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학기 </a:t>
            </a:r>
            <a:r>
              <a:rPr lang="en-US" altLang="ko-KR" sz="3200" dirty="0"/>
              <a:t>1</a:t>
            </a:r>
            <a:r>
              <a:rPr lang="ko-KR" altLang="en-US" sz="3200" dirty="0"/>
              <a:t>주차 </a:t>
            </a:r>
            <a:r>
              <a:rPr lang="ko-KR" altLang="en-US" sz="3200" dirty="0" err="1"/>
              <a:t>비대면</a:t>
            </a:r>
            <a:r>
              <a:rPr lang="ko-KR" altLang="en-US" sz="3200" dirty="0"/>
              <a:t> 수업</a:t>
            </a:r>
            <a:br>
              <a:rPr lang="en-US" altLang="ko-KR" sz="4000" dirty="0"/>
            </a:br>
            <a:r>
              <a:rPr lang="en-US" altLang="ko-KR" dirty="0" err="1"/>
              <a:t>JQuery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604E8-900C-43FD-B9E9-EB2B0F3EC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4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202006049 </a:t>
            </a:r>
            <a:r>
              <a:rPr lang="ko-KR" altLang="en-US" dirty="0"/>
              <a:t>김수정</a:t>
            </a:r>
          </a:p>
        </p:txBody>
      </p:sp>
    </p:spTree>
    <p:extLst>
      <p:ext uri="{BB962C8B-B14F-4D97-AF65-F5344CB8AC3E}">
        <p14:creationId xmlns:p14="http://schemas.microsoft.com/office/powerpoint/2010/main" val="29825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6618-4F54-4FCC-BF13-088A8EB5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Atom </a:t>
            </a:r>
            <a:r>
              <a:rPr lang="ko-KR" altLang="en-US" sz="3200" dirty="0"/>
              <a:t>실행화면 캡처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9AA513-47A7-4412-8839-9AE0F493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904257" cy="4802187"/>
          </a:xfrm>
        </p:spPr>
      </p:pic>
    </p:spTree>
    <p:extLst>
      <p:ext uri="{BB962C8B-B14F-4D97-AF65-F5344CB8AC3E}">
        <p14:creationId xmlns:p14="http://schemas.microsoft.com/office/powerpoint/2010/main" val="15853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3D71C-2377-4998-834B-8CCC4710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Node.js </a:t>
            </a:r>
            <a:r>
              <a:rPr lang="ko-KR" altLang="en-US" sz="3200" dirty="0"/>
              <a:t>버전확인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D3ED97-B8CA-4010-9252-BF3DB60C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37230" cy="4351338"/>
          </a:xfrm>
        </p:spPr>
      </p:pic>
    </p:spTree>
    <p:extLst>
      <p:ext uri="{BB962C8B-B14F-4D97-AF65-F5344CB8AC3E}">
        <p14:creationId xmlns:p14="http://schemas.microsoft.com/office/powerpoint/2010/main" val="197501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2학기 1주차 비대면 수업 JQuery과제</vt:lpstr>
      <vt:lpstr>Atom 실행화면 캡처</vt:lpstr>
      <vt:lpstr>Node.js 버전확인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2학기 1주차 비대면 수업 JQuery과제</dc:title>
  <dc:creator>김 수정</dc:creator>
  <cp:lastModifiedBy>김 수정</cp:lastModifiedBy>
  <cp:revision>2</cp:revision>
  <dcterms:created xsi:type="dcterms:W3CDTF">2020-09-14T13:59:43Z</dcterms:created>
  <dcterms:modified xsi:type="dcterms:W3CDTF">2020-09-14T14:16:54Z</dcterms:modified>
</cp:coreProperties>
</file>