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218D-71BB-8CBF-02CC-4F1E38D1D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CB1B-D336-F4B1-29A7-AED82C766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A8FCA-ADF0-0533-B50B-CB10200E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C29B-0535-4D31-8FCB-B3FDDBBCF5E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B3B2-FE46-3ABE-9EE8-40FF03F5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19F2-824C-6DAD-B3D8-566CA53F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615-7219-4B38-96B9-5342A1E2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E991-CE98-3FCE-D338-99DE78CB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FC9D8-1BDB-32AF-1600-0D66A8CB0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6A60A-C9FF-A4AF-8353-C899CD8B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C29B-0535-4D31-8FCB-B3FDDBBCF5E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6BF6-D4AF-6D29-3957-97C1FF04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B2BB-65A0-C0BE-3710-E7D62C69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615-7219-4B38-96B9-5342A1E2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7FB1D-F496-FC95-A952-6C82782D9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68689-5E98-A1C5-F9DB-8E281A23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19867-34EA-DB59-257F-F99FC43D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C29B-0535-4D31-8FCB-B3FDDBBCF5E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48FE-BB81-D8C5-DD34-1E3DD99D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21458-E9C2-A860-BF7D-14660085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615-7219-4B38-96B9-5342A1E2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4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0023-FDFA-AB36-3532-F077983E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0BB2-DFDF-FD23-0C36-C89D0083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E69D5-3F5D-8964-CFEF-4DB052D8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C29B-0535-4D31-8FCB-B3FDDBBCF5E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54292-5587-133F-C483-A25320B7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DCD0-9127-247E-7A0F-D15D53BD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615-7219-4B38-96B9-5342A1E2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6731-D025-EE25-5E94-853D247E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BB1E5-B085-BEAB-8FDA-A38639C0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5020A-8A83-2833-83AF-5265B240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C29B-0535-4D31-8FCB-B3FDDBBCF5E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E6D2-132B-A0C6-C64C-1C06FF24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1C033-40A9-F338-9370-B8F2DAAD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615-7219-4B38-96B9-5342A1E2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9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9F20-A1BE-BCB0-533D-3983600E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FAEE-A7A0-CA54-464F-7EDE4CFFC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E18AF-99A0-8B0C-D158-BF83E75E3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DB811-093E-73B6-4C68-00329F36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C29B-0535-4D31-8FCB-B3FDDBBCF5E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B547F-8538-E6B4-ACA5-3F8A4974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F886C-DFA0-F6BB-A208-15A70676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615-7219-4B38-96B9-5342A1E2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9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E521-532C-8D97-C9E1-7ACF4176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A294E-C4FD-D462-47AD-7B6240929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AA038-4C8F-F8B0-F0A5-E6EC17D02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A1BFD-CBE9-C4FA-BC5D-5E3BD6E54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EA9E2-E193-D79A-74DA-DBEF11EF3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A8128-E51E-1919-829C-DD8168DA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C29B-0535-4D31-8FCB-B3FDDBBCF5E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FD322-6446-81DB-52A0-E70B74EA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787F9-54E4-82D3-5D6F-8404A55C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615-7219-4B38-96B9-5342A1E2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BA62-D651-A29C-91AF-8E1321D7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42F5F-C15C-29CC-8550-846B3EB1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C29B-0535-4D31-8FCB-B3FDDBBCF5E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8CA73-C9BC-6EA2-F546-13A12456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68DD4-27B7-01DE-7E57-DE13080A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615-7219-4B38-96B9-5342A1E2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E045A-5EDF-F87F-2C9E-4EED809D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C29B-0535-4D31-8FCB-B3FDDBBCF5E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DA049-B3A3-EFAC-A176-54400FEA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E3683-0E13-6CA9-F800-2CFC4A34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615-7219-4B38-96B9-5342A1E2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1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78FB-39AD-A284-C8AB-295DDC9A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9918-6517-C349-99C1-30541261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4AB48-E59D-3599-40CD-26AFA343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2ECC5-1E6A-30B4-C9E8-CF0183E4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C29B-0535-4D31-8FCB-B3FDDBBCF5E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A8B81-F08C-97CA-67FF-33F284AF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1172A-0877-B953-5F61-896786A2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615-7219-4B38-96B9-5342A1E2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A4D3-6C72-B0AB-55FC-F83CD874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6612D-9BC2-3EB8-EE94-741F89843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8CFC8-CF90-130D-FC4F-5E3F87899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32359-D794-7678-337D-33CC93E2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C29B-0535-4D31-8FCB-B3FDDBBCF5E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B7D46-8640-2527-A925-9EECAC9C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2D797-94EF-366E-EC15-39DED2E2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615-7219-4B38-96B9-5342A1E2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0019C-B61A-019E-D818-2DAE0849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4A6B-1817-4A59-4119-165DFCCC3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95836-5C26-FF92-A1D6-71A0213B6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C29B-0535-4D31-8FCB-B3FDDBBCF5E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CE92D-7103-1132-10FC-BC6888A31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FF67-4014-02FF-E93B-57CEB7B0E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AD615-7219-4B38-96B9-5342A1E2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DE5DB32-0557-C6AE-4257-F9B65B0843F9}"/>
              </a:ext>
            </a:extLst>
          </p:cNvPr>
          <p:cNvGrpSpPr/>
          <p:nvPr/>
        </p:nvGrpSpPr>
        <p:grpSpPr>
          <a:xfrm>
            <a:off x="3112654" y="923638"/>
            <a:ext cx="5486400" cy="4100944"/>
            <a:chOff x="3112654" y="923638"/>
            <a:chExt cx="5486400" cy="410094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DF31D8D-1CDC-07B4-E41E-0893ADCCD033}"/>
                </a:ext>
              </a:extLst>
            </p:cNvPr>
            <p:cNvSpPr/>
            <p:nvPr/>
          </p:nvSpPr>
          <p:spPr>
            <a:xfrm>
              <a:off x="3112654" y="3999346"/>
              <a:ext cx="5486400" cy="10252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33D6ED-E0C3-C4F5-A5AF-7628EC015ACE}"/>
                </a:ext>
              </a:extLst>
            </p:cNvPr>
            <p:cNvSpPr/>
            <p:nvPr/>
          </p:nvSpPr>
          <p:spPr>
            <a:xfrm>
              <a:off x="3569854" y="2974110"/>
              <a:ext cx="4114800" cy="10252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FA44521-8525-763F-E11D-788237B2EFFA}"/>
                </a:ext>
              </a:extLst>
            </p:cNvPr>
            <p:cNvSpPr/>
            <p:nvPr/>
          </p:nvSpPr>
          <p:spPr>
            <a:xfrm>
              <a:off x="4027054" y="1948874"/>
              <a:ext cx="2743200" cy="10252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C2E5C55-73AD-BD02-692E-9185F350CF3F}"/>
                </a:ext>
              </a:extLst>
            </p:cNvPr>
            <p:cNvSpPr/>
            <p:nvPr/>
          </p:nvSpPr>
          <p:spPr>
            <a:xfrm>
              <a:off x="4484254" y="923638"/>
              <a:ext cx="1371600" cy="10252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51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Sheng</dc:creator>
  <cp:lastModifiedBy>Michael Sheng</cp:lastModifiedBy>
  <cp:revision>1</cp:revision>
  <dcterms:created xsi:type="dcterms:W3CDTF">2023-12-19T22:33:10Z</dcterms:created>
  <dcterms:modified xsi:type="dcterms:W3CDTF">2023-12-19T22:36:44Z</dcterms:modified>
</cp:coreProperties>
</file>