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003"/>
    <a:srgbClr val="141B3C"/>
    <a:srgbClr val="FBFFC5"/>
    <a:srgbClr val="FFFF99"/>
    <a:srgbClr val="DAE3F3"/>
    <a:srgbClr val="EBDCA7"/>
    <a:srgbClr val="70ACE2"/>
    <a:srgbClr val="F05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B565-0ABC-A828-FCB3-2A694EDF7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BF5B6-27F8-4A39-85B9-C59F8CA4F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4E231-0466-A45F-A55D-05FBBD7B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100A-1433-447B-ACCF-5AF796F21C4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3741-7CD4-069D-F4D8-D4264F67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50C1-BDB4-A462-57D2-44DFBBD2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D105-BBCC-4FF0-9D18-CB6D689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6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7D25-944E-7A8E-A5C0-9050D4AA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FDE47-A0E1-1474-C038-B8C2BD517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D205B-3475-D6DD-104A-AAA533FB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100A-1433-447B-ACCF-5AF796F21C4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A31A-BB30-6DEB-ACC0-1F7A2BF4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6CCD2-FE11-39E3-3880-62014F95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D105-BBCC-4FF0-9D18-CB6D689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3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B9AD2-AE5C-AE42-1A07-FD0C19647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93F0C-46AD-1718-6524-721290058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CC403-C6B3-1C25-2AB2-D01CF70B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100A-1433-447B-ACCF-5AF796F21C4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004C-95A5-BED5-A984-52B12A5B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76ED1-FE28-1B98-73A2-41AC01AF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D105-BBCC-4FF0-9D18-CB6D689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1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26F4-FD9B-8331-75D8-0D1CBC5B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6D904-3EEE-72B3-A101-52BFB0C9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CD8C5-EF05-EAEC-F8DA-CC01FD8E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100A-1433-447B-ACCF-5AF796F21C4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E0D88-C240-F92C-C16C-DD2FF113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87BE-8BC8-F531-7817-8FF78FF8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D105-BBCC-4FF0-9D18-CB6D689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7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BEF4-9133-E74E-3882-75100843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02EB0-0FEA-E9B7-0449-E4BDD9D4D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C7A64-E6D3-8682-E072-97EA421C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100A-1433-447B-ACCF-5AF796F21C4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1A864-55BE-0D30-44F4-015D37BA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E95A-022A-6F2C-9C0F-9A975B81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D105-BBCC-4FF0-9D18-CB6D689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8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A87C-F243-A3AF-921C-3AF8ED29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835C-FB30-9F92-DD79-90FD73C3C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019E5-5A67-C9C5-D1AA-FDF930A9B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710D3-679A-3465-A82B-5E26A447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100A-1433-447B-ACCF-5AF796F21C4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B2FDD-B88B-96D7-DAEC-B98CE37B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E4C88-E3A1-5B08-9EAB-11D536FC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D105-BBCC-4FF0-9D18-CB6D689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8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8A89-FAAC-A1C2-CCAD-CB649BCB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7CB6-520F-36A2-75B2-56989BA1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07523-EEAE-33E2-90A5-A5AFCCA1A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21F8C-7C9D-851A-71A7-948448F70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67C5B-0164-B654-6493-66D43941D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F4111-109E-96B4-DB0F-1B5BBCCC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100A-1433-447B-ACCF-5AF796F21C4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F242B-E6F4-78CC-2D09-773ADE2A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12949-0458-4DA6-3CC6-B3519C1C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D105-BBCC-4FF0-9D18-CB6D689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6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57D2-462E-C68F-65D0-1279FE87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8EF60-3910-EC56-57A0-E7D487E0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100A-1433-447B-ACCF-5AF796F21C4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03B35-91AE-29C6-8BA0-5C917F0F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C7ACE-FD30-2831-65BC-5EB793CE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D105-BBCC-4FF0-9D18-CB6D689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7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B19A8-FFD3-7A40-DA12-704E5A19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100A-1433-447B-ACCF-5AF796F21C4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437BD-BB84-A658-0953-ADA7E47E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EBCF9-4CD4-5687-588E-9236145B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D105-BBCC-4FF0-9D18-CB6D689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0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3CCD-FD7B-61EB-31D7-48A2A351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1228B-E696-57A6-BAC2-C495438E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3FE53-5096-910A-522B-110CE2373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1E7CC-886E-DD1C-598E-4776B420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100A-1433-447B-ACCF-5AF796F21C4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02937-D13E-A5B8-F768-8CB8A244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945DE-B7BE-3761-D24C-37985932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D105-BBCC-4FF0-9D18-CB6D689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5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A60F-67B2-B05F-F940-607068A2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2E809-8B6B-4394-5BA6-F2203D50F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B3328-0EBB-A056-7960-BADD7CA2A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7EAB9-C196-46F7-206E-51CCAAE2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100A-1433-447B-ACCF-5AF796F21C4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2CA9F-B38F-D21A-E47D-35F43B8D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FD666-3ABB-E0EC-3C9E-69F341DC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D105-BBCC-4FF0-9D18-CB6D689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5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ED9B1-3E32-08D1-9399-6779B059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C306A-029B-486C-CBE9-D004E04AE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FB9BA-80DF-FF09-C23D-502A5BCDA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C100A-1433-447B-ACCF-5AF796F21C4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FA2BC-EEAC-C486-F0D0-7C26316CF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2F22C-8015-A346-7C3B-59223F6AB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D105-BBCC-4FF0-9D18-CB6D689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4EACD17-E754-FB9F-0E75-970B6D50402E}"/>
              </a:ext>
            </a:extLst>
          </p:cNvPr>
          <p:cNvGrpSpPr/>
          <p:nvPr/>
        </p:nvGrpSpPr>
        <p:grpSpPr>
          <a:xfrm rot="8100000">
            <a:off x="2082407" y="1579401"/>
            <a:ext cx="3429000" cy="3429473"/>
            <a:chOff x="2094923" y="1574217"/>
            <a:chExt cx="3414337" cy="342947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5658EF5-A919-BC83-D170-C9F6E127F745}"/>
                </a:ext>
              </a:extLst>
            </p:cNvPr>
            <p:cNvSpPr/>
            <p:nvPr/>
          </p:nvSpPr>
          <p:spPr>
            <a:xfrm>
              <a:off x="4594860" y="1584594"/>
              <a:ext cx="914400" cy="912897"/>
            </a:xfrm>
            <a:prstGeom prst="roundRect">
              <a:avLst>
                <a:gd name="adj" fmla="val 9785"/>
              </a:avLst>
            </a:prstGeom>
            <a:solidFill>
              <a:srgbClr val="EBDC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2A2806-E2AE-53E6-D112-6FD4C313A993}"/>
                </a:ext>
              </a:extLst>
            </p:cNvPr>
            <p:cNvGrpSpPr/>
            <p:nvPr/>
          </p:nvGrpSpPr>
          <p:grpSpPr>
            <a:xfrm>
              <a:off x="2094923" y="1574217"/>
              <a:ext cx="2194560" cy="2204937"/>
              <a:chOff x="2094923" y="1574217"/>
              <a:chExt cx="2194560" cy="2208567"/>
            </a:xfrm>
            <a:solidFill>
              <a:srgbClr val="92D050"/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37865E1-17C4-0524-3103-8BFE452C0223}"/>
                  </a:ext>
                </a:extLst>
              </p:cNvPr>
              <p:cNvSpPr/>
              <p:nvPr/>
            </p:nvSpPr>
            <p:spPr>
              <a:xfrm>
                <a:off x="2094923" y="1584611"/>
                <a:ext cx="914400" cy="2198173"/>
              </a:xfrm>
              <a:prstGeom prst="roundRect">
                <a:avLst>
                  <a:gd name="adj" fmla="val 97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ACA30DB-4DAD-4DB9-A71C-D3EDD6B7D0B5}"/>
                  </a:ext>
                </a:extLst>
              </p:cNvPr>
              <p:cNvSpPr/>
              <p:nvPr/>
            </p:nvSpPr>
            <p:spPr>
              <a:xfrm rot="5400000">
                <a:off x="2735003" y="934137"/>
                <a:ext cx="914400" cy="2194560"/>
              </a:xfrm>
              <a:prstGeom prst="roundRect">
                <a:avLst>
                  <a:gd name="adj" fmla="val 97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5FF84F0-3AC6-2998-E975-1D4DACA70A86}"/>
                </a:ext>
              </a:extLst>
            </p:cNvPr>
            <p:cNvSpPr/>
            <p:nvPr/>
          </p:nvSpPr>
          <p:spPr>
            <a:xfrm>
              <a:off x="2094923" y="4090793"/>
              <a:ext cx="914400" cy="912897"/>
            </a:xfrm>
            <a:prstGeom prst="roundRect">
              <a:avLst>
                <a:gd name="adj" fmla="val 978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D22CC4D-41ED-58A9-761B-2C767291225F}"/>
                </a:ext>
              </a:extLst>
            </p:cNvPr>
            <p:cNvGrpSpPr/>
            <p:nvPr/>
          </p:nvGrpSpPr>
          <p:grpSpPr>
            <a:xfrm>
              <a:off x="3314699" y="2809130"/>
              <a:ext cx="2194561" cy="2194560"/>
              <a:chOff x="2077719" y="1574217"/>
              <a:chExt cx="2194561" cy="2198173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4B6884A-7388-B3C1-4D71-D24D52C3F796}"/>
                  </a:ext>
                </a:extLst>
              </p:cNvPr>
              <p:cNvSpPr/>
              <p:nvPr/>
            </p:nvSpPr>
            <p:spPr>
              <a:xfrm>
                <a:off x="2077719" y="1574217"/>
                <a:ext cx="914400" cy="2198173"/>
              </a:xfrm>
              <a:prstGeom prst="roundRect">
                <a:avLst>
                  <a:gd name="adj" fmla="val 9785"/>
                </a:avLst>
              </a:prstGeom>
              <a:solidFill>
                <a:srgbClr val="70AC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862DFC0-F4F3-5939-9987-31365B8F6D67}"/>
                  </a:ext>
                </a:extLst>
              </p:cNvPr>
              <p:cNvSpPr/>
              <p:nvPr/>
            </p:nvSpPr>
            <p:spPr>
              <a:xfrm rot="5400000">
                <a:off x="2717800" y="934137"/>
                <a:ext cx="914400" cy="2194560"/>
              </a:xfrm>
              <a:prstGeom prst="roundRect">
                <a:avLst>
                  <a:gd name="adj" fmla="val 9785"/>
                </a:avLst>
              </a:prstGeom>
              <a:solidFill>
                <a:srgbClr val="70AC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E184971-50EB-9BBF-61AB-FACBFD02ABBD}"/>
                </a:ext>
              </a:extLst>
            </p:cNvPr>
            <p:cNvSpPr/>
            <p:nvPr/>
          </p:nvSpPr>
          <p:spPr>
            <a:xfrm>
              <a:off x="4594860" y="4090793"/>
              <a:ext cx="914400" cy="912897"/>
            </a:xfrm>
            <a:prstGeom prst="roundRect">
              <a:avLst>
                <a:gd name="adj" fmla="val 9785"/>
              </a:avLst>
            </a:prstGeom>
            <a:solidFill>
              <a:srgbClr val="EBE0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584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Sheng</dc:creator>
  <cp:lastModifiedBy>Michael Sheng</cp:lastModifiedBy>
  <cp:revision>1</cp:revision>
  <dcterms:created xsi:type="dcterms:W3CDTF">2023-09-22T01:34:19Z</dcterms:created>
  <dcterms:modified xsi:type="dcterms:W3CDTF">2023-09-22T02:31:09Z</dcterms:modified>
</cp:coreProperties>
</file>