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50"/>
    <a:srgbClr val="F2FE50"/>
    <a:srgbClr val="F18377"/>
    <a:srgbClr val="D96EEE"/>
    <a:srgbClr val="F5FE86"/>
    <a:srgbClr val="FAF4A4"/>
    <a:srgbClr val="D149DF"/>
    <a:srgbClr val="CA5EC5"/>
    <a:srgbClr val="E4A45E"/>
    <a:srgbClr val="EF7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71ED-DCCB-7EDE-A206-C907B88D0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D8653-A693-08F8-E88E-EA71A8EA0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5402-E1BF-7342-19C0-4DF7833D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23E3-40CF-8F4A-C8DA-D6446E1A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41CF-4615-FAB0-95A2-0EAEE211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7AE7-7A18-E5D9-3024-044AE3A6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ABD01-67A9-0A12-91C3-633A98F3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EED4-AAD2-A9C5-113C-DF706454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3450-C61C-5704-955A-7123EF2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9273-BFC0-6C3B-503D-3374E309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6ACB5-3278-837D-F471-F1297886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B0B-4793-A1C6-4EBE-45443E0A8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2D88-A56C-0AC1-6E42-5BD3C7A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2539-91C1-8126-11AD-EA514A43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360B-8E37-1F15-5522-43ACE34E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1364-98E7-21B1-811F-5272A676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9CE9-E532-7C53-D836-725454B6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C0C8-1B7D-5ED1-1633-A89E2D8D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A625-07AA-6752-D12B-16E46B3A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5E3E-62FA-9D6B-BE88-79DDCAA7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2AFB-391D-E155-56A7-4C412CCC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537E4-4934-A0D7-80F5-31D4A41C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078E-41E4-69B3-3D2C-66A7F68A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8CAA-3C23-FC75-B555-0F8FA6E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D168-BC10-D19D-830C-9982EF2D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2EBC-16F4-A378-6A3C-C100E265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E99-A36A-C129-D795-F04186F19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AA80-C6BC-CE81-9CEA-F171FD80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C0F1-CCF7-42B5-2AE9-7B3D3A43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C0A1B-8125-C82F-E77D-1E9B5A6B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8984-75ED-9E3C-6EDD-7AA871F7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1890-5254-7063-A9FC-C88D8B6A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BC24-0358-7CBD-9EB9-F560FA42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C06A-5C1D-BC59-A15F-D47EFEB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099AA-DFA2-AA71-CB0E-8C038062D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692D5-532C-E6A9-99EC-901263564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9CEDB-A088-5F7F-F03B-11876CEA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E387F-7DFE-A779-2F2B-48756EA3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F2E21-FBF0-9BC1-82BA-C396C7AF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B038-7113-DE27-F09D-84E9721B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4E8B8-C498-04CC-C5FF-633A939A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520E2-C7F7-F8B1-5566-9AE54848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5D709-AACC-98D3-92CE-8BA5B7C4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6DC1D-98E1-0FCC-D935-8B5A597B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824F2-328C-2DE6-7F0C-09A9AD5F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AC7B-8AA8-DB8E-CBD1-9B26963C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9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6E8-FD1A-61F4-EA40-C967A841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1CBF-6C88-5354-B8A7-CB400822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FF31-D27A-9BC6-F212-B5649128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F6947-5E84-0F0E-9D55-D92E998B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3EDF3-65C7-C93A-E45C-1AC7E4A0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73995-08E1-C39A-EC9B-10A8430F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CF8D-9DB6-E200-AD48-4C5C3033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1DE4-CC6F-F02A-3893-BA15B044A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02A44-D0E6-BD58-A344-DD2CF4E53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AB66-83EC-60E1-5C2C-3DAFDBAF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6C05-78DA-D8F1-A1A1-A1CD594E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30C7-F87F-F634-9A92-06C61B1F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21B1-12C4-6152-9F00-E3C92CCE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BEF8-CC70-F2B5-DAD1-462492EC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489F-87DB-4883-76F4-E72D6A51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A265-34F5-4536-C1F9-4091234C5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6EF6-247B-3985-7371-9D64CBF7F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9A6FE1-E97B-EB1C-D6BF-6F06FDD6CBFC}"/>
              </a:ext>
            </a:extLst>
          </p:cNvPr>
          <p:cNvGrpSpPr/>
          <p:nvPr/>
        </p:nvGrpSpPr>
        <p:grpSpPr>
          <a:xfrm rot="15120000">
            <a:off x="2777355" y="612647"/>
            <a:ext cx="5916168" cy="5632704"/>
            <a:chOff x="2084627" y="347322"/>
            <a:chExt cx="5916168" cy="5632704"/>
          </a:xfrm>
        </p:grpSpPr>
        <p:sp>
          <p:nvSpPr>
            <p:cNvPr id="4" name="Pentagon 3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D5BD2F2F-C307-07D0-7B96-F2789C635E05}"/>
                </a:ext>
              </a:extLst>
            </p:cNvPr>
            <p:cNvSpPr/>
            <p:nvPr/>
          </p:nvSpPr>
          <p:spPr>
            <a:xfrm>
              <a:off x="2084627" y="347322"/>
              <a:ext cx="5916168" cy="5632704"/>
            </a:xfrm>
            <a:prstGeom prst="pentagon">
              <a:avLst/>
            </a:prstGeom>
            <a:gradFill>
              <a:gsLst>
                <a:gs pos="13000">
                  <a:srgbClr val="D96EEE"/>
                </a:gs>
                <a:gs pos="40000">
                  <a:srgbClr val="F18377"/>
                </a:gs>
                <a:gs pos="66000">
                  <a:srgbClr val="E4A45E"/>
                </a:gs>
                <a:gs pos="88000">
                  <a:srgbClr val="F2F050"/>
                </a:gs>
              </a:gsLst>
              <a:lin ang="600000" scaled="0"/>
            </a:gradFill>
            <a:ln>
              <a:noFill/>
            </a:ln>
            <a:scene3d>
              <a:camera prst="orthographicFront"/>
              <a:lightRig rig="threePt" dir="t">
                <a:rot lat="0" lon="0" rev="4800000"/>
              </a:lightRig>
            </a:scene3d>
            <a:sp3d prstMaterial="plastic">
              <a:bevelT w="635000" h="3810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B0A2E709-1786-D198-1D1D-5E723772A94D}"/>
                </a:ext>
              </a:extLst>
            </p:cNvPr>
            <p:cNvSpPr/>
            <p:nvPr/>
          </p:nvSpPr>
          <p:spPr>
            <a:xfrm>
              <a:off x="3561383" y="1919224"/>
              <a:ext cx="2962656" cy="2816352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Sheng</dc:creator>
  <cp:lastModifiedBy>Michael Sheng</cp:lastModifiedBy>
  <cp:revision>2</cp:revision>
  <dcterms:created xsi:type="dcterms:W3CDTF">2023-11-07T01:46:05Z</dcterms:created>
  <dcterms:modified xsi:type="dcterms:W3CDTF">2023-11-08T04:38:32Z</dcterms:modified>
</cp:coreProperties>
</file>