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6C4A1-5FF1-4A9A-8574-11E01707987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48953-075E-46FC-A430-4B7BFC9BF0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A Mix-and-Match memory card game with pixelated animals.</a:t>
          </a:r>
          <a:endParaRPr lang="en-US"/>
        </a:p>
      </dgm:t>
    </dgm:pt>
    <dgm:pt modelId="{B48EB1F7-81CC-4F51-BC20-89853E08FC8C}" type="parTrans" cxnId="{DB0281D4-5CC1-4E1C-9AEC-EFC48DDFAF4B}">
      <dgm:prSet/>
      <dgm:spPr/>
      <dgm:t>
        <a:bodyPr/>
        <a:lstStyle/>
        <a:p>
          <a:endParaRPr lang="en-US"/>
        </a:p>
      </dgm:t>
    </dgm:pt>
    <dgm:pt modelId="{0ABFECDD-330D-47F8-B6A4-4B49165C0530}" type="sibTrans" cxnId="{DB0281D4-5CC1-4E1C-9AEC-EFC48DDFAF4B}">
      <dgm:prSet/>
      <dgm:spPr/>
      <dgm:t>
        <a:bodyPr/>
        <a:lstStyle/>
        <a:p>
          <a:endParaRPr lang="en-US"/>
        </a:p>
      </dgm:t>
    </dgm:pt>
    <dgm:pt modelId="{40F62AF1-B21A-4533-AD64-E03E58FEBA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The game was created by me on Visual Studio Code.</a:t>
          </a:r>
          <a:endParaRPr lang="en-US"/>
        </a:p>
      </dgm:t>
    </dgm:pt>
    <dgm:pt modelId="{51B4EA9E-6EF3-4A1F-A708-709353586456}" type="parTrans" cxnId="{4E2767B2-78DF-43F0-95CA-67C196DB51F9}">
      <dgm:prSet/>
      <dgm:spPr/>
      <dgm:t>
        <a:bodyPr/>
        <a:lstStyle/>
        <a:p>
          <a:endParaRPr lang="en-US"/>
        </a:p>
      </dgm:t>
    </dgm:pt>
    <dgm:pt modelId="{4E5A979E-266A-4CCC-8A8E-B5D3F872D1A4}" type="sibTrans" cxnId="{4E2767B2-78DF-43F0-95CA-67C196DB51F9}">
      <dgm:prSet/>
      <dgm:spPr/>
      <dgm:t>
        <a:bodyPr/>
        <a:lstStyle/>
        <a:p>
          <a:endParaRPr lang="en-US"/>
        </a:p>
      </dgm:t>
    </dgm:pt>
    <dgm:pt modelId="{75EF7746-28E8-423F-97F1-6CBD4C7AB1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The animals were created by me on Corel draw.</a:t>
          </a:r>
          <a:endParaRPr lang="en-US"/>
        </a:p>
      </dgm:t>
    </dgm:pt>
    <dgm:pt modelId="{EF125B18-2ADD-4A51-AD56-DCB4A8EB79A2}" type="parTrans" cxnId="{1CEAC600-0AC0-4C2B-89ED-F08453B01D9A}">
      <dgm:prSet/>
      <dgm:spPr/>
      <dgm:t>
        <a:bodyPr/>
        <a:lstStyle/>
        <a:p>
          <a:endParaRPr lang="en-US"/>
        </a:p>
      </dgm:t>
    </dgm:pt>
    <dgm:pt modelId="{7EF9DD5E-797C-4109-AA9E-4ADE08BE2440}" type="sibTrans" cxnId="{1CEAC600-0AC0-4C2B-89ED-F08453B01D9A}">
      <dgm:prSet/>
      <dgm:spPr/>
      <dgm:t>
        <a:bodyPr/>
        <a:lstStyle/>
        <a:p>
          <a:endParaRPr lang="en-US"/>
        </a:p>
      </dgm:t>
    </dgm:pt>
    <dgm:pt modelId="{CAE9BB60-F216-4F5B-BC8D-2BE42C290AFC}" type="pres">
      <dgm:prSet presAssocID="{05C6C4A1-5FF1-4A9A-8574-11E017079879}" presName="root" presStyleCnt="0">
        <dgm:presLayoutVars>
          <dgm:dir/>
          <dgm:resizeHandles val="exact"/>
        </dgm:presLayoutVars>
      </dgm:prSet>
      <dgm:spPr/>
    </dgm:pt>
    <dgm:pt modelId="{02331528-56B0-4474-B414-217C2646F427}" type="pres">
      <dgm:prSet presAssocID="{4E548953-075E-46FC-A430-4B7BFC9BF0F9}" presName="compNode" presStyleCnt="0"/>
      <dgm:spPr/>
    </dgm:pt>
    <dgm:pt modelId="{162B7021-032C-44C3-A538-82E695E654CA}" type="pres">
      <dgm:prSet presAssocID="{4E548953-075E-46FC-A430-4B7BFC9BF0F9}" presName="iconBgRect" presStyleLbl="bgShp" presStyleIdx="0" presStyleCnt="3"/>
      <dgm:spPr/>
    </dgm:pt>
    <dgm:pt modelId="{68E8B6A4-D1DB-43F6-8EE6-839DF5D52EBC}" type="pres">
      <dgm:prSet presAssocID="{4E548953-075E-46FC-A430-4B7BFC9BF0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801DEE1-F486-43EC-AC48-D1E601BAB484}" type="pres">
      <dgm:prSet presAssocID="{4E548953-075E-46FC-A430-4B7BFC9BF0F9}" presName="spaceRect" presStyleCnt="0"/>
      <dgm:spPr/>
    </dgm:pt>
    <dgm:pt modelId="{2121C2A7-116E-4243-AE24-84B41E1FD5D5}" type="pres">
      <dgm:prSet presAssocID="{4E548953-075E-46FC-A430-4B7BFC9BF0F9}" presName="textRect" presStyleLbl="revTx" presStyleIdx="0" presStyleCnt="3">
        <dgm:presLayoutVars>
          <dgm:chMax val="1"/>
          <dgm:chPref val="1"/>
        </dgm:presLayoutVars>
      </dgm:prSet>
      <dgm:spPr/>
    </dgm:pt>
    <dgm:pt modelId="{E78EE15E-E7D0-4032-9859-064698DFDE06}" type="pres">
      <dgm:prSet presAssocID="{0ABFECDD-330D-47F8-B6A4-4B49165C0530}" presName="sibTrans" presStyleCnt="0"/>
      <dgm:spPr/>
    </dgm:pt>
    <dgm:pt modelId="{951BCF80-AE22-4F47-AC53-BCF340A235B0}" type="pres">
      <dgm:prSet presAssocID="{40F62AF1-B21A-4533-AD64-E03E58FEBA12}" presName="compNode" presStyleCnt="0"/>
      <dgm:spPr/>
    </dgm:pt>
    <dgm:pt modelId="{AE058C96-64DC-4DA4-8E96-D4A128701BB3}" type="pres">
      <dgm:prSet presAssocID="{40F62AF1-B21A-4533-AD64-E03E58FEBA12}" presName="iconBgRect" presStyleLbl="bgShp" presStyleIdx="1" presStyleCnt="3"/>
      <dgm:spPr/>
    </dgm:pt>
    <dgm:pt modelId="{A517778D-C952-463E-A616-A752CB61443D}" type="pres">
      <dgm:prSet presAssocID="{40F62AF1-B21A-4533-AD64-E03E58FEBA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30308A4-246F-4E5B-9822-37FB5BFBCD32}" type="pres">
      <dgm:prSet presAssocID="{40F62AF1-B21A-4533-AD64-E03E58FEBA12}" presName="spaceRect" presStyleCnt="0"/>
      <dgm:spPr/>
    </dgm:pt>
    <dgm:pt modelId="{6FC441CA-E39D-4BD2-99B8-92846CD75823}" type="pres">
      <dgm:prSet presAssocID="{40F62AF1-B21A-4533-AD64-E03E58FEBA12}" presName="textRect" presStyleLbl="revTx" presStyleIdx="1" presStyleCnt="3">
        <dgm:presLayoutVars>
          <dgm:chMax val="1"/>
          <dgm:chPref val="1"/>
        </dgm:presLayoutVars>
      </dgm:prSet>
      <dgm:spPr/>
    </dgm:pt>
    <dgm:pt modelId="{E5710DCB-D360-4724-AD21-99F035020CFC}" type="pres">
      <dgm:prSet presAssocID="{4E5A979E-266A-4CCC-8A8E-B5D3F872D1A4}" presName="sibTrans" presStyleCnt="0"/>
      <dgm:spPr/>
    </dgm:pt>
    <dgm:pt modelId="{E6C2E554-B192-491A-B429-3BFA1B6BA489}" type="pres">
      <dgm:prSet presAssocID="{75EF7746-28E8-423F-97F1-6CBD4C7AB105}" presName="compNode" presStyleCnt="0"/>
      <dgm:spPr/>
    </dgm:pt>
    <dgm:pt modelId="{1B898487-B9B2-449E-96E0-8C092AAAC21A}" type="pres">
      <dgm:prSet presAssocID="{75EF7746-28E8-423F-97F1-6CBD4C7AB105}" presName="iconBgRect" presStyleLbl="bgShp" presStyleIdx="2" presStyleCnt="3"/>
      <dgm:spPr/>
    </dgm:pt>
    <dgm:pt modelId="{FF3AC2C5-5F1E-4F27-9432-8A8AC44AB986}" type="pres">
      <dgm:prSet presAssocID="{75EF7746-28E8-423F-97F1-6CBD4C7AB1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C2B143F3-8C13-40A8-B2FD-ECA3E048D330}" type="pres">
      <dgm:prSet presAssocID="{75EF7746-28E8-423F-97F1-6CBD4C7AB105}" presName="spaceRect" presStyleCnt="0"/>
      <dgm:spPr/>
    </dgm:pt>
    <dgm:pt modelId="{F300F927-0849-420C-B3B4-3EFB737230AF}" type="pres">
      <dgm:prSet presAssocID="{75EF7746-28E8-423F-97F1-6CBD4C7AB1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517C00-1E58-4CDF-A497-1252ABF77098}" type="presOf" srcId="{75EF7746-28E8-423F-97F1-6CBD4C7AB105}" destId="{F300F927-0849-420C-B3B4-3EFB737230AF}" srcOrd="0" destOrd="0" presId="urn:microsoft.com/office/officeart/2018/5/layout/IconCircleLabelList"/>
    <dgm:cxn modelId="{1CEAC600-0AC0-4C2B-89ED-F08453B01D9A}" srcId="{05C6C4A1-5FF1-4A9A-8574-11E017079879}" destId="{75EF7746-28E8-423F-97F1-6CBD4C7AB105}" srcOrd="2" destOrd="0" parTransId="{EF125B18-2ADD-4A51-AD56-DCB4A8EB79A2}" sibTransId="{7EF9DD5E-797C-4109-AA9E-4ADE08BE2440}"/>
    <dgm:cxn modelId="{3446DF32-3645-42DB-B673-0B093C23BCC4}" type="presOf" srcId="{4E548953-075E-46FC-A430-4B7BFC9BF0F9}" destId="{2121C2A7-116E-4243-AE24-84B41E1FD5D5}" srcOrd="0" destOrd="0" presId="urn:microsoft.com/office/officeart/2018/5/layout/IconCircleLabelList"/>
    <dgm:cxn modelId="{4E2767B2-78DF-43F0-95CA-67C196DB51F9}" srcId="{05C6C4A1-5FF1-4A9A-8574-11E017079879}" destId="{40F62AF1-B21A-4533-AD64-E03E58FEBA12}" srcOrd="1" destOrd="0" parTransId="{51B4EA9E-6EF3-4A1F-A708-709353586456}" sibTransId="{4E5A979E-266A-4CCC-8A8E-B5D3F872D1A4}"/>
    <dgm:cxn modelId="{3573CDB2-8E3A-42B0-8248-2045F67CFC73}" type="presOf" srcId="{40F62AF1-B21A-4533-AD64-E03E58FEBA12}" destId="{6FC441CA-E39D-4BD2-99B8-92846CD75823}" srcOrd="0" destOrd="0" presId="urn:microsoft.com/office/officeart/2018/5/layout/IconCircleLabelList"/>
    <dgm:cxn modelId="{3984D9BD-D97E-4D4A-AE86-CFF7B22D8753}" type="presOf" srcId="{05C6C4A1-5FF1-4A9A-8574-11E017079879}" destId="{CAE9BB60-F216-4F5B-BC8D-2BE42C290AFC}" srcOrd="0" destOrd="0" presId="urn:microsoft.com/office/officeart/2018/5/layout/IconCircleLabelList"/>
    <dgm:cxn modelId="{DB0281D4-5CC1-4E1C-9AEC-EFC48DDFAF4B}" srcId="{05C6C4A1-5FF1-4A9A-8574-11E017079879}" destId="{4E548953-075E-46FC-A430-4B7BFC9BF0F9}" srcOrd="0" destOrd="0" parTransId="{B48EB1F7-81CC-4F51-BC20-89853E08FC8C}" sibTransId="{0ABFECDD-330D-47F8-B6A4-4B49165C0530}"/>
    <dgm:cxn modelId="{EE830FDA-4D73-4EA8-BF64-604831D14CF5}" type="presParOf" srcId="{CAE9BB60-F216-4F5B-BC8D-2BE42C290AFC}" destId="{02331528-56B0-4474-B414-217C2646F427}" srcOrd="0" destOrd="0" presId="urn:microsoft.com/office/officeart/2018/5/layout/IconCircleLabelList"/>
    <dgm:cxn modelId="{F7E6EC7C-72EB-4402-8EFF-829728FED64E}" type="presParOf" srcId="{02331528-56B0-4474-B414-217C2646F427}" destId="{162B7021-032C-44C3-A538-82E695E654CA}" srcOrd="0" destOrd="0" presId="urn:microsoft.com/office/officeart/2018/5/layout/IconCircleLabelList"/>
    <dgm:cxn modelId="{C7BBADE5-EADC-4CCA-AEAD-4CFB873BB3F7}" type="presParOf" srcId="{02331528-56B0-4474-B414-217C2646F427}" destId="{68E8B6A4-D1DB-43F6-8EE6-839DF5D52EBC}" srcOrd="1" destOrd="0" presId="urn:microsoft.com/office/officeart/2018/5/layout/IconCircleLabelList"/>
    <dgm:cxn modelId="{FA672F02-007F-4EA7-A710-ED1EAC5F4E7E}" type="presParOf" srcId="{02331528-56B0-4474-B414-217C2646F427}" destId="{6801DEE1-F486-43EC-AC48-D1E601BAB484}" srcOrd="2" destOrd="0" presId="urn:microsoft.com/office/officeart/2018/5/layout/IconCircleLabelList"/>
    <dgm:cxn modelId="{A5508832-C59D-4404-9B99-6BEC3FB25AE6}" type="presParOf" srcId="{02331528-56B0-4474-B414-217C2646F427}" destId="{2121C2A7-116E-4243-AE24-84B41E1FD5D5}" srcOrd="3" destOrd="0" presId="urn:microsoft.com/office/officeart/2018/5/layout/IconCircleLabelList"/>
    <dgm:cxn modelId="{7AD4D23C-4844-4128-9764-40C933BD2943}" type="presParOf" srcId="{CAE9BB60-F216-4F5B-BC8D-2BE42C290AFC}" destId="{E78EE15E-E7D0-4032-9859-064698DFDE06}" srcOrd="1" destOrd="0" presId="urn:microsoft.com/office/officeart/2018/5/layout/IconCircleLabelList"/>
    <dgm:cxn modelId="{B3B9776C-18D7-4092-8271-B44AB1AE7B80}" type="presParOf" srcId="{CAE9BB60-F216-4F5B-BC8D-2BE42C290AFC}" destId="{951BCF80-AE22-4F47-AC53-BCF340A235B0}" srcOrd="2" destOrd="0" presId="urn:microsoft.com/office/officeart/2018/5/layout/IconCircleLabelList"/>
    <dgm:cxn modelId="{6388450F-A8A7-448C-91F8-CC7EF9E646F6}" type="presParOf" srcId="{951BCF80-AE22-4F47-AC53-BCF340A235B0}" destId="{AE058C96-64DC-4DA4-8E96-D4A128701BB3}" srcOrd="0" destOrd="0" presId="urn:microsoft.com/office/officeart/2018/5/layout/IconCircleLabelList"/>
    <dgm:cxn modelId="{A71124D8-843A-4E85-BCCD-63181606A219}" type="presParOf" srcId="{951BCF80-AE22-4F47-AC53-BCF340A235B0}" destId="{A517778D-C952-463E-A616-A752CB61443D}" srcOrd="1" destOrd="0" presId="urn:microsoft.com/office/officeart/2018/5/layout/IconCircleLabelList"/>
    <dgm:cxn modelId="{A4C4C41D-F23D-4898-A4DC-AECD002C82BB}" type="presParOf" srcId="{951BCF80-AE22-4F47-AC53-BCF340A235B0}" destId="{A30308A4-246F-4E5B-9822-37FB5BFBCD32}" srcOrd="2" destOrd="0" presId="urn:microsoft.com/office/officeart/2018/5/layout/IconCircleLabelList"/>
    <dgm:cxn modelId="{2F9400BD-01D6-406A-8262-617B909560BE}" type="presParOf" srcId="{951BCF80-AE22-4F47-AC53-BCF340A235B0}" destId="{6FC441CA-E39D-4BD2-99B8-92846CD75823}" srcOrd="3" destOrd="0" presId="urn:microsoft.com/office/officeart/2018/5/layout/IconCircleLabelList"/>
    <dgm:cxn modelId="{B80C1921-ADD2-47EB-8599-728F3CB75C87}" type="presParOf" srcId="{CAE9BB60-F216-4F5B-BC8D-2BE42C290AFC}" destId="{E5710DCB-D360-4724-AD21-99F035020CFC}" srcOrd="3" destOrd="0" presId="urn:microsoft.com/office/officeart/2018/5/layout/IconCircleLabelList"/>
    <dgm:cxn modelId="{C8641DC7-5555-429F-8E27-E918496A879B}" type="presParOf" srcId="{CAE9BB60-F216-4F5B-BC8D-2BE42C290AFC}" destId="{E6C2E554-B192-491A-B429-3BFA1B6BA489}" srcOrd="4" destOrd="0" presId="urn:microsoft.com/office/officeart/2018/5/layout/IconCircleLabelList"/>
    <dgm:cxn modelId="{BA563EF6-83BF-44E3-A704-B6EA181C6D72}" type="presParOf" srcId="{E6C2E554-B192-491A-B429-3BFA1B6BA489}" destId="{1B898487-B9B2-449E-96E0-8C092AAAC21A}" srcOrd="0" destOrd="0" presId="urn:microsoft.com/office/officeart/2018/5/layout/IconCircleLabelList"/>
    <dgm:cxn modelId="{BBCE31BC-611E-40F9-A106-7A95C95CC2A5}" type="presParOf" srcId="{E6C2E554-B192-491A-B429-3BFA1B6BA489}" destId="{FF3AC2C5-5F1E-4F27-9432-8A8AC44AB986}" srcOrd="1" destOrd="0" presId="urn:microsoft.com/office/officeart/2018/5/layout/IconCircleLabelList"/>
    <dgm:cxn modelId="{CE2029CB-57CC-40E8-BAD7-081F8BFBB38A}" type="presParOf" srcId="{E6C2E554-B192-491A-B429-3BFA1B6BA489}" destId="{C2B143F3-8C13-40A8-B2FD-ECA3E048D330}" srcOrd="2" destOrd="0" presId="urn:microsoft.com/office/officeart/2018/5/layout/IconCircleLabelList"/>
    <dgm:cxn modelId="{F9994806-82BA-40B6-AC62-AD8E37F7BE31}" type="presParOf" srcId="{E6C2E554-B192-491A-B429-3BFA1B6BA489}" destId="{F300F927-0849-420C-B3B4-3EFB737230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2FA8C-0D63-4336-8BD4-32C45FC4136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7E1C-2DB3-4F1A-962C-BD7770CCD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400" dirty="0"/>
            <a:t>I used a HTML document for the photos and to create a home page where the game will be displayed.</a:t>
          </a:r>
          <a:endParaRPr lang="en-US" sz="1400" dirty="0"/>
        </a:p>
      </dgm:t>
    </dgm:pt>
    <dgm:pt modelId="{ED466591-F77D-4D01-8CA3-998538D15AF2}" type="parTrans" cxnId="{CDB7BA80-2356-4F7C-8969-0CB7B89A1486}">
      <dgm:prSet/>
      <dgm:spPr/>
      <dgm:t>
        <a:bodyPr/>
        <a:lstStyle/>
        <a:p>
          <a:endParaRPr lang="en-US"/>
        </a:p>
      </dgm:t>
    </dgm:pt>
    <dgm:pt modelId="{217787F5-72D4-4D32-988F-8716BFC593DC}" type="sibTrans" cxnId="{CDB7BA80-2356-4F7C-8969-0CB7B89A1486}">
      <dgm:prSet/>
      <dgm:spPr/>
      <dgm:t>
        <a:bodyPr/>
        <a:lstStyle/>
        <a:p>
          <a:endParaRPr lang="en-US"/>
        </a:p>
      </dgm:t>
    </dgm:pt>
    <dgm:pt modelId="{6CFFB29D-0BAF-4524-A082-3A4138DB16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400" dirty="0"/>
            <a:t>I used a CSS document for the layout and the movement of the cards.</a:t>
          </a:r>
          <a:endParaRPr lang="en-US" sz="1400" dirty="0"/>
        </a:p>
      </dgm:t>
    </dgm:pt>
    <dgm:pt modelId="{4576096A-267E-4E16-BEF3-CA6787DF8719}" type="parTrans" cxnId="{329E55B7-CEA1-43D3-AD66-EB9284FEDA91}">
      <dgm:prSet/>
      <dgm:spPr/>
      <dgm:t>
        <a:bodyPr/>
        <a:lstStyle/>
        <a:p>
          <a:endParaRPr lang="en-US"/>
        </a:p>
      </dgm:t>
    </dgm:pt>
    <dgm:pt modelId="{83AC3F80-8073-4751-91A7-ECEEEDDEDFA2}" type="sibTrans" cxnId="{329E55B7-CEA1-43D3-AD66-EB9284FEDA91}">
      <dgm:prSet/>
      <dgm:spPr/>
      <dgm:t>
        <a:bodyPr/>
        <a:lstStyle/>
        <a:p>
          <a:endParaRPr lang="en-US"/>
        </a:p>
      </dgm:t>
    </dgm:pt>
    <dgm:pt modelId="{4E99DD5B-32FD-4C78-8132-4ABAB59354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400" dirty="0"/>
            <a:t>Lastly, I used a JavaScript document to calculate the cards , if it a match or not and if they have everything correct. I also added a timer. </a:t>
          </a:r>
          <a:endParaRPr lang="en-US" sz="1400" dirty="0"/>
        </a:p>
      </dgm:t>
    </dgm:pt>
    <dgm:pt modelId="{34050FA6-473D-4057-8D0C-77AB77284389}" type="parTrans" cxnId="{A1C42C5F-2235-4690-B0B3-DD4B46AFC1B2}">
      <dgm:prSet/>
      <dgm:spPr/>
      <dgm:t>
        <a:bodyPr/>
        <a:lstStyle/>
        <a:p>
          <a:endParaRPr lang="en-US"/>
        </a:p>
      </dgm:t>
    </dgm:pt>
    <dgm:pt modelId="{3C9686AD-C646-40F6-B9FE-95A2EC223F81}" type="sibTrans" cxnId="{A1C42C5F-2235-4690-B0B3-DD4B46AFC1B2}">
      <dgm:prSet/>
      <dgm:spPr/>
      <dgm:t>
        <a:bodyPr/>
        <a:lstStyle/>
        <a:p>
          <a:endParaRPr lang="en-US"/>
        </a:p>
      </dgm:t>
    </dgm:pt>
    <dgm:pt modelId="{E3D67D7A-4DFA-4830-A921-E8A845C2A411}" type="pres">
      <dgm:prSet presAssocID="{B462FA8C-0D63-4336-8BD4-32C45FC41365}" presName="root" presStyleCnt="0">
        <dgm:presLayoutVars>
          <dgm:dir/>
          <dgm:resizeHandles val="exact"/>
        </dgm:presLayoutVars>
      </dgm:prSet>
      <dgm:spPr/>
    </dgm:pt>
    <dgm:pt modelId="{B793ADE7-1F02-4034-AC7A-7B894E6E5C52}" type="pres">
      <dgm:prSet presAssocID="{388D7E1C-2DB3-4F1A-962C-BD7770CCD4E9}" presName="compNode" presStyleCnt="0"/>
      <dgm:spPr/>
    </dgm:pt>
    <dgm:pt modelId="{A01CA739-6F51-4A4B-9A58-1265B85C2978}" type="pres">
      <dgm:prSet presAssocID="{388D7E1C-2DB3-4F1A-962C-BD7770CCD4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07EF00-891A-4A4D-A365-67D1EC18B91B}" type="pres">
      <dgm:prSet presAssocID="{388D7E1C-2DB3-4F1A-962C-BD7770CCD4E9}" presName="spaceRect" presStyleCnt="0"/>
      <dgm:spPr/>
    </dgm:pt>
    <dgm:pt modelId="{576AC929-13FA-4EB8-AB18-740BDE9364FF}" type="pres">
      <dgm:prSet presAssocID="{388D7E1C-2DB3-4F1A-962C-BD7770CCD4E9}" presName="textRect" presStyleLbl="revTx" presStyleIdx="0" presStyleCnt="3">
        <dgm:presLayoutVars>
          <dgm:chMax val="1"/>
          <dgm:chPref val="1"/>
        </dgm:presLayoutVars>
      </dgm:prSet>
      <dgm:spPr/>
    </dgm:pt>
    <dgm:pt modelId="{C246769A-C97E-4041-A0A0-9CBB388A5F25}" type="pres">
      <dgm:prSet presAssocID="{217787F5-72D4-4D32-988F-8716BFC593DC}" presName="sibTrans" presStyleCnt="0"/>
      <dgm:spPr/>
    </dgm:pt>
    <dgm:pt modelId="{3A8683A9-549C-4C73-8072-7EE858B2DCF0}" type="pres">
      <dgm:prSet presAssocID="{6CFFB29D-0BAF-4524-A082-3A4138DB162D}" presName="compNode" presStyleCnt="0"/>
      <dgm:spPr/>
    </dgm:pt>
    <dgm:pt modelId="{1CAC0BC1-084A-4BFF-AA2D-547F97C8EDD0}" type="pres">
      <dgm:prSet presAssocID="{6CFFB29D-0BAF-4524-A082-3A4138DB16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4EF95A-E331-4220-9144-6C339B523BBA}" type="pres">
      <dgm:prSet presAssocID="{6CFFB29D-0BAF-4524-A082-3A4138DB162D}" presName="spaceRect" presStyleCnt="0"/>
      <dgm:spPr/>
    </dgm:pt>
    <dgm:pt modelId="{99C0E875-FC82-42BE-877B-1A4BBA88BD17}" type="pres">
      <dgm:prSet presAssocID="{6CFFB29D-0BAF-4524-A082-3A4138DB162D}" presName="textRect" presStyleLbl="revTx" presStyleIdx="1" presStyleCnt="3">
        <dgm:presLayoutVars>
          <dgm:chMax val="1"/>
          <dgm:chPref val="1"/>
        </dgm:presLayoutVars>
      </dgm:prSet>
      <dgm:spPr/>
    </dgm:pt>
    <dgm:pt modelId="{A6832606-2992-4B9A-BBAD-A34011BD1DE4}" type="pres">
      <dgm:prSet presAssocID="{83AC3F80-8073-4751-91A7-ECEEEDDEDFA2}" presName="sibTrans" presStyleCnt="0"/>
      <dgm:spPr/>
    </dgm:pt>
    <dgm:pt modelId="{ED35B6A0-26AA-49CA-A70B-5955A553E6C6}" type="pres">
      <dgm:prSet presAssocID="{4E99DD5B-32FD-4C78-8132-4ABAB593542F}" presName="compNode" presStyleCnt="0"/>
      <dgm:spPr/>
    </dgm:pt>
    <dgm:pt modelId="{8FF448E2-65F5-404D-B0F7-CEA4DB30239D}" type="pres">
      <dgm:prSet presAssocID="{4E99DD5B-32FD-4C78-8132-4ABAB59354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C65D101-B536-45C4-9FBC-4EB0D37E4CE4}" type="pres">
      <dgm:prSet presAssocID="{4E99DD5B-32FD-4C78-8132-4ABAB593542F}" presName="spaceRect" presStyleCnt="0"/>
      <dgm:spPr/>
    </dgm:pt>
    <dgm:pt modelId="{36611615-5C6E-4B6F-BB04-D7FFC5E57387}" type="pres">
      <dgm:prSet presAssocID="{4E99DD5B-32FD-4C78-8132-4ABAB59354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5CE008-622E-40AB-9BBE-8EEE7915A854}" type="presOf" srcId="{388D7E1C-2DB3-4F1A-962C-BD7770CCD4E9}" destId="{576AC929-13FA-4EB8-AB18-740BDE9364FF}" srcOrd="0" destOrd="0" presId="urn:microsoft.com/office/officeart/2018/2/layout/IconLabelList"/>
    <dgm:cxn modelId="{A1C42C5F-2235-4690-B0B3-DD4B46AFC1B2}" srcId="{B462FA8C-0D63-4336-8BD4-32C45FC41365}" destId="{4E99DD5B-32FD-4C78-8132-4ABAB593542F}" srcOrd="2" destOrd="0" parTransId="{34050FA6-473D-4057-8D0C-77AB77284389}" sibTransId="{3C9686AD-C646-40F6-B9FE-95A2EC223F81}"/>
    <dgm:cxn modelId="{9FD21145-0311-456F-A109-927F06D2A618}" type="presOf" srcId="{6CFFB29D-0BAF-4524-A082-3A4138DB162D}" destId="{99C0E875-FC82-42BE-877B-1A4BBA88BD17}" srcOrd="0" destOrd="0" presId="urn:microsoft.com/office/officeart/2018/2/layout/IconLabelList"/>
    <dgm:cxn modelId="{4B976049-3593-4564-B030-1E4052349056}" type="presOf" srcId="{B462FA8C-0D63-4336-8BD4-32C45FC41365}" destId="{E3D67D7A-4DFA-4830-A921-E8A845C2A411}" srcOrd="0" destOrd="0" presId="urn:microsoft.com/office/officeart/2018/2/layout/IconLabelList"/>
    <dgm:cxn modelId="{5A24B574-621E-4BB4-956D-0AF8825DD297}" type="presOf" srcId="{4E99DD5B-32FD-4C78-8132-4ABAB593542F}" destId="{36611615-5C6E-4B6F-BB04-D7FFC5E57387}" srcOrd="0" destOrd="0" presId="urn:microsoft.com/office/officeart/2018/2/layout/IconLabelList"/>
    <dgm:cxn modelId="{CDB7BA80-2356-4F7C-8969-0CB7B89A1486}" srcId="{B462FA8C-0D63-4336-8BD4-32C45FC41365}" destId="{388D7E1C-2DB3-4F1A-962C-BD7770CCD4E9}" srcOrd="0" destOrd="0" parTransId="{ED466591-F77D-4D01-8CA3-998538D15AF2}" sibTransId="{217787F5-72D4-4D32-988F-8716BFC593DC}"/>
    <dgm:cxn modelId="{329E55B7-CEA1-43D3-AD66-EB9284FEDA91}" srcId="{B462FA8C-0D63-4336-8BD4-32C45FC41365}" destId="{6CFFB29D-0BAF-4524-A082-3A4138DB162D}" srcOrd="1" destOrd="0" parTransId="{4576096A-267E-4E16-BEF3-CA6787DF8719}" sibTransId="{83AC3F80-8073-4751-91A7-ECEEEDDEDFA2}"/>
    <dgm:cxn modelId="{81F05D14-D3AD-444E-8FDF-C3366E8EAF97}" type="presParOf" srcId="{E3D67D7A-4DFA-4830-A921-E8A845C2A411}" destId="{B793ADE7-1F02-4034-AC7A-7B894E6E5C52}" srcOrd="0" destOrd="0" presId="urn:microsoft.com/office/officeart/2018/2/layout/IconLabelList"/>
    <dgm:cxn modelId="{4270C530-8E28-447F-BFEE-5A248F5E360F}" type="presParOf" srcId="{B793ADE7-1F02-4034-AC7A-7B894E6E5C52}" destId="{A01CA739-6F51-4A4B-9A58-1265B85C2978}" srcOrd="0" destOrd="0" presId="urn:microsoft.com/office/officeart/2018/2/layout/IconLabelList"/>
    <dgm:cxn modelId="{8D567337-C742-4579-89ED-0A28ED5894C3}" type="presParOf" srcId="{B793ADE7-1F02-4034-AC7A-7B894E6E5C52}" destId="{4707EF00-891A-4A4D-A365-67D1EC18B91B}" srcOrd="1" destOrd="0" presId="urn:microsoft.com/office/officeart/2018/2/layout/IconLabelList"/>
    <dgm:cxn modelId="{C5809F8B-448C-42E7-A751-3C50914841AC}" type="presParOf" srcId="{B793ADE7-1F02-4034-AC7A-7B894E6E5C52}" destId="{576AC929-13FA-4EB8-AB18-740BDE9364FF}" srcOrd="2" destOrd="0" presId="urn:microsoft.com/office/officeart/2018/2/layout/IconLabelList"/>
    <dgm:cxn modelId="{9790D732-5567-4738-817A-4CBDC1157311}" type="presParOf" srcId="{E3D67D7A-4DFA-4830-A921-E8A845C2A411}" destId="{C246769A-C97E-4041-A0A0-9CBB388A5F25}" srcOrd="1" destOrd="0" presId="urn:microsoft.com/office/officeart/2018/2/layout/IconLabelList"/>
    <dgm:cxn modelId="{DF783DFC-5844-4D10-9730-A2E24133EE15}" type="presParOf" srcId="{E3D67D7A-4DFA-4830-A921-E8A845C2A411}" destId="{3A8683A9-549C-4C73-8072-7EE858B2DCF0}" srcOrd="2" destOrd="0" presId="urn:microsoft.com/office/officeart/2018/2/layout/IconLabelList"/>
    <dgm:cxn modelId="{A19C3FB0-9E18-41CD-9AB5-5EAD0899BFA4}" type="presParOf" srcId="{3A8683A9-549C-4C73-8072-7EE858B2DCF0}" destId="{1CAC0BC1-084A-4BFF-AA2D-547F97C8EDD0}" srcOrd="0" destOrd="0" presId="urn:microsoft.com/office/officeart/2018/2/layout/IconLabelList"/>
    <dgm:cxn modelId="{DBF1C71E-22C5-4334-84AE-CB79AE44608A}" type="presParOf" srcId="{3A8683A9-549C-4C73-8072-7EE858B2DCF0}" destId="{5C4EF95A-E331-4220-9144-6C339B523BBA}" srcOrd="1" destOrd="0" presId="urn:microsoft.com/office/officeart/2018/2/layout/IconLabelList"/>
    <dgm:cxn modelId="{80E9BEE7-002D-48DD-A3A5-E0BBDD41D360}" type="presParOf" srcId="{3A8683A9-549C-4C73-8072-7EE858B2DCF0}" destId="{99C0E875-FC82-42BE-877B-1A4BBA88BD17}" srcOrd="2" destOrd="0" presId="urn:microsoft.com/office/officeart/2018/2/layout/IconLabelList"/>
    <dgm:cxn modelId="{9720A1C2-134B-453C-8FBC-13BEABC76771}" type="presParOf" srcId="{E3D67D7A-4DFA-4830-A921-E8A845C2A411}" destId="{A6832606-2992-4B9A-BBAD-A34011BD1DE4}" srcOrd="3" destOrd="0" presId="urn:microsoft.com/office/officeart/2018/2/layout/IconLabelList"/>
    <dgm:cxn modelId="{0ADA13B3-D5D0-4C01-8256-3BA4CDCB0BD1}" type="presParOf" srcId="{E3D67D7A-4DFA-4830-A921-E8A845C2A411}" destId="{ED35B6A0-26AA-49CA-A70B-5955A553E6C6}" srcOrd="4" destOrd="0" presId="urn:microsoft.com/office/officeart/2018/2/layout/IconLabelList"/>
    <dgm:cxn modelId="{400BF12F-2AA3-426E-81F0-5B2EBFA7C94F}" type="presParOf" srcId="{ED35B6A0-26AA-49CA-A70B-5955A553E6C6}" destId="{8FF448E2-65F5-404D-B0F7-CEA4DB30239D}" srcOrd="0" destOrd="0" presId="urn:microsoft.com/office/officeart/2018/2/layout/IconLabelList"/>
    <dgm:cxn modelId="{C9432A85-413D-4BE7-82CE-8D1B07DCD06A}" type="presParOf" srcId="{ED35B6A0-26AA-49CA-A70B-5955A553E6C6}" destId="{AC65D101-B536-45C4-9FBC-4EB0D37E4CE4}" srcOrd="1" destOrd="0" presId="urn:microsoft.com/office/officeart/2018/2/layout/IconLabelList"/>
    <dgm:cxn modelId="{4B81699A-53E4-4611-96AD-8C5AC811DEC0}" type="presParOf" srcId="{ED35B6A0-26AA-49CA-A70B-5955A553E6C6}" destId="{36611615-5C6E-4B6F-BB04-D7FFC5E573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7021-032C-44C3-A538-82E695E654C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8B6A4-D1DB-43F6-8EE6-839DF5D52EB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1C2A7-116E-4243-AE24-84B41E1FD5D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600" kern="1200"/>
            <a:t>A Mix-and-Match memory card game with pixelated animals.</a:t>
          </a:r>
          <a:endParaRPr lang="en-US" sz="1600" kern="1200"/>
        </a:p>
      </dsp:txBody>
      <dsp:txXfrm>
        <a:off x="75768" y="3053169"/>
        <a:ext cx="3093750" cy="720000"/>
      </dsp:txXfrm>
    </dsp:sp>
    <dsp:sp modelId="{AE058C96-64DC-4DA4-8E96-D4A128701BB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778D-C952-463E-A616-A752CB61443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441CA-E39D-4BD2-99B8-92846CD7582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600" kern="1200"/>
            <a:t>The game was created by me on Visual Studio Code.</a:t>
          </a:r>
          <a:endParaRPr lang="en-US" sz="1600" kern="1200"/>
        </a:p>
      </dsp:txBody>
      <dsp:txXfrm>
        <a:off x="3710925" y="3053169"/>
        <a:ext cx="3093750" cy="720000"/>
      </dsp:txXfrm>
    </dsp:sp>
    <dsp:sp modelId="{1B898487-B9B2-449E-96E0-8C092AAAC2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AC2C5-5F1E-4F27-9432-8A8AC44AB98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0F927-0849-420C-B3B4-3EFB737230A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600" kern="1200"/>
            <a:t>The animals were created by me on Corel draw.</a:t>
          </a:r>
          <a:endParaRPr lang="en-US" sz="16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A739-6F51-4A4B-9A58-1265B85C2978}">
      <dsp:nvSpPr>
        <dsp:cNvPr id="0" name=""/>
        <dsp:cNvSpPr/>
      </dsp:nvSpPr>
      <dsp:spPr>
        <a:xfrm>
          <a:off x="1212569" y="89455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C929-13FA-4EB8-AB18-740BDE9364FF}">
      <dsp:nvSpPr>
        <dsp:cNvPr id="0" name=""/>
        <dsp:cNvSpPr/>
      </dsp:nvSpPr>
      <dsp:spPr>
        <a:xfrm>
          <a:off x="417971" y="2579287"/>
          <a:ext cx="28894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 used a HTML document for the photos and to create a home page where the game will be displayed.</a:t>
          </a:r>
          <a:endParaRPr lang="en-US" sz="1400" kern="1200" dirty="0"/>
        </a:p>
      </dsp:txBody>
      <dsp:txXfrm>
        <a:off x="417971" y="2579287"/>
        <a:ext cx="2889450" cy="877500"/>
      </dsp:txXfrm>
    </dsp:sp>
    <dsp:sp modelId="{1CAC0BC1-084A-4BFF-AA2D-547F97C8EDD0}">
      <dsp:nvSpPr>
        <dsp:cNvPr id="0" name=""/>
        <dsp:cNvSpPr/>
      </dsp:nvSpPr>
      <dsp:spPr>
        <a:xfrm>
          <a:off x="4607673" y="89455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0E875-FC82-42BE-877B-1A4BBA88BD17}">
      <dsp:nvSpPr>
        <dsp:cNvPr id="0" name=""/>
        <dsp:cNvSpPr/>
      </dsp:nvSpPr>
      <dsp:spPr>
        <a:xfrm>
          <a:off x="3813075" y="2579287"/>
          <a:ext cx="28894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 used a CSS document for the layout and the movement of the cards.</a:t>
          </a:r>
          <a:endParaRPr lang="en-US" sz="1400" kern="1200" dirty="0"/>
        </a:p>
      </dsp:txBody>
      <dsp:txXfrm>
        <a:off x="3813075" y="2579287"/>
        <a:ext cx="2889450" cy="877500"/>
      </dsp:txXfrm>
    </dsp:sp>
    <dsp:sp modelId="{8FF448E2-65F5-404D-B0F7-CEA4DB30239D}">
      <dsp:nvSpPr>
        <dsp:cNvPr id="0" name=""/>
        <dsp:cNvSpPr/>
      </dsp:nvSpPr>
      <dsp:spPr>
        <a:xfrm>
          <a:off x="8002777" y="89455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11615-5C6E-4B6F-BB04-D7FFC5E57387}">
      <dsp:nvSpPr>
        <dsp:cNvPr id="0" name=""/>
        <dsp:cNvSpPr/>
      </dsp:nvSpPr>
      <dsp:spPr>
        <a:xfrm>
          <a:off x="7208178" y="2579287"/>
          <a:ext cx="28894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Lastly, I used a JavaScript document to calculate the cards , if it a match or not and if they have everything correct. I also added a timer. </a:t>
          </a:r>
          <a:endParaRPr lang="en-US" sz="1400" kern="1200" dirty="0"/>
        </a:p>
      </dsp:txBody>
      <dsp:txXfrm>
        <a:off x="7208178" y="2579287"/>
        <a:ext cx="288945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88A-81DD-DE64-A866-86BCC48A5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90DEF-13A1-8141-4DCF-EA347600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F98F-3714-CF4D-4A83-696D8417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C601-7F95-8A58-7E68-BD91CB85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64B3-B2DB-9C82-885F-7E12726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40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0681-BAC9-EE15-F6D1-BF35C8D0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73BB4-6366-2699-205D-63CF56A7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B452-CC8B-5183-4994-2F0550F4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8E03-0B28-C245-8DDB-5F73C11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1D38-6874-6263-A4B4-F57632E3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8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FAFC0-0A69-57B4-1F6C-F96F1986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20363-C53B-AECC-299B-C267267D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DC49-339D-F6B5-6C52-87AC9544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E687-FA4E-D4E4-458A-870BF022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53F9-7E9C-88D3-BF79-B295ADBC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1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01C-E2E1-193F-717A-79F50127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EA89-218D-7E0A-B360-DF0E1DED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48AD-FBCF-B990-39A8-6C175B7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1D91-38DB-F334-A8AC-556DB1E9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3687-9FF1-AE92-3F2A-DFF3CE0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9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FC7D-C837-CA2F-336A-7B6A4883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D4F2-BA1B-6694-6691-E9DA1C04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60B2-1BC6-C018-ADEC-366DFC6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DB0C-9651-050E-617B-0C971B5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CAEA-F95B-9ED2-1E8F-675820D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7696-B843-B460-370B-1F24EC9F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E86D-063F-8819-656A-24902D0C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AB029-70B0-D1E3-C3B4-C8BDB268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FE47-6A6B-DC46-DFCC-D4374E22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F3C56-4567-EDFF-9B92-CC3A0B6B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3373-8E32-8F68-EB5F-1EA66ACB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721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884A-00DA-F16D-64F8-77FD513A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9BEA4-1F25-D55B-279C-73746863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B3CE8-15A1-4EAE-EA6D-12FA8A41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C6439-A8CB-1EE2-9FCE-0FED7385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DC77B-FC69-7411-B642-29C2D43CD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243F2-4B19-05D5-6647-2FB8338D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C1F23-F79F-BE2D-868A-EE05DBE6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5659F-A4FD-6CAC-9245-029A994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2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8AF-8256-600B-D636-6EF7DAA6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83BFD-F130-EE0E-46F7-5557383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1B1E7-5F0B-EC70-26B1-46F2381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F93E-1B48-BC67-D506-2C992FEC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49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61B82-B6BB-7E7B-6652-9ADA955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898E0-ACC7-777A-52D7-DC55CA45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44F5-E1E8-6D19-9D70-6AAA314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0077-BBB4-5FDF-0D3E-D1ECD8BE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8D3-E7CE-DBD5-9451-8A060E77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FDCFB-1C0D-A0C3-6C12-0B3E084B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6CE3-BB84-5311-E7F7-749A183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D7BE-4698-300C-1A1D-CB8A38BD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E7D0-2727-97BB-0D37-3532236A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04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4D29-5B6E-8EE8-853A-E94604A2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52E26-5A55-30BF-B189-23631892F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6991-1218-1888-4B1D-DC3EDAFA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CF8DF-7EB2-0870-BBFF-D91A834A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1BB1-2D3B-05A5-C553-6787524B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7580F-FDDE-AEAA-3C96-75282C8C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13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8DF55-16D3-3F95-5FCC-3DDD44FB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59DE-A14D-81B5-8BA9-2A3D74D2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A331-2882-2402-DDFC-8B1B4A93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8A43E-90A7-4E7D-BD02-265C04DB64C2}" type="datetimeFigureOut">
              <a:rPr lang="en-ZA" smtClean="0"/>
              <a:t>2024/06/03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A362-07F0-0C3A-3DA7-75CB5C82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0488-DA9F-C08C-CFD3-70E3D158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63DA-27DD-43B1-B092-33E57E7FBF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5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40AFC-9590-C31B-95A9-C680D365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ZA" sz="5200">
                <a:solidFill>
                  <a:schemeClr val="tx2"/>
                </a:solidFill>
                <a:latin typeface="Lucida Console" panose="020B0609040504020204" pitchFamily="49" charset="0"/>
              </a:rPr>
              <a:t>Crystal Vorster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B5CED-54F2-006D-C1E2-702868D9C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Lucida Console" panose="020B0609040504020204" pitchFamily="49" charset="0"/>
              </a:rPr>
              <a:t>Project 1</a:t>
            </a:r>
          </a:p>
          <a:p>
            <a:r>
              <a:rPr lang="en-US" sz="800" dirty="0">
                <a:solidFill>
                  <a:schemeClr val="tx2"/>
                </a:solidFill>
                <a:latin typeface="Lucida Console" panose="020B0609040504020204" pitchFamily="49" charset="0"/>
              </a:rPr>
              <a:t>Website Development </a:t>
            </a:r>
          </a:p>
          <a:p>
            <a:r>
              <a:rPr lang="en-US" sz="800" dirty="0">
                <a:solidFill>
                  <a:schemeClr val="tx2"/>
                </a:solidFill>
                <a:latin typeface="Lucida Console" panose="020B0609040504020204" pitchFamily="49" charset="0"/>
              </a:rPr>
              <a:t>IVWD206</a:t>
            </a:r>
            <a:endParaRPr lang="en-ZA" sz="800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29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8718B-6262-6F7A-9B44-C0B7CC56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START:</a:t>
            </a:r>
          </a:p>
        </p:txBody>
      </p:sp>
      <p:pic>
        <p:nvPicPr>
          <p:cNvPr id="5" name="Content Placeholder 4" descr="A screenshot of a game">
            <a:extLst>
              <a:ext uri="{FF2B5EF4-FFF2-40B4-BE49-F238E27FC236}">
                <a16:creationId xmlns:a16="http://schemas.microsoft.com/office/drawing/2014/main" id="{8F9E516E-22C2-6192-1053-D6C6D769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54038"/>
            <a:ext cx="7188199" cy="4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9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D2C98-98CD-DBE3-6823-0DC4F40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8" y="229067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Lucida Console" panose="020B0609040504020204" pitchFamily="49" charset="0"/>
              </a:rPr>
              <a:t>VICTORY:</a:t>
            </a:r>
          </a:p>
        </p:txBody>
      </p:sp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19B210EB-8C27-49F2-6E59-76D5C2D0D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1" y="961812"/>
            <a:ext cx="557173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7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88E7-1BFC-3062-E14B-2144749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OVER:</a:t>
            </a:r>
          </a:p>
        </p:txBody>
      </p:sp>
      <p:pic>
        <p:nvPicPr>
          <p:cNvPr id="5" name="Content Placeholder 4" descr="A screenshot of a game">
            <a:extLst>
              <a:ext uri="{FF2B5EF4-FFF2-40B4-BE49-F238E27FC236}">
                <a16:creationId xmlns:a16="http://schemas.microsoft.com/office/drawing/2014/main" id="{1C367919-D024-555C-4C4E-08B8AD22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76344"/>
            <a:ext cx="7188199" cy="37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3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200AF-068D-9DF0-4461-01D57E4B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Lucida Console" panose="020B0609040504020204" pitchFamily="49" charset="0"/>
              </a:rPr>
              <a:t>Thank you.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3F1A4C4-AD75-7F4D-265C-A3F1B9E8C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B4F0-7A76-85AC-FBAE-2F46877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Lucida Console" panose="020B0609040504020204" pitchFamily="49" charset="0"/>
              </a:rPr>
              <a:t>My application is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01964-1AAC-8B18-5C76-E534C51E24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78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646AE2A8-6B71-E5B6-8326-EC079812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r="648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7F9F-B806-1D94-7EAB-6D08D83E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 look: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1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37E1-F130-ACD5-E771-F414059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57" y="186103"/>
            <a:ext cx="9829800" cy="1089529"/>
          </a:xfrm>
        </p:spPr>
        <p:txBody>
          <a:bodyPr>
            <a:normAutofit/>
          </a:bodyPr>
          <a:lstStyle/>
          <a:p>
            <a:r>
              <a:rPr lang="en-ZA" sz="6000" dirty="0">
                <a:solidFill>
                  <a:srgbClr val="FFFFFF"/>
                </a:solidFill>
                <a:latin typeface="Lucida Console" panose="020B0609040504020204" pitchFamily="49" charset="0"/>
              </a:rPr>
              <a:t>The cards :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pixelated duck with a green head&#10;&#10;Description automatically generated">
            <a:extLst>
              <a:ext uri="{FF2B5EF4-FFF2-40B4-BE49-F238E27FC236}">
                <a16:creationId xmlns:a16="http://schemas.microsoft.com/office/drawing/2014/main" id="{38C44E11-13A8-7640-7870-56898FA0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14" y="2400329"/>
            <a:ext cx="1391811" cy="1780919"/>
          </a:xfrm>
          <a:prstGeom prst="rect">
            <a:avLst/>
          </a:prstGeom>
        </p:spPr>
      </p:pic>
      <p:pic>
        <p:nvPicPr>
          <p:cNvPr id="7" name="Picture 6" descr="A pixelated duck with a yellow beak&#10;&#10;Description automatically generated">
            <a:extLst>
              <a:ext uri="{FF2B5EF4-FFF2-40B4-BE49-F238E27FC236}">
                <a16:creationId xmlns:a16="http://schemas.microsoft.com/office/drawing/2014/main" id="{1C1D42F4-0378-C89F-789E-4BE36B0C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77" y="2458596"/>
            <a:ext cx="1401380" cy="1780919"/>
          </a:xfrm>
          <a:prstGeom prst="rect">
            <a:avLst/>
          </a:prstGeom>
        </p:spPr>
      </p:pic>
      <p:pic>
        <p:nvPicPr>
          <p:cNvPr id="9" name="Picture 8" descr="A cartoon of a rabbit&#10;&#10;Description automatically generated">
            <a:extLst>
              <a:ext uri="{FF2B5EF4-FFF2-40B4-BE49-F238E27FC236}">
                <a16:creationId xmlns:a16="http://schemas.microsoft.com/office/drawing/2014/main" id="{92426313-1FAC-57BD-57AA-BDB7C5FE8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84" y="2499672"/>
            <a:ext cx="1129404" cy="1664383"/>
          </a:xfrm>
          <a:prstGeom prst="rect">
            <a:avLst/>
          </a:prstGeom>
        </p:spPr>
      </p:pic>
      <p:pic>
        <p:nvPicPr>
          <p:cNvPr id="11" name="Picture 10" descr="A cartoon of a rabbit&#10;&#10;Description automatically generated">
            <a:extLst>
              <a:ext uri="{FF2B5EF4-FFF2-40B4-BE49-F238E27FC236}">
                <a16:creationId xmlns:a16="http://schemas.microsoft.com/office/drawing/2014/main" id="{AF84BB40-D00E-CAC8-CC31-C9D40D8E2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6" y="2487955"/>
            <a:ext cx="1129403" cy="1652494"/>
          </a:xfrm>
          <a:prstGeom prst="rect">
            <a:avLst/>
          </a:prstGeom>
        </p:spPr>
      </p:pic>
      <p:pic>
        <p:nvPicPr>
          <p:cNvPr id="13" name="Picture 12" descr="A pixelated cat with green eyes&#10;&#10;Description automatically generated">
            <a:extLst>
              <a:ext uri="{FF2B5EF4-FFF2-40B4-BE49-F238E27FC236}">
                <a16:creationId xmlns:a16="http://schemas.microsoft.com/office/drawing/2014/main" id="{5E212D71-26B4-0AC6-D1B4-6297D1D83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14" y="4256532"/>
            <a:ext cx="1656153" cy="1920431"/>
          </a:xfrm>
          <a:prstGeom prst="rect">
            <a:avLst/>
          </a:prstGeom>
        </p:spPr>
      </p:pic>
      <p:pic>
        <p:nvPicPr>
          <p:cNvPr id="15" name="Picture 14" descr="A pixelated cartoon of a dog&#10;&#10;Description automatically generated">
            <a:extLst>
              <a:ext uri="{FF2B5EF4-FFF2-40B4-BE49-F238E27FC236}">
                <a16:creationId xmlns:a16="http://schemas.microsoft.com/office/drawing/2014/main" id="{B85756F9-5C89-8257-3C4A-3475C44ED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95" y="2220608"/>
            <a:ext cx="1537971" cy="2077052"/>
          </a:xfrm>
          <a:prstGeom prst="rect">
            <a:avLst/>
          </a:prstGeom>
        </p:spPr>
      </p:pic>
      <p:pic>
        <p:nvPicPr>
          <p:cNvPr id="17" name="Picture 16" descr="A pixelated image of a dog&#10;&#10;Description automatically generated">
            <a:extLst>
              <a:ext uri="{FF2B5EF4-FFF2-40B4-BE49-F238E27FC236}">
                <a16:creationId xmlns:a16="http://schemas.microsoft.com/office/drawing/2014/main" id="{08868211-D07B-FA60-C851-AB42888CE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23" y="2211233"/>
            <a:ext cx="1537971" cy="2089633"/>
          </a:xfrm>
          <a:prstGeom prst="rect">
            <a:avLst/>
          </a:prstGeom>
        </p:spPr>
      </p:pic>
      <p:pic>
        <p:nvPicPr>
          <p:cNvPr id="19" name="Picture 18" descr="A black background with yellow eyes&#10;&#10;Description automatically generated">
            <a:extLst>
              <a:ext uri="{FF2B5EF4-FFF2-40B4-BE49-F238E27FC236}">
                <a16:creationId xmlns:a16="http://schemas.microsoft.com/office/drawing/2014/main" id="{5B7FE06E-8BFA-AB15-FA28-53A27329E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92" y="4258603"/>
            <a:ext cx="1628618" cy="19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0BD2-1C10-40C7-7579-FD7D17FB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ZA" sz="5400" dirty="0">
                <a:solidFill>
                  <a:schemeClr val="tx2"/>
                </a:solidFill>
                <a:latin typeface="Lucida Console" panose="020B0609040504020204" pitchFamily="49" charset="0"/>
              </a:rPr>
              <a:t>The cursor 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578EE-6637-FD83-2D02-0571D724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63" y="2543633"/>
            <a:ext cx="2117416" cy="356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531B9-46A1-2BCD-35B0-D2EBA455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20" y="2543633"/>
            <a:ext cx="2117416" cy="30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A3DA-990C-BCC5-7C96-36000A37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Lucida Console" panose="020B0609040504020204" pitchFamily="49" charset="0"/>
              </a:rPr>
              <a:t>The coding: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434B09-8B3F-98D9-8C53-41D2D6D8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1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3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9364-2157-B4C9-7774-1E5F17C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C26B48-2138-06AA-06FA-3AB6061A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9" y="643466"/>
            <a:ext cx="608605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EB539-8F52-C298-BDFB-62722A01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CSS:</a:t>
            </a:r>
          </a:p>
        </p:txBody>
      </p:sp>
      <p:pic>
        <p:nvPicPr>
          <p:cNvPr id="9" name="Content Placeholder 8" descr="A computer screen with many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0AAF0AB-D8EF-8B30-DDC2-32D2F16A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78AFE-01FF-3854-AB88-CE06C119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JavaScript: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77C195B-3165-A167-C248-887691E4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Lucida Console</vt:lpstr>
      <vt:lpstr>Office Theme</vt:lpstr>
      <vt:lpstr>Crystal Vorster </vt:lpstr>
      <vt:lpstr>My application is :</vt:lpstr>
      <vt:lpstr>The look:</vt:lpstr>
      <vt:lpstr>The cards :</vt:lpstr>
      <vt:lpstr>The cursor :</vt:lpstr>
      <vt:lpstr>The coding:</vt:lpstr>
      <vt:lpstr>HTML:</vt:lpstr>
      <vt:lpstr>CSS:</vt:lpstr>
      <vt:lpstr>JavaScript:</vt:lpstr>
      <vt:lpstr>START:</vt:lpstr>
      <vt:lpstr>VICTORY:</vt:lpstr>
      <vt:lpstr>GAME OVER: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crystal vorster</dc:creator>
  <cp:lastModifiedBy>crystal vorster</cp:lastModifiedBy>
  <cp:revision>1</cp:revision>
  <dcterms:created xsi:type="dcterms:W3CDTF">2024-06-03T07:53:16Z</dcterms:created>
  <dcterms:modified xsi:type="dcterms:W3CDTF">2024-06-03T08:42:17Z</dcterms:modified>
</cp:coreProperties>
</file>