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9" r:id="rId6"/>
    <p:sldId id="268" r:id="rId7"/>
    <p:sldId id="270" r:id="rId8"/>
    <p:sldId id="266" r:id="rId9"/>
    <p:sldId id="273" r:id="rId10"/>
    <p:sldId id="276" r:id="rId11"/>
    <p:sldId id="271" r:id="rId12"/>
    <p:sldId id="272" r:id="rId13"/>
    <p:sldId id="275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>
        <p:scale>
          <a:sx n="70" d="100"/>
          <a:sy n="70" d="100"/>
        </p:scale>
        <p:origin x="1166" y="350"/>
      </p:cViewPr>
      <p:guideLst>
        <p:guide orient="horz" pos="144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work/life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Josette </a:t>
            </a:r>
            <a:r>
              <a:rPr lang="en-US" dirty="0" err="1"/>
              <a:t>bitanga,</a:t>
            </a:r>
            <a:endParaRPr lang="en-US" dirty="0"/>
          </a:p>
          <a:p>
            <a:r>
              <a:rPr lang="en-US" dirty="0" err="1"/>
              <a:t>Crystina</a:t>
            </a:r>
            <a:r>
              <a:rPr lang="en-US" dirty="0"/>
              <a:t> dang,</a:t>
            </a:r>
          </a:p>
          <a:p>
            <a:r>
              <a:rPr lang="en-US" dirty="0"/>
              <a:t>Henrietta </a:t>
            </a:r>
            <a:r>
              <a:rPr lang="en-US" dirty="0" err="1"/>
              <a:t>danso</a:t>
            </a:r>
            <a:r>
              <a:rPr lang="en-US" dirty="0"/>
              <a:t>,</a:t>
            </a:r>
          </a:p>
          <a:p>
            <a:r>
              <a:rPr lang="en-US" dirty="0"/>
              <a:t>Isobel </a:t>
            </a:r>
            <a:r>
              <a:rPr lang="en-US" dirty="0" err="1"/>
              <a:t>tsang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http://www.contoso.com/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E94F58-52BF-30CE-8DA8-CCC3D82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22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70075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082570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60228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760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901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3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Data Exploration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Machine Learning Models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Final Remarks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pandemic has heightened our awareness to the importance of human wellbeing, most notably at work. We were interested in exploring the relationship between work/life balance and various external factors, such as social interactions and physical wellness.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02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r>
              <a:rPr lang="en-US" sz="1800" dirty="0"/>
              <a:t>Nunc viverra imperdiet enim. Fusce est. Vivamus a tellus.</a:t>
            </a:r>
          </a:p>
          <a:p>
            <a:pPr marL="0" indent="0">
              <a:buNone/>
            </a:pPr>
            <a:r>
              <a:rPr lang="en-US" sz="1800" dirty="0"/>
              <a:t>Pellentesque habitant morbi tristique senectus et netus et malesuada fames ac turpis egestas. Proin pharetra nonummy pede. Mauris et orci.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err="1"/>
              <a:t>learing</a:t>
            </a:r>
            <a:r>
              <a:rPr lang="en-US" dirty="0"/>
              <a:t>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Model used to rank the relationship between each feature and the work/life score. We then used logistic regression, decision tree, and </a:t>
            </a:r>
            <a:r>
              <a:rPr lang="en-US" dirty="0" err="1"/>
              <a:t>XGBoost</a:t>
            </a:r>
            <a:r>
              <a:rPr lang="en-US" dirty="0"/>
              <a:t> to see how best to predict an individual’s work/</a:t>
            </a:r>
            <a:r>
              <a:rPr lang="en-US"/>
              <a:t>life balance.</a:t>
            </a:r>
            <a:endParaRPr lang="en-US" dirty="0"/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01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Topic 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02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 comes here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Topic 02 comes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96</TotalTime>
  <Words>595</Words>
  <Application>Microsoft Office PowerPoint</Application>
  <PresentationFormat>Widescreen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Office Theme</vt:lpstr>
      <vt:lpstr>Optimizing work/life balance</vt:lpstr>
      <vt:lpstr>Agenda</vt:lpstr>
      <vt:lpstr>Data exploration</vt:lpstr>
      <vt:lpstr>Content 02 </vt:lpstr>
      <vt:lpstr>Table</vt:lpstr>
      <vt:lpstr>Chart</vt:lpstr>
      <vt:lpstr>Machine learing models</vt:lpstr>
      <vt:lpstr>Comparison 01</vt:lpstr>
      <vt:lpstr>Comparison 02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work/life balance</dc:title>
  <dc:creator>Josette Bitanga</dc:creator>
  <cp:lastModifiedBy>Josette Bitanga</cp:lastModifiedBy>
  <cp:revision>1</cp:revision>
  <dcterms:created xsi:type="dcterms:W3CDTF">2023-02-01T20:08:45Z</dcterms:created>
  <dcterms:modified xsi:type="dcterms:W3CDTF">2023-02-01T21:45:26Z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