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314" r:id="rId6"/>
    <p:sldId id="312" r:id="rId7"/>
    <p:sldId id="313" r:id="rId8"/>
    <p:sldId id="315" r:id="rId9"/>
    <p:sldId id="316" r:id="rId10"/>
    <p:sldId id="270" r:id="rId11"/>
  </p:sldIdLst>
  <p:sldSz cx="9144000" cy="5143500" type="screen16x9"/>
  <p:notesSz cx="6858000" cy="9144000"/>
  <p:embeddedFontLst>
    <p:embeddedFont>
      <p:font typeface="Josefin Sans" pitchFamily="2" charset="0"/>
      <p:regular r:id="rId13"/>
      <p:bold r:id="rId14"/>
      <p:italic r:id="rId15"/>
      <p:boldItalic r:id="rId16"/>
    </p:embeddedFont>
    <p:embeddedFont>
      <p:font typeface="Nirmala UI" panose="020B0502040204020203" pitchFamily="34" charset="0"/>
      <p:regular r:id="rId17"/>
      <p:bold r:id="rId18"/>
    </p:embeddedFont>
    <p:embeddedFont>
      <p:font typeface="Nunito Sans" pitchFamily="2" charset="0"/>
      <p:regular r:id="rId19"/>
      <p:bold r:id="rId20"/>
      <p:italic r:id="rId21"/>
      <p:boldItalic r:id="rId22"/>
    </p:embeddedFont>
    <p:embeddedFont>
      <p:font typeface="Nunito Sans Light" pitchFamily="2" charset="0"/>
      <p:regular r:id="rId23"/>
      <p:bold r:id="rId24"/>
      <p:italic r:id="rId25"/>
      <p:boldItalic r:id="rId26"/>
    </p:embeddedFont>
    <p:embeddedFont>
      <p:font typeface="Patua One" panose="020B0604020202020204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E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8B75B-F58A-4CEC-B500-13D238952D94}">
  <a:tblStyle styleId="{7BB8B75B-F58A-4CEC-B500-13D238952D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0" autoAdjust="0"/>
  </p:normalViewPr>
  <p:slideViewPr>
    <p:cSldViewPr snapToGrid="0">
      <p:cViewPr varScale="1">
        <p:scale>
          <a:sx n="101" d="100"/>
          <a:sy n="101" d="100"/>
        </p:scale>
        <p:origin x="18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10</a:t>
            </a:r>
            <a:r>
              <a:rPr lang="en-US" sz="1400" baseline="0" dirty="0"/>
              <a:t> Major, Critical</a:t>
            </a:r>
            <a:endParaRPr lang="en-US" sz="1400" dirty="0"/>
          </a:p>
        </c:rich>
      </c:tx>
      <c:layout>
        <c:manualLayout>
          <c:xMode val="edge"/>
          <c:yMode val="edge"/>
          <c:x val="0.3116391646123674"/>
          <c:y val="5.4577542129278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1067073988014113E-2"/>
          <c:y val="0.19465990026109362"/>
          <c:w val="0.92510162481757929"/>
          <c:h val="0.5613398094226718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00B0F0"/>
            </a:solidFill>
            <a:ln w="25400">
              <a:solidFill>
                <a:srgbClr val="000000"/>
              </a:solidFill>
            </a:ln>
            <a:effectLst/>
            <a:sp3d contourW="25400">
              <a:contourClr>
                <a:srgbClr val="000000"/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 w="25400">
                <a:solidFill>
                  <a:srgbClr val="000000"/>
                </a:solidFill>
              </a:ln>
              <a:effectLst/>
              <a:sp3d contourW="25400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86C-4F89-ADD6-A78A408D12AE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 w="25400">
                <a:solidFill>
                  <a:srgbClr val="000000"/>
                </a:solidFill>
              </a:ln>
              <a:effectLst/>
              <a:sp3d contourW="25400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86C-4F89-ADD6-A78A408D12AE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 w="25400">
                <a:solidFill>
                  <a:srgbClr val="000000"/>
                </a:solidFill>
              </a:ln>
              <a:effectLst/>
              <a:sp3d contourW="25400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86C-4F89-ADD6-A78A408D12AE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 w="25400">
                <a:solidFill>
                  <a:srgbClr val="000000"/>
                </a:solidFill>
              </a:ln>
              <a:effectLst/>
              <a:sp3d contourW="25400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86C-4F89-ADD6-A78A408D12AE}"/>
              </c:ext>
            </c:extLst>
          </c:dPt>
          <c:cat>
            <c:strRef>
              <c:f>Sheet1!$A$2:$A$5</c:f>
              <c:strCache>
                <c:ptCount val="4"/>
                <c:pt idx="0">
                  <c:v>LiveEdit</c:v>
                </c:pt>
                <c:pt idx="1">
                  <c:v>Fitmetrix</c:v>
                </c:pt>
                <c:pt idx="2">
                  <c:v>Shop Cart</c:v>
                </c:pt>
                <c:pt idx="3">
                  <c:v>Main Tabs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6C-4F89-ADD6-A78A408D1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596050168"/>
        <c:axId val="596057712"/>
        <c:axId val="0"/>
      </c:bar3DChart>
      <c:valAx>
        <c:axId val="596057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050168"/>
        <c:crosses val="autoZero"/>
        <c:crossBetween val="between"/>
      </c:valAx>
      <c:catAx>
        <c:axId val="5960501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0577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808580361410217E-2"/>
          <c:y val="0.83328038261375337"/>
          <c:w val="0.53080037804751579"/>
          <c:h val="0.143441666432461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2</a:t>
            </a:r>
            <a:r>
              <a:rPr lang="en-US" sz="1400" baseline="0" dirty="0"/>
              <a:t> Normal, Minor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25400">
              <a:solidFill>
                <a:srgbClr val="000000"/>
              </a:solidFill>
            </a:ln>
            <a:effectLst/>
            <a:sp3d contourW="25400">
              <a:contourClr>
                <a:srgbClr val="000000"/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 w="25400">
                <a:solidFill>
                  <a:srgbClr val="000000"/>
                </a:solidFill>
              </a:ln>
              <a:effectLst/>
              <a:sp3d contourW="25400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57E-48A8-80F4-D75A04CAB9E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ln w="25400">
                <a:solidFill>
                  <a:srgbClr val="000000"/>
                </a:solidFill>
              </a:ln>
              <a:effectLst/>
              <a:sp3d contourW="25400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57E-48A8-80F4-D75A04CAB9E8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/>
              </a:solidFill>
              <a:ln w="25400">
                <a:solidFill>
                  <a:srgbClr val="000000"/>
                </a:solidFill>
              </a:ln>
              <a:effectLst/>
              <a:sp3d contourW="25400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57E-48A8-80F4-D75A04CAB9E8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25400">
                <a:solidFill>
                  <a:srgbClr val="000000"/>
                </a:solidFill>
              </a:ln>
              <a:effectLst/>
              <a:sp3d contourW="25400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57E-48A8-80F4-D75A04CAB9E8}"/>
              </c:ext>
            </c:extLst>
          </c:dPt>
          <c:cat>
            <c:strRef>
              <c:f>Sheet1!$A$2:$A$5</c:f>
              <c:strCache>
                <c:ptCount val="2"/>
                <c:pt idx="0">
                  <c:v>Court Reservation</c:v>
                </c:pt>
                <c:pt idx="1">
                  <c:v>Fitmetrix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7E-48A8-80F4-D75A04CAB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593869008"/>
        <c:axId val="593873600"/>
        <c:axId val="0"/>
      </c:bar3DChart>
      <c:valAx>
        <c:axId val="59387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869008"/>
        <c:crosses val="autoZero"/>
        <c:crossBetween val="between"/>
        <c:majorUnit val="1"/>
        <c:minorUnit val="1"/>
      </c:valAx>
      <c:catAx>
        <c:axId val="5938690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8736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bc6ada9a2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bc6ada9a2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bc6ada9a20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bc6ada9a20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ba8ea8d811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ba8ea8d811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4D4D4D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bae88d605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bae88d605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bc6ada9a20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8" name="Google Shape;2878;gbc6ada9a20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285850"/>
            <a:ext cx="40485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rgbClr val="252C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100" y="3315585"/>
            <a:ext cx="3849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600">
                <a:solidFill>
                  <a:srgbClr val="252C40"/>
                </a:solidFill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1597"/>
            <a:ext cx="10760450" cy="8044026"/>
            <a:chOff x="0" y="-11597"/>
            <a:chExt cx="10760450" cy="8044026"/>
          </a:xfrm>
        </p:grpSpPr>
        <p:sp>
          <p:nvSpPr>
            <p:cNvPr id="12" name="Google Shape;12;p2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7818526" y="4350659"/>
              <a:ext cx="1346494" cy="813017"/>
              <a:chOff x="7399994" y="4094158"/>
              <a:chExt cx="1754847" cy="1059582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" name="Google Shape;35;p2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2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2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12" name="Google Shape;812;p24"/>
          <p:cNvGrpSpPr/>
          <p:nvPr/>
        </p:nvGrpSpPr>
        <p:grpSpPr>
          <a:xfrm>
            <a:off x="-32476" y="238536"/>
            <a:ext cx="9176465" cy="4925135"/>
            <a:chOff x="-32476" y="238536"/>
            <a:chExt cx="9176465" cy="4925135"/>
          </a:xfrm>
        </p:grpSpPr>
        <p:grpSp>
          <p:nvGrpSpPr>
            <p:cNvPr id="813" name="Google Shape;813;p24"/>
            <p:cNvGrpSpPr/>
            <p:nvPr/>
          </p:nvGrpSpPr>
          <p:grpSpPr>
            <a:xfrm flipH="1">
              <a:off x="-32476" y="4350659"/>
              <a:ext cx="813012" cy="813012"/>
              <a:chOff x="8095266" y="4094158"/>
              <a:chExt cx="1059575" cy="1059575"/>
            </a:xfrm>
          </p:grpSpPr>
          <p:sp>
            <p:nvSpPr>
              <p:cNvPr id="814" name="Google Shape;814;p24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5" name="Google Shape;815;p24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816" name="Google Shape;816;p24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24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4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4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24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4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24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4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4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4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4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4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4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4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4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4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4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4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4" name="Google Shape;834;p24"/>
            <p:cNvSpPr/>
            <p:nvPr/>
          </p:nvSpPr>
          <p:spPr>
            <a:xfrm flipH="1">
              <a:off x="8836653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 flipH="1">
              <a:off x="8749091" y="238536"/>
              <a:ext cx="118109" cy="118134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 flipH="1">
              <a:off x="287816" y="10149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 flipH="1">
              <a:off x="283286" y="76343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 flipH="1">
              <a:off x="288362" y="32850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 flipH="1">
              <a:off x="288345" y="23276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4_1_1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0"/>
          <p:cNvGrpSpPr/>
          <p:nvPr/>
        </p:nvGrpSpPr>
        <p:grpSpPr>
          <a:xfrm flipH="1">
            <a:off x="-1617918" y="-11597"/>
            <a:ext cx="10760450" cy="8044026"/>
            <a:chOff x="0" y="-11597"/>
            <a:chExt cx="10760450" cy="8044026"/>
          </a:xfrm>
        </p:grpSpPr>
        <p:sp>
          <p:nvSpPr>
            <p:cNvPr id="1037" name="Google Shape;1037;p30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30"/>
            <p:cNvGrpSpPr/>
            <p:nvPr/>
          </p:nvGrpSpPr>
          <p:grpSpPr>
            <a:xfrm>
              <a:off x="7583546" y="4350659"/>
              <a:ext cx="1581474" cy="813017"/>
              <a:chOff x="7093751" y="4094158"/>
              <a:chExt cx="2061089" cy="1059582"/>
            </a:xfrm>
          </p:grpSpPr>
          <p:sp>
            <p:nvSpPr>
              <p:cNvPr id="1039" name="Google Shape;1039;p30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7093751" y="4582562"/>
                <a:ext cx="918844" cy="20693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3182" extrusionOk="0">
                    <a:moveTo>
                      <a:pt x="7067" y="0"/>
                    </a:moveTo>
                    <a:cubicBezTo>
                      <a:pt x="6619" y="0"/>
                      <a:pt x="6110" y="61"/>
                      <a:pt x="5667" y="255"/>
                    </a:cubicBezTo>
                    <a:cubicBezTo>
                      <a:pt x="5219" y="443"/>
                      <a:pt x="4776" y="698"/>
                      <a:pt x="4394" y="1079"/>
                    </a:cubicBezTo>
                    <a:cubicBezTo>
                      <a:pt x="4139" y="1334"/>
                      <a:pt x="3885" y="1527"/>
                      <a:pt x="3630" y="1588"/>
                    </a:cubicBezTo>
                    <a:cubicBezTo>
                      <a:pt x="3309" y="1716"/>
                      <a:pt x="2994" y="1782"/>
                      <a:pt x="2673" y="1782"/>
                    </a:cubicBezTo>
                    <a:cubicBezTo>
                      <a:pt x="2357" y="1782"/>
                      <a:pt x="2037" y="1716"/>
                      <a:pt x="1782" y="1588"/>
                    </a:cubicBezTo>
                    <a:cubicBezTo>
                      <a:pt x="1466" y="1527"/>
                      <a:pt x="1212" y="1334"/>
                      <a:pt x="957" y="1079"/>
                    </a:cubicBezTo>
                    <a:lnTo>
                      <a:pt x="0" y="2036"/>
                    </a:lnTo>
                    <a:cubicBezTo>
                      <a:pt x="382" y="2418"/>
                      <a:pt x="830" y="2673"/>
                      <a:pt x="1273" y="2861"/>
                    </a:cubicBezTo>
                    <a:cubicBezTo>
                      <a:pt x="1721" y="3055"/>
                      <a:pt x="2230" y="3182"/>
                      <a:pt x="2673" y="3182"/>
                    </a:cubicBezTo>
                    <a:cubicBezTo>
                      <a:pt x="3182" y="3182"/>
                      <a:pt x="3630" y="3055"/>
                      <a:pt x="4139" y="2861"/>
                    </a:cubicBezTo>
                    <a:cubicBezTo>
                      <a:pt x="4582" y="2673"/>
                      <a:pt x="4964" y="2418"/>
                      <a:pt x="5346" y="2036"/>
                    </a:cubicBezTo>
                    <a:cubicBezTo>
                      <a:pt x="5600" y="1782"/>
                      <a:pt x="5855" y="1655"/>
                      <a:pt x="6176" y="1527"/>
                    </a:cubicBezTo>
                    <a:cubicBezTo>
                      <a:pt x="6430" y="1400"/>
                      <a:pt x="6746" y="1334"/>
                      <a:pt x="7067" y="1334"/>
                    </a:cubicBezTo>
                    <a:cubicBezTo>
                      <a:pt x="7382" y="1334"/>
                      <a:pt x="7703" y="1400"/>
                      <a:pt x="8019" y="1527"/>
                    </a:cubicBezTo>
                    <a:cubicBezTo>
                      <a:pt x="8273" y="1655"/>
                      <a:pt x="8528" y="1782"/>
                      <a:pt x="8782" y="2036"/>
                    </a:cubicBezTo>
                    <a:cubicBezTo>
                      <a:pt x="9164" y="2418"/>
                      <a:pt x="9612" y="2673"/>
                      <a:pt x="10055" y="2861"/>
                    </a:cubicBezTo>
                    <a:cubicBezTo>
                      <a:pt x="10503" y="3055"/>
                      <a:pt x="11012" y="3182"/>
                      <a:pt x="11455" y="3182"/>
                    </a:cubicBezTo>
                    <a:cubicBezTo>
                      <a:pt x="11964" y="3182"/>
                      <a:pt x="12412" y="3055"/>
                      <a:pt x="12921" y="2861"/>
                    </a:cubicBezTo>
                    <a:cubicBezTo>
                      <a:pt x="13364" y="2673"/>
                      <a:pt x="13746" y="2418"/>
                      <a:pt x="14128" y="2036"/>
                    </a:cubicBezTo>
                    <a:lnTo>
                      <a:pt x="13176" y="1079"/>
                    </a:lnTo>
                    <a:cubicBezTo>
                      <a:pt x="12921" y="1334"/>
                      <a:pt x="12667" y="1527"/>
                      <a:pt x="12412" y="1588"/>
                    </a:cubicBezTo>
                    <a:cubicBezTo>
                      <a:pt x="12092" y="1716"/>
                      <a:pt x="11776" y="1782"/>
                      <a:pt x="11455" y="1782"/>
                    </a:cubicBezTo>
                    <a:cubicBezTo>
                      <a:pt x="11140" y="1782"/>
                      <a:pt x="10819" y="1716"/>
                      <a:pt x="10564" y="1588"/>
                    </a:cubicBezTo>
                    <a:cubicBezTo>
                      <a:pt x="10249" y="1527"/>
                      <a:pt x="9994" y="1334"/>
                      <a:pt x="9739" y="1079"/>
                    </a:cubicBezTo>
                    <a:cubicBezTo>
                      <a:pt x="9358" y="698"/>
                      <a:pt x="8976" y="443"/>
                      <a:pt x="8528" y="255"/>
                    </a:cubicBezTo>
                    <a:cubicBezTo>
                      <a:pt x="8019" y="61"/>
                      <a:pt x="7576" y="0"/>
                      <a:pt x="7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2" name="Google Shape;1042;p30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043" name="Google Shape;1043;p30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0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0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0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0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0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0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0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0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0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0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0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0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0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0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0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0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0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1" name="Google Shape;1061;p30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1062" name="Google Shape;1062;p30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" name="Google Shape;1083;p30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0" name="Google Shape;1090;p30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091" name="Google Shape;1091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30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30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1098" name="Google Shape;1098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4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1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5" name="Google Shape;1105;p31"/>
          <p:cNvSpPr txBox="1"/>
          <p:nvPr/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252C40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300" b="1">
              <a:solidFill>
                <a:srgbClr val="252C4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 rot="10800000" flipH="1">
            <a:off x="4571999" y="-29592"/>
            <a:ext cx="4592564" cy="1059582"/>
            <a:chOff x="4571999" y="4103882"/>
            <a:chExt cx="4592564" cy="1059582"/>
          </a:xfrm>
        </p:grpSpPr>
        <p:sp>
          <p:nvSpPr>
            <p:cNvPr id="1107" name="Google Shape;1107;p31"/>
            <p:cNvSpPr/>
            <p:nvPr/>
          </p:nvSpPr>
          <p:spPr>
            <a:xfrm>
              <a:off x="8104989" y="4103882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7409717" y="4484654"/>
              <a:ext cx="1361846" cy="678809"/>
            </a:xfrm>
            <a:custGeom>
              <a:avLst/>
              <a:gdLst/>
              <a:ahLst/>
              <a:cxnLst/>
              <a:rect l="l" t="t" r="r" b="b"/>
              <a:pathLst>
                <a:path w="20941" h="10438" extrusionOk="0">
                  <a:moveTo>
                    <a:pt x="10437" y="0"/>
                  </a:moveTo>
                  <a:cubicBezTo>
                    <a:pt x="8976" y="0"/>
                    <a:pt x="7637" y="316"/>
                    <a:pt x="6364" y="825"/>
                  </a:cubicBezTo>
                  <a:cubicBezTo>
                    <a:pt x="4521" y="1589"/>
                    <a:pt x="2867" y="2928"/>
                    <a:pt x="1782" y="4582"/>
                  </a:cubicBezTo>
                  <a:cubicBezTo>
                    <a:pt x="637" y="6298"/>
                    <a:pt x="0" y="8273"/>
                    <a:pt x="0" y="10437"/>
                  </a:cubicBezTo>
                  <a:lnTo>
                    <a:pt x="2291" y="10437"/>
                  </a:lnTo>
                  <a:cubicBezTo>
                    <a:pt x="2291" y="9353"/>
                    <a:pt x="2485" y="8273"/>
                    <a:pt x="2928" y="7255"/>
                  </a:cubicBezTo>
                  <a:cubicBezTo>
                    <a:pt x="3503" y="5789"/>
                    <a:pt x="4582" y="4582"/>
                    <a:pt x="5855" y="3691"/>
                  </a:cubicBezTo>
                  <a:cubicBezTo>
                    <a:pt x="7194" y="2801"/>
                    <a:pt x="8722" y="2291"/>
                    <a:pt x="10437" y="2291"/>
                  </a:cubicBezTo>
                  <a:cubicBezTo>
                    <a:pt x="11583" y="2291"/>
                    <a:pt x="12667" y="2546"/>
                    <a:pt x="13619" y="2928"/>
                  </a:cubicBezTo>
                  <a:cubicBezTo>
                    <a:pt x="15085" y="3564"/>
                    <a:pt x="16358" y="4582"/>
                    <a:pt x="17249" y="5916"/>
                  </a:cubicBezTo>
                  <a:cubicBezTo>
                    <a:pt x="18074" y="7189"/>
                    <a:pt x="18583" y="8783"/>
                    <a:pt x="18649" y="10437"/>
                  </a:cubicBezTo>
                  <a:lnTo>
                    <a:pt x="20940" y="10437"/>
                  </a:lnTo>
                  <a:cubicBezTo>
                    <a:pt x="20940" y="9037"/>
                    <a:pt x="20620" y="7637"/>
                    <a:pt x="20110" y="6364"/>
                  </a:cubicBezTo>
                  <a:cubicBezTo>
                    <a:pt x="19286" y="4516"/>
                    <a:pt x="17947" y="2928"/>
                    <a:pt x="16292" y="1782"/>
                  </a:cubicBezTo>
                  <a:cubicBezTo>
                    <a:pt x="14637" y="637"/>
                    <a:pt x="12601" y="0"/>
                    <a:pt x="10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4571999" y="4592285"/>
              <a:ext cx="918844" cy="206933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31"/>
            <p:cNvGrpSpPr/>
            <p:nvPr/>
          </p:nvGrpSpPr>
          <p:grpSpPr>
            <a:xfrm>
              <a:off x="8887406" y="4255169"/>
              <a:ext cx="177866" cy="385129"/>
              <a:chOff x="8877683" y="4321646"/>
              <a:chExt cx="177866" cy="385129"/>
            </a:xfrm>
          </p:grpSpPr>
          <p:sp>
            <p:nvSpPr>
              <p:cNvPr id="1111" name="Google Shape;1111;p31"/>
              <p:cNvSpPr/>
              <p:nvPr/>
            </p:nvSpPr>
            <p:spPr>
              <a:xfrm>
                <a:off x="9030642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6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6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9030642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9030642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9030642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7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7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9030642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9030642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8952146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6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8952146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3" y="316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8952146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8952146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7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8952146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3" y="317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8952146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8877683" y="4321646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6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8877683" y="43921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8877683" y="4466672"/>
                <a:ext cx="24842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8877683" y="45368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7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8877683" y="460734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7"/>
                      <a:pt x="61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8877683" y="4681868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9" name="Google Shape;1129;p31"/>
          <p:cNvSpPr/>
          <p:nvPr/>
        </p:nvSpPr>
        <p:spPr>
          <a:xfrm rot="10800000" flipH="1">
            <a:off x="2365677" y="4424318"/>
            <a:ext cx="169504" cy="169554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3437" y="1"/>
                </a:moveTo>
                <a:cubicBezTo>
                  <a:pt x="1528" y="1"/>
                  <a:pt x="0" y="1528"/>
                  <a:pt x="0" y="3437"/>
                </a:cubicBezTo>
                <a:cubicBezTo>
                  <a:pt x="1909" y="3437"/>
                  <a:pt x="3437" y="1910"/>
                  <a:pt x="3437" y="1"/>
                </a:cubicBezTo>
                <a:close/>
              </a:path>
            </a:pathLst>
          </a:custGeom>
          <a:solidFill>
            <a:srgbClr val="252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1"/>
          <p:cNvSpPr/>
          <p:nvPr/>
        </p:nvSpPr>
        <p:spPr>
          <a:xfrm rot="10800000" flipH="1">
            <a:off x="3957854" y="4455040"/>
            <a:ext cx="678827" cy="678827"/>
          </a:xfrm>
          <a:custGeom>
            <a:avLst/>
            <a:gdLst/>
            <a:ahLst/>
            <a:cxnLst/>
            <a:rect l="l" t="t" r="r" b="b"/>
            <a:pathLst>
              <a:path w="14322" h="14322" extrusionOk="0">
                <a:moveTo>
                  <a:pt x="1" y="0"/>
                </a:moveTo>
                <a:cubicBezTo>
                  <a:pt x="1" y="764"/>
                  <a:pt x="194" y="1528"/>
                  <a:pt x="449" y="2230"/>
                </a:cubicBezTo>
                <a:cubicBezTo>
                  <a:pt x="892" y="3248"/>
                  <a:pt x="1594" y="4073"/>
                  <a:pt x="2546" y="4710"/>
                </a:cubicBezTo>
                <a:cubicBezTo>
                  <a:pt x="2994" y="5030"/>
                  <a:pt x="3503" y="5219"/>
                  <a:pt x="4012" y="5412"/>
                </a:cubicBezTo>
                <a:cubicBezTo>
                  <a:pt x="4522" y="5601"/>
                  <a:pt x="5092" y="5667"/>
                  <a:pt x="5667" y="5667"/>
                </a:cubicBezTo>
                <a:cubicBezTo>
                  <a:pt x="6110" y="5667"/>
                  <a:pt x="6492" y="5728"/>
                  <a:pt x="6874" y="5921"/>
                </a:cubicBezTo>
                <a:cubicBezTo>
                  <a:pt x="7383" y="6110"/>
                  <a:pt x="7831" y="6491"/>
                  <a:pt x="8213" y="7001"/>
                </a:cubicBezTo>
                <a:lnTo>
                  <a:pt x="8594" y="7764"/>
                </a:lnTo>
                <a:cubicBezTo>
                  <a:pt x="8656" y="8085"/>
                  <a:pt x="8722" y="8401"/>
                  <a:pt x="8722" y="8655"/>
                </a:cubicBezTo>
                <a:cubicBezTo>
                  <a:pt x="8722" y="9485"/>
                  <a:pt x="8849" y="10183"/>
                  <a:pt x="9165" y="10885"/>
                </a:cubicBezTo>
                <a:cubicBezTo>
                  <a:pt x="9546" y="11903"/>
                  <a:pt x="10310" y="12794"/>
                  <a:pt x="11201" y="13364"/>
                </a:cubicBezTo>
                <a:cubicBezTo>
                  <a:pt x="11649" y="13685"/>
                  <a:pt x="12158" y="13940"/>
                  <a:pt x="12667" y="14067"/>
                </a:cubicBezTo>
                <a:cubicBezTo>
                  <a:pt x="13176" y="14255"/>
                  <a:pt x="13747" y="14322"/>
                  <a:pt x="14322" y="14322"/>
                </a:cubicBezTo>
                <a:lnTo>
                  <a:pt x="14322" y="11710"/>
                </a:lnTo>
                <a:cubicBezTo>
                  <a:pt x="13940" y="11710"/>
                  <a:pt x="13558" y="11649"/>
                  <a:pt x="13176" y="11455"/>
                </a:cubicBezTo>
                <a:cubicBezTo>
                  <a:pt x="12667" y="11267"/>
                  <a:pt x="12158" y="10885"/>
                  <a:pt x="11837" y="10376"/>
                </a:cubicBezTo>
                <a:lnTo>
                  <a:pt x="11456" y="9612"/>
                </a:lnTo>
                <a:cubicBezTo>
                  <a:pt x="11395" y="9292"/>
                  <a:pt x="11328" y="8976"/>
                  <a:pt x="11328" y="8655"/>
                </a:cubicBezTo>
                <a:cubicBezTo>
                  <a:pt x="11328" y="7892"/>
                  <a:pt x="11201" y="7194"/>
                  <a:pt x="10885" y="6491"/>
                </a:cubicBezTo>
                <a:cubicBezTo>
                  <a:pt x="10437" y="5473"/>
                  <a:pt x="9740" y="4582"/>
                  <a:pt x="8849" y="4012"/>
                </a:cubicBezTo>
                <a:cubicBezTo>
                  <a:pt x="8401" y="3691"/>
                  <a:pt x="7892" y="3437"/>
                  <a:pt x="7383" y="3310"/>
                </a:cubicBezTo>
                <a:cubicBezTo>
                  <a:pt x="6813" y="3121"/>
                  <a:pt x="6237" y="3055"/>
                  <a:pt x="5667" y="3055"/>
                </a:cubicBezTo>
                <a:cubicBezTo>
                  <a:pt x="5285" y="3055"/>
                  <a:pt x="4837" y="2928"/>
                  <a:pt x="4522" y="2800"/>
                </a:cubicBezTo>
                <a:cubicBezTo>
                  <a:pt x="3946" y="2546"/>
                  <a:pt x="3503" y="2164"/>
                  <a:pt x="3183" y="1721"/>
                </a:cubicBezTo>
                <a:cubicBezTo>
                  <a:pt x="2994" y="1467"/>
                  <a:pt x="2867" y="1212"/>
                  <a:pt x="2801" y="891"/>
                </a:cubicBezTo>
                <a:cubicBezTo>
                  <a:pt x="2740" y="637"/>
                  <a:pt x="2673" y="321"/>
                  <a:pt x="26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31"/>
          <p:cNvGrpSpPr/>
          <p:nvPr/>
        </p:nvGrpSpPr>
        <p:grpSpPr>
          <a:xfrm rot="10800000" flipH="1">
            <a:off x="189622" y="3419710"/>
            <a:ext cx="249156" cy="539522"/>
            <a:chOff x="1266755" y="4029330"/>
            <a:chExt cx="148325" cy="321163"/>
          </a:xfrm>
        </p:grpSpPr>
        <p:sp>
          <p:nvSpPr>
            <p:cNvPr id="1132" name="Google Shape;1132;p31"/>
            <p:cNvSpPr/>
            <p:nvPr/>
          </p:nvSpPr>
          <p:spPr>
            <a:xfrm>
              <a:off x="1394309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1394309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67"/>
                    <a:pt x="1" y="194"/>
                  </a:cubicBezTo>
                  <a:cubicBezTo>
                    <a:pt x="1" y="255"/>
                    <a:pt x="67" y="383"/>
                    <a:pt x="194" y="383"/>
                  </a:cubicBezTo>
                  <a:cubicBezTo>
                    <a:pt x="321" y="383"/>
                    <a:pt x="382" y="255"/>
                    <a:pt x="382" y="194"/>
                  </a:cubicBezTo>
                  <a:cubicBezTo>
                    <a:pt x="382" y="67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1394309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1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1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1394309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1394309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94" y="0"/>
                  </a:moveTo>
                  <a:cubicBezTo>
                    <a:pt x="67" y="0"/>
                    <a:pt x="1" y="66"/>
                    <a:pt x="1" y="194"/>
                  </a:cubicBezTo>
                  <a:cubicBezTo>
                    <a:pt x="1" y="255"/>
                    <a:pt x="67" y="382"/>
                    <a:pt x="194" y="382"/>
                  </a:cubicBezTo>
                  <a:cubicBezTo>
                    <a:pt x="321" y="382"/>
                    <a:pt x="382" y="255"/>
                    <a:pt x="382" y="194"/>
                  </a:cubicBezTo>
                  <a:cubicBezTo>
                    <a:pt x="382" y="66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1394309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2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2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1332213" y="4029330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1332213" y="4091426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67"/>
                    <a:pt x="0" y="194"/>
                  </a:cubicBezTo>
                  <a:cubicBezTo>
                    <a:pt x="0" y="255"/>
                    <a:pt x="66" y="383"/>
                    <a:pt x="193" y="383"/>
                  </a:cubicBezTo>
                  <a:cubicBezTo>
                    <a:pt x="255" y="383"/>
                    <a:pt x="382" y="255"/>
                    <a:pt x="382" y="194"/>
                  </a:cubicBezTo>
                  <a:cubicBezTo>
                    <a:pt x="382" y="67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1332213" y="4150268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1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1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1332213" y="4208784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1332213" y="4270934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3" y="0"/>
                  </a:moveTo>
                  <a:cubicBezTo>
                    <a:pt x="66" y="0"/>
                    <a:pt x="0" y="66"/>
                    <a:pt x="0" y="194"/>
                  </a:cubicBezTo>
                  <a:cubicBezTo>
                    <a:pt x="0" y="255"/>
                    <a:pt x="66" y="382"/>
                    <a:pt x="193" y="382"/>
                  </a:cubicBezTo>
                  <a:cubicBezTo>
                    <a:pt x="255" y="382"/>
                    <a:pt x="382" y="255"/>
                    <a:pt x="382" y="194"/>
                  </a:cubicBezTo>
                  <a:cubicBezTo>
                    <a:pt x="382" y="66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332213" y="4329722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2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2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1266755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1266755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67"/>
                    <a:pt x="0" y="194"/>
                  </a:cubicBezTo>
                  <a:cubicBezTo>
                    <a:pt x="0" y="255"/>
                    <a:pt x="62" y="383"/>
                    <a:pt x="189" y="383"/>
                  </a:cubicBezTo>
                  <a:cubicBezTo>
                    <a:pt x="316" y="383"/>
                    <a:pt x="382" y="255"/>
                    <a:pt x="382" y="194"/>
                  </a:cubicBezTo>
                  <a:cubicBezTo>
                    <a:pt x="382" y="67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1266755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1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1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266755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1266755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89" y="0"/>
                  </a:moveTo>
                  <a:cubicBezTo>
                    <a:pt x="62" y="0"/>
                    <a:pt x="0" y="66"/>
                    <a:pt x="0" y="194"/>
                  </a:cubicBezTo>
                  <a:cubicBezTo>
                    <a:pt x="0" y="255"/>
                    <a:pt x="62" y="382"/>
                    <a:pt x="189" y="382"/>
                  </a:cubicBezTo>
                  <a:cubicBezTo>
                    <a:pt x="316" y="382"/>
                    <a:pt x="382" y="255"/>
                    <a:pt x="382" y="194"/>
                  </a:cubicBezTo>
                  <a:cubicBezTo>
                    <a:pt x="382" y="66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1266755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2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2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31"/>
          <p:cNvSpPr/>
          <p:nvPr/>
        </p:nvSpPr>
        <p:spPr>
          <a:xfrm rot="10800000" flipH="1">
            <a:off x="-26" y="543750"/>
            <a:ext cx="720106" cy="720120"/>
          </a:xfrm>
          <a:custGeom>
            <a:avLst/>
            <a:gdLst/>
            <a:ahLst/>
            <a:cxnLst/>
            <a:rect l="l" t="t" r="r" b="b"/>
            <a:pathLst>
              <a:path w="5667" h="5667" extrusionOk="0">
                <a:moveTo>
                  <a:pt x="2994" y="1"/>
                </a:moveTo>
                <a:cubicBezTo>
                  <a:pt x="2994" y="449"/>
                  <a:pt x="2927" y="830"/>
                  <a:pt x="2800" y="1212"/>
                </a:cubicBezTo>
                <a:cubicBezTo>
                  <a:pt x="2546" y="1721"/>
                  <a:pt x="2164" y="2164"/>
                  <a:pt x="1655" y="2546"/>
                </a:cubicBezTo>
                <a:cubicBezTo>
                  <a:pt x="1466" y="2673"/>
                  <a:pt x="1212" y="2801"/>
                  <a:pt x="891" y="2928"/>
                </a:cubicBezTo>
                <a:cubicBezTo>
                  <a:pt x="636" y="2994"/>
                  <a:pt x="321" y="3055"/>
                  <a:pt x="0" y="3055"/>
                </a:cubicBezTo>
                <a:lnTo>
                  <a:pt x="0" y="5667"/>
                </a:lnTo>
                <a:cubicBezTo>
                  <a:pt x="764" y="5667"/>
                  <a:pt x="1527" y="5540"/>
                  <a:pt x="2230" y="5219"/>
                </a:cubicBezTo>
                <a:cubicBezTo>
                  <a:pt x="3182" y="4776"/>
                  <a:pt x="4073" y="4073"/>
                  <a:pt x="4709" y="3183"/>
                </a:cubicBezTo>
                <a:cubicBezTo>
                  <a:pt x="4964" y="2740"/>
                  <a:pt x="5219" y="2230"/>
                  <a:pt x="5412" y="1721"/>
                </a:cubicBezTo>
                <a:cubicBezTo>
                  <a:pt x="5539" y="1146"/>
                  <a:pt x="5667" y="576"/>
                  <a:pt x="56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1"/>
          <p:cNvGrpSpPr/>
          <p:nvPr/>
        </p:nvGrpSpPr>
        <p:grpSpPr>
          <a:xfrm rot="10800000" flipH="1">
            <a:off x="1572312" y="-2518722"/>
            <a:ext cx="1957156" cy="3782590"/>
            <a:chOff x="4128125" y="488675"/>
            <a:chExt cx="1462857" cy="2827259"/>
          </a:xfrm>
        </p:grpSpPr>
        <p:sp>
          <p:nvSpPr>
            <p:cNvPr id="1152" name="Google Shape;1152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31"/>
          <p:cNvSpPr/>
          <p:nvPr/>
        </p:nvSpPr>
        <p:spPr>
          <a:xfrm flipH="1">
            <a:off x="7116708" y="4584020"/>
            <a:ext cx="1103120" cy="549848"/>
          </a:xfrm>
          <a:custGeom>
            <a:avLst/>
            <a:gdLst/>
            <a:ahLst/>
            <a:cxnLst/>
            <a:rect l="l" t="t" r="r" b="b"/>
            <a:pathLst>
              <a:path w="20941" h="10438" extrusionOk="0">
                <a:moveTo>
                  <a:pt x="10437" y="0"/>
                </a:moveTo>
                <a:cubicBezTo>
                  <a:pt x="8976" y="0"/>
                  <a:pt x="7637" y="316"/>
                  <a:pt x="6364" y="825"/>
                </a:cubicBezTo>
                <a:cubicBezTo>
                  <a:pt x="4521" y="1589"/>
                  <a:pt x="2867" y="2928"/>
                  <a:pt x="1782" y="4582"/>
                </a:cubicBezTo>
                <a:cubicBezTo>
                  <a:pt x="637" y="6298"/>
                  <a:pt x="0" y="8273"/>
                  <a:pt x="0" y="10437"/>
                </a:cubicBezTo>
                <a:lnTo>
                  <a:pt x="2291" y="10437"/>
                </a:lnTo>
                <a:cubicBezTo>
                  <a:pt x="2291" y="9353"/>
                  <a:pt x="2485" y="8273"/>
                  <a:pt x="2928" y="7255"/>
                </a:cubicBezTo>
                <a:cubicBezTo>
                  <a:pt x="3503" y="5789"/>
                  <a:pt x="4582" y="4582"/>
                  <a:pt x="5855" y="3691"/>
                </a:cubicBezTo>
                <a:cubicBezTo>
                  <a:pt x="7194" y="2801"/>
                  <a:pt x="8722" y="2291"/>
                  <a:pt x="10437" y="2291"/>
                </a:cubicBezTo>
                <a:cubicBezTo>
                  <a:pt x="11583" y="2291"/>
                  <a:pt x="12667" y="2546"/>
                  <a:pt x="13619" y="2928"/>
                </a:cubicBezTo>
                <a:cubicBezTo>
                  <a:pt x="15085" y="3564"/>
                  <a:pt x="16358" y="4582"/>
                  <a:pt x="17249" y="5916"/>
                </a:cubicBezTo>
                <a:cubicBezTo>
                  <a:pt x="18074" y="7189"/>
                  <a:pt x="18583" y="8783"/>
                  <a:pt x="18649" y="10437"/>
                </a:cubicBezTo>
                <a:lnTo>
                  <a:pt x="20940" y="10437"/>
                </a:lnTo>
                <a:cubicBezTo>
                  <a:pt x="20940" y="9037"/>
                  <a:pt x="20620" y="7637"/>
                  <a:pt x="20110" y="6364"/>
                </a:cubicBezTo>
                <a:cubicBezTo>
                  <a:pt x="19286" y="4516"/>
                  <a:pt x="17947" y="2928"/>
                  <a:pt x="16292" y="1782"/>
                </a:cubicBezTo>
                <a:cubicBezTo>
                  <a:pt x="14637" y="637"/>
                  <a:pt x="12601" y="0"/>
                  <a:pt x="104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1"/>
          <p:cNvGrpSpPr/>
          <p:nvPr/>
        </p:nvGrpSpPr>
        <p:grpSpPr>
          <a:xfrm rot="5400000" flipH="1">
            <a:off x="-298920" y="3501767"/>
            <a:ext cx="1620553" cy="3132038"/>
            <a:chOff x="4128125" y="488675"/>
            <a:chExt cx="1462857" cy="2827259"/>
          </a:xfrm>
        </p:grpSpPr>
        <p:sp>
          <p:nvSpPr>
            <p:cNvPr id="1159" name="Google Shape;1159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20000" y="1250025"/>
            <a:ext cx="77526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52600" cy="50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 flipH="1">
            <a:off x="-1627906" y="-11597"/>
            <a:ext cx="10771895" cy="5175273"/>
            <a:chOff x="-11444" y="-11597"/>
            <a:chExt cx="10771895" cy="5175273"/>
          </a:xfrm>
        </p:grpSpPr>
        <p:grpSp>
          <p:nvGrpSpPr>
            <p:cNvPr id="143" name="Google Shape;143;p4"/>
            <p:cNvGrpSpPr/>
            <p:nvPr/>
          </p:nvGrpSpPr>
          <p:grpSpPr>
            <a:xfrm>
              <a:off x="1600156" y="4350659"/>
              <a:ext cx="7564864" cy="813016"/>
              <a:chOff x="-704229" y="4094158"/>
              <a:chExt cx="9859069" cy="1059581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4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5" name="Google Shape;165;p4"/>
            <p:cNvGrpSpPr/>
            <p:nvPr/>
          </p:nvGrpSpPr>
          <p:grpSpPr>
            <a:xfrm>
              <a:off x="8703849" y="-11597"/>
              <a:ext cx="451002" cy="707619"/>
              <a:chOff x="8703849" y="7849"/>
              <a:chExt cx="451002" cy="707619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892530" y="48555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56562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8585249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1444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4"/>
            <p:cNvSpPr/>
            <p:nvPr/>
          </p:nvSpPr>
          <p:spPr>
            <a:xfrm>
              <a:off x="265344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 txBox="1">
            <a:spLocks noGrp="1"/>
          </p:cNvSpPr>
          <p:nvPr>
            <p:ph type="subTitle" idx="1"/>
          </p:nvPr>
        </p:nvSpPr>
        <p:spPr>
          <a:xfrm>
            <a:off x="3749775" y="1495675"/>
            <a:ext cx="4669500" cy="19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500"/>
            </a:lvl1pPr>
            <a:lvl2pPr lvl="1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grpSp>
        <p:nvGrpSpPr>
          <p:cNvPr id="397" name="Google Shape;397;p14"/>
          <p:cNvGrpSpPr/>
          <p:nvPr/>
        </p:nvGrpSpPr>
        <p:grpSpPr>
          <a:xfrm>
            <a:off x="4571999" y="4103882"/>
            <a:ext cx="4592564" cy="1059582"/>
            <a:chOff x="4571999" y="4103882"/>
            <a:chExt cx="4592564" cy="1059582"/>
          </a:xfrm>
        </p:grpSpPr>
        <p:sp>
          <p:nvSpPr>
            <p:cNvPr id="398" name="Google Shape;398;p14"/>
            <p:cNvSpPr/>
            <p:nvPr/>
          </p:nvSpPr>
          <p:spPr>
            <a:xfrm>
              <a:off x="8104989" y="4103882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7409717" y="4484654"/>
              <a:ext cx="1361846" cy="678809"/>
            </a:xfrm>
            <a:custGeom>
              <a:avLst/>
              <a:gdLst/>
              <a:ahLst/>
              <a:cxnLst/>
              <a:rect l="l" t="t" r="r" b="b"/>
              <a:pathLst>
                <a:path w="20941" h="10438" extrusionOk="0">
                  <a:moveTo>
                    <a:pt x="10437" y="0"/>
                  </a:moveTo>
                  <a:cubicBezTo>
                    <a:pt x="8976" y="0"/>
                    <a:pt x="7637" y="316"/>
                    <a:pt x="6364" y="825"/>
                  </a:cubicBezTo>
                  <a:cubicBezTo>
                    <a:pt x="4521" y="1589"/>
                    <a:pt x="2867" y="2928"/>
                    <a:pt x="1782" y="4582"/>
                  </a:cubicBezTo>
                  <a:cubicBezTo>
                    <a:pt x="637" y="6298"/>
                    <a:pt x="0" y="8273"/>
                    <a:pt x="0" y="10437"/>
                  </a:cubicBezTo>
                  <a:lnTo>
                    <a:pt x="2291" y="10437"/>
                  </a:lnTo>
                  <a:cubicBezTo>
                    <a:pt x="2291" y="9353"/>
                    <a:pt x="2485" y="8273"/>
                    <a:pt x="2928" y="7255"/>
                  </a:cubicBezTo>
                  <a:cubicBezTo>
                    <a:pt x="3503" y="5789"/>
                    <a:pt x="4582" y="4582"/>
                    <a:pt x="5855" y="3691"/>
                  </a:cubicBezTo>
                  <a:cubicBezTo>
                    <a:pt x="7194" y="2801"/>
                    <a:pt x="8722" y="2291"/>
                    <a:pt x="10437" y="2291"/>
                  </a:cubicBezTo>
                  <a:cubicBezTo>
                    <a:pt x="11583" y="2291"/>
                    <a:pt x="12667" y="2546"/>
                    <a:pt x="13619" y="2928"/>
                  </a:cubicBezTo>
                  <a:cubicBezTo>
                    <a:pt x="15085" y="3564"/>
                    <a:pt x="16358" y="4582"/>
                    <a:pt x="17249" y="5916"/>
                  </a:cubicBezTo>
                  <a:cubicBezTo>
                    <a:pt x="18074" y="7189"/>
                    <a:pt x="18583" y="8783"/>
                    <a:pt x="18649" y="10437"/>
                  </a:cubicBezTo>
                  <a:lnTo>
                    <a:pt x="20940" y="10437"/>
                  </a:lnTo>
                  <a:cubicBezTo>
                    <a:pt x="20940" y="9037"/>
                    <a:pt x="20620" y="7637"/>
                    <a:pt x="20110" y="6364"/>
                  </a:cubicBezTo>
                  <a:cubicBezTo>
                    <a:pt x="19286" y="4516"/>
                    <a:pt x="17947" y="2928"/>
                    <a:pt x="16292" y="1782"/>
                  </a:cubicBezTo>
                  <a:cubicBezTo>
                    <a:pt x="14637" y="637"/>
                    <a:pt x="12601" y="0"/>
                    <a:pt x="10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571999" y="4592285"/>
              <a:ext cx="918844" cy="206933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14"/>
            <p:cNvGrpSpPr/>
            <p:nvPr/>
          </p:nvGrpSpPr>
          <p:grpSpPr>
            <a:xfrm>
              <a:off x="8887406" y="4255169"/>
              <a:ext cx="177866" cy="385129"/>
              <a:chOff x="8877683" y="4321646"/>
              <a:chExt cx="177866" cy="385129"/>
            </a:xfrm>
          </p:grpSpPr>
          <p:sp>
            <p:nvSpPr>
              <p:cNvPr id="402" name="Google Shape;402;p14"/>
              <p:cNvSpPr/>
              <p:nvPr/>
            </p:nvSpPr>
            <p:spPr>
              <a:xfrm>
                <a:off x="9030642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6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6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9030642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9030642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9030642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7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7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9030642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9030642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8952146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6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8952146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3" y="316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8952146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8952146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7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8952146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3" y="317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8952146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8877683" y="4321646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6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8877683" y="43921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8877683" y="4466672"/>
                <a:ext cx="24842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8877683" y="45368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7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8877683" y="460734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7"/>
                      <a:pt x="61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8877683" y="4681868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14"/>
          <p:cNvSpPr txBox="1">
            <a:spLocks noGrp="1"/>
          </p:cNvSpPr>
          <p:nvPr>
            <p:ph type="title"/>
          </p:nvPr>
        </p:nvSpPr>
        <p:spPr>
          <a:xfrm>
            <a:off x="5283342" y="3488275"/>
            <a:ext cx="3132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21" name="Google Shape;421;p14"/>
          <p:cNvSpPr/>
          <p:nvPr/>
        </p:nvSpPr>
        <p:spPr>
          <a:xfrm>
            <a:off x="2365677" y="540000"/>
            <a:ext cx="169504" cy="169554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3437" y="1"/>
                </a:moveTo>
                <a:cubicBezTo>
                  <a:pt x="1528" y="1"/>
                  <a:pt x="0" y="1528"/>
                  <a:pt x="0" y="3437"/>
                </a:cubicBezTo>
                <a:cubicBezTo>
                  <a:pt x="1909" y="3437"/>
                  <a:pt x="3437" y="1910"/>
                  <a:pt x="3437" y="1"/>
                </a:cubicBezTo>
                <a:close/>
              </a:path>
            </a:pathLst>
          </a:custGeom>
          <a:solidFill>
            <a:srgbClr val="252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4"/>
          <p:cNvSpPr/>
          <p:nvPr/>
        </p:nvSpPr>
        <p:spPr>
          <a:xfrm>
            <a:off x="3957854" y="4"/>
            <a:ext cx="678827" cy="678827"/>
          </a:xfrm>
          <a:custGeom>
            <a:avLst/>
            <a:gdLst/>
            <a:ahLst/>
            <a:cxnLst/>
            <a:rect l="l" t="t" r="r" b="b"/>
            <a:pathLst>
              <a:path w="14322" h="14322" extrusionOk="0">
                <a:moveTo>
                  <a:pt x="1" y="0"/>
                </a:moveTo>
                <a:cubicBezTo>
                  <a:pt x="1" y="764"/>
                  <a:pt x="194" y="1528"/>
                  <a:pt x="449" y="2230"/>
                </a:cubicBezTo>
                <a:cubicBezTo>
                  <a:pt x="892" y="3248"/>
                  <a:pt x="1594" y="4073"/>
                  <a:pt x="2546" y="4710"/>
                </a:cubicBezTo>
                <a:cubicBezTo>
                  <a:pt x="2994" y="5030"/>
                  <a:pt x="3503" y="5219"/>
                  <a:pt x="4012" y="5412"/>
                </a:cubicBezTo>
                <a:cubicBezTo>
                  <a:pt x="4522" y="5601"/>
                  <a:pt x="5092" y="5667"/>
                  <a:pt x="5667" y="5667"/>
                </a:cubicBezTo>
                <a:cubicBezTo>
                  <a:pt x="6110" y="5667"/>
                  <a:pt x="6492" y="5728"/>
                  <a:pt x="6874" y="5921"/>
                </a:cubicBezTo>
                <a:cubicBezTo>
                  <a:pt x="7383" y="6110"/>
                  <a:pt x="7831" y="6491"/>
                  <a:pt x="8213" y="7001"/>
                </a:cubicBezTo>
                <a:lnTo>
                  <a:pt x="8594" y="7764"/>
                </a:lnTo>
                <a:cubicBezTo>
                  <a:pt x="8656" y="8085"/>
                  <a:pt x="8722" y="8401"/>
                  <a:pt x="8722" y="8655"/>
                </a:cubicBezTo>
                <a:cubicBezTo>
                  <a:pt x="8722" y="9485"/>
                  <a:pt x="8849" y="10183"/>
                  <a:pt x="9165" y="10885"/>
                </a:cubicBezTo>
                <a:cubicBezTo>
                  <a:pt x="9546" y="11903"/>
                  <a:pt x="10310" y="12794"/>
                  <a:pt x="11201" y="13364"/>
                </a:cubicBezTo>
                <a:cubicBezTo>
                  <a:pt x="11649" y="13685"/>
                  <a:pt x="12158" y="13940"/>
                  <a:pt x="12667" y="14067"/>
                </a:cubicBezTo>
                <a:cubicBezTo>
                  <a:pt x="13176" y="14255"/>
                  <a:pt x="13747" y="14322"/>
                  <a:pt x="14322" y="14322"/>
                </a:cubicBezTo>
                <a:lnTo>
                  <a:pt x="14322" y="11710"/>
                </a:lnTo>
                <a:cubicBezTo>
                  <a:pt x="13940" y="11710"/>
                  <a:pt x="13558" y="11649"/>
                  <a:pt x="13176" y="11455"/>
                </a:cubicBezTo>
                <a:cubicBezTo>
                  <a:pt x="12667" y="11267"/>
                  <a:pt x="12158" y="10885"/>
                  <a:pt x="11837" y="10376"/>
                </a:cubicBezTo>
                <a:lnTo>
                  <a:pt x="11456" y="9612"/>
                </a:lnTo>
                <a:cubicBezTo>
                  <a:pt x="11395" y="9292"/>
                  <a:pt x="11328" y="8976"/>
                  <a:pt x="11328" y="8655"/>
                </a:cubicBezTo>
                <a:cubicBezTo>
                  <a:pt x="11328" y="7892"/>
                  <a:pt x="11201" y="7194"/>
                  <a:pt x="10885" y="6491"/>
                </a:cubicBezTo>
                <a:cubicBezTo>
                  <a:pt x="10437" y="5473"/>
                  <a:pt x="9740" y="4582"/>
                  <a:pt x="8849" y="4012"/>
                </a:cubicBezTo>
                <a:cubicBezTo>
                  <a:pt x="8401" y="3691"/>
                  <a:pt x="7892" y="3437"/>
                  <a:pt x="7383" y="3310"/>
                </a:cubicBezTo>
                <a:cubicBezTo>
                  <a:pt x="6813" y="3121"/>
                  <a:pt x="6237" y="3055"/>
                  <a:pt x="5667" y="3055"/>
                </a:cubicBezTo>
                <a:cubicBezTo>
                  <a:pt x="5285" y="3055"/>
                  <a:pt x="4837" y="2928"/>
                  <a:pt x="4522" y="2800"/>
                </a:cubicBezTo>
                <a:cubicBezTo>
                  <a:pt x="3946" y="2546"/>
                  <a:pt x="3503" y="2164"/>
                  <a:pt x="3183" y="1721"/>
                </a:cubicBezTo>
                <a:cubicBezTo>
                  <a:pt x="2994" y="1467"/>
                  <a:pt x="2867" y="1212"/>
                  <a:pt x="2801" y="891"/>
                </a:cubicBezTo>
                <a:cubicBezTo>
                  <a:pt x="2740" y="637"/>
                  <a:pt x="2673" y="321"/>
                  <a:pt x="26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4"/>
          <p:cNvGrpSpPr/>
          <p:nvPr/>
        </p:nvGrpSpPr>
        <p:grpSpPr>
          <a:xfrm>
            <a:off x="189622" y="1174640"/>
            <a:ext cx="249156" cy="539522"/>
            <a:chOff x="1266755" y="4029330"/>
            <a:chExt cx="148325" cy="321163"/>
          </a:xfrm>
        </p:grpSpPr>
        <p:sp>
          <p:nvSpPr>
            <p:cNvPr id="424" name="Google Shape;424;p14"/>
            <p:cNvSpPr/>
            <p:nvPr/>
          </p:nvSpPr>
          <p:spPr>
            <a:xfrm>
              <a:off x="1394309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1394309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67"/>
                    <a:pt x="1" y="194"/>
                  </a:cubicBezTo>
                  <a:cubicBezTo>
                    <a:pt x="1" y="255"/>
                    <a:pt x="67" y="383"/>
                    <a:pt x="194" y="383"/>
                  </a:cubicBezTo>
                  <a:cubicBezTo>
                    <a:pt x="321" y="383"/>
                    <a:pt x="382" y="255"/>
                    <a:pt x="382" y="194"/>
                  </a:cubicBezTo>
                  <a:cubicBezTo>
                    <a:pt x="382" y="67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1394309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1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1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1394309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394309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94" y="0"/>
                  </a:moveTo>
                  <a:cubicBezTo>
                    <a:pt x="67" y="0"/>
                    <a:pt x="1" y="66"/>
                    <a:pt x="1" y="194"/>
                  </a:cubicBezTo>
                  <a:cubicBezTo>
                    <a:pt x="1" y="255"/>
                    <a:pt x="67" y="382"/>
                    <a:pt x="194" y="382"/>
                  </a:cubicBezTo>
                  <a:cubicBezTo>
                    <a:pt x="321" y="382"/>
                    <a:pt x="382" y="255"/>
                    <a:pt x="382" y="194"/>
                  </a:cubicBezTo>
                  <a:cubicBezTo>
                    <a:pt x="382" y="66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1394309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2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2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1332213" y="4029330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1332213" y="4091426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67"/>
                    <a:pt x="0" y="194"/>
                  </a:cubicBezTo>
                  <a:cubicBezTo>
                    <a:pt x="0" y="255"/>
                    <a:pt x="66" y="383"/>
                    <a:pt x="193" y="383"/>
                  </a:cubicBezTo>
                  <a:cubicBezTo>
                    <a:pt x="255" y="383"/>
                    <a:pt x="382" y="255"/>
                    <a:pt x="382" y="194"/>
                  </a:cubicBezTo>
                  <a:cubicBezTo>
                    <a:pt x="382" y="67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1332213" y="4150268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1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1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1332213" y="4208784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1332213" y="4270934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3" y="0"/>
                  </a:moveTo>
                  <a:cubicBezTo>
                    <a:pt x="66" y="0"/>
                    <a:pt x="0" y="66"/>
                    <a:pt x="0" y="194"/>
                  </a:cubicBezTo>
                  <a:cubicBezTo>
                    <a:pt x="0" y="255"/>
                    <a:pt x="66" y="382"/>
                    <a:pt x="193" y="382"/>
                  </a:cubicBezTo>
                  <a:cubicBezTo>
                    <a:pt x="255" y="382"/>
                    <a:pt x="382" y="255"/>
                    <a:pt x="382" y="194"/>
                  </a:cubicBezTo>
                  <a:cubicBezTo>
                    <a:pt x="382" y="66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1332213" y="4329722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2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2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1266755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1266755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67"/>
                    <a:pt x="0" y="194"/>
                  </a:cubicBezTo>
                  <a:cubicBezTo>
                    <a:pt x="0" y="255"/>
                    <a:pt x="62" y="383"/>
                    <a:pt x="189" y="383"/>
                  </a:cubicBezTo>
                  <a:cubicBezTo>
                    <a:pt x="316" y="383"/>
                    <a:pt x="382" y="255"/>
                    <a:pt x="382" y="194"/>
                  </a:cubicBezTo>
                  <a:cubicBezTo>
                    <a:pt x="382" y="67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1266755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1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1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1266755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1266755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89" y="0"/>
                  </a:moveTo>
                  <a:cubicBezTo>
                    <a:pt x="62" y="0"/>
                    <a:pt x="0" y="66"/>
                    <a:pt x="0" y="194"/>
                  </a:cubicBezTo>
                  <a:cubicBezTo>
                    <a:pt x="0" y="255"/>
                    <a:pt x="62" y="382"/>
                    <a:pt x="189" y="382"/>
                  </a:cubicBezTo>
                  <a:cubicBezTo>
                    <a:pt x="316" y="382"/>
                    <a:pt x="382" y="255"/>
                    <a:pt x="382" y="194"/>
                  </a:cubicBezTo>
                  <a:cubicBezTo>
                    <a:pt x="382" y="66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266755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2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2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14"/>
          <p:cNvSpPr/>
          <p:nvPr/>
        </p:nvSpPr>
        <p:spPr>
          <a:xfrm>
            <a:off x="-26" y="3870001"/>
            <a:ext cx="720106" cy="720120"/>
          </a:xfrm>
          <a:custGeom>
            <a:avLst/>
            <a:gdLst/>
            <a:ahLst/>
            <a:cxnLst/>
            <a:rect l="l" t="t" r="r" b="b"/>
            <a:pathLst>
              <a:path w="5667" h="5667" extrusionOk="0">
                <a:moveTo>
                  <a:pt x="2994" y="1"/>
                </a:moveTo>
                <a:cubicBezTo>
                  <a:pt x="2994" y="449"/>
                  <a:pt x="2927" y="830"/>
                  <a:pt x="2800" y="1212"/>
                </a:cubicBezTo>
                <a:cubicBezTo>
                  <a:pt x="2546" y="1721"/>
                  <a:pt x="2164" y="2164"/>
                  <a:pt x="1655" y="2546"/>
                </a:cubicBezTo>
                <a:cubicBezTo>
                  <a:pt x="1466" y="2673"/>
                  <a:pt x="1212" y="2801"/>
                  <a:pt x="891" y="2928"/>
                </a:cubicBezTo>
                <a:cubicBezTo>
                  <a:pt x="636" y="2994"/>
                  <a:pt x="321" y="3055"/>
                  <a:pt x="0" y="3055"/>
                </a:cubicBezTo>
                <a:lnTo>
                  <a:pt x="0" y="5667"/>
                </a:lnTo>
                <a:cubicBezTo>
                  <a:pt x="764" y="5667"/>
                  <a:pt x="1527" y="5540"/>
                  <a:pt x="2230" y="5219"/>
                </a:cubicBezTo>
                <a:cubicBezTo>
                  <a:pt x="3182" y="4776"/>
                  <a:pt x="4073" y="4073"/>
                  <a:pt x="4709" y="3183"/>
                </a:cubicBezTo>
                <a:cubicBezTo>
                  <a:pt x="4964" y="2740"/>
                  <a:pt x="5219" y="2230"/>
                  <a:pt x="5412" y="1721"/>
                </a:cubicBezTo>
                <a:cubicBezTo>
                  <a:pt x="5539" y="1146"/>
                  <a:pt x="5667" y="576"/>
                  <a:pt x="56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14"/>
          <p:cNvGrpSpPr/>
          <p:nvPr/>
        </p:nvGrpSpPr>
        <p:grpSpPr>
          <a:xfrm>
            <a:off x="1572312" y="3870003"/>
            <a:ext cx="1957156" cy="3782590"/>
            <a:chOff x="4128125" y="488675"/>
            <a:chExt cx="1462857" cy="2827259"/>
          </a:xfrm>
        </p:grpSpPr>
        <p:sp>
          <p:nvSpPr>
            <p:cNvPr id="444" name="Google Shape;444;p14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14"/>
          <p:cNvSpPr/>
          <p:nvPr/>
        </p:nvSpPr>
        <p:spPr>
          <a:xfrm rot="10800000">
            <a:off x="7116708" y="3"/>
            <a:ext cx="1103120" cy="549848"/>
          </a:xfrm>
          <a:custGeom>
            <a:avLst/>
            <a:gdLst/>
            <a:ahLst/>
            <a:cxnLst/>
            <a:rect l="l" t="t" r="r" b="b"/>
            <a:pathLst>
              <a:path w="20941" h="10438" extrusionOk="0">
                <a:moveTo>
                  <a:pt x="10437" y="0"/>
                </a:moveTo>
                <a:cubicBezTo>
                  <a:pt x="8976" y="0"/>
                  <a:pt x="7637" y="316"/>
                  <a:pt x="6364" y="825"/>
                </a:cubicBezTo>
                <a:cubicBezTo>
                  <a:pt x="4521" y="1589"/>
                  <a:pt x="2867" y="2928"/>
                  <a:pt x="1782" y="4582"/>
                </a:cubicBezTo>
                <a:cubicBezTo>
                  <a:pt x="637" y="6298"/>
                  <a:pt x="0" y="8273"/>
                  <a:pt x="0" y="10437"/>
                </a:cubicBezTo>
                <a:lnTo>
                  <a:pt x="2291" y="10437"/>
                </a:lnTo>
                <a:cubicBezTo>
                  <a:pt x="2291" y="9353"/>
                  <a:pt x="2485" y="8273"/>
                  <a:pt x="2928" y="7255"/>
                </a:cubicBezTo>
                <a:cubicBezTo>
                  <a:pt x="3503" y="5789"/>
                  <a:pt x="4582" y="4582"/>
                  <a:pt x="5855" y="3691"/>
                </a:cubicBezTo>
                <a:cubicBezTo>
                  <a:pt x="7194" y="2801"/>
                  <a:pt x="8722" y="2291"/>
                  <a:pt x="10437" y="2291"/>
                </a:cubicBezTo>
                <a:cubicBezTo>
                  <a:pt x="11583" y="2291"/>
                  <a:pt x="12667" y="2546"/>
                  <a:pt x="13619" y="2928"/>
                </a:cubicBezTo>
                <a:cubicBezTo>
                  <a:pt x="15085" y="3564"/>
                  <a:pt x="16358" y="4582"/>
                  <a:pt x="17249" y="5916"/>
                </a:cubicBezTo>
                <a:cubicBezTo>
                  <a:pt x="18074" y="7189"/>
                  <a:pt x="18583" y="8783"/>
                  <a:pt x="18649" y="10437"/>
                </a:cubicBezTo>
                <a:lnTo>
                  <a:pt x="20940" y="10437"/>
                </a:lnTo>
                <a:cubicBezTo>
                  <a:pt x="20940" y="9037"/>
                  <a:pt x="20620" y="7637"/>
                  <a:pt x="20110" y="6364"/>
                </a:cubicBezTo>
                <a:cubicBezTo>
                  <a:pt x="19286" y="4516"/>
                  <a:pt x="17947" y="2928"/>
                  <a:pt x="16292" y="1782"/>
                </a:cubicBezTo>
                <a:cubicBezTo>
                  <a:pt x="14637" y="637"/>
                  <a:pt x="12601" y="0"/>
                  <a:pt x="104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14"/>
          <p:cNvGrpSpPr/>
          <p:nvPr/>
        </p:nvGrpSpPr>
        <p:grpSpPr>
          <a:xfrm rot="5400000">
            <a:off x="-298920" y="-1499934"/>
            <a:ext cx="1620553" cy="3132038"/>
            <a:chOff x="4128125" y="488675"/>
            <a:chExt cx="1462857" cy="2827259"/>
          </a:xfrm>
        </p:grpSpPr>
        <p:sp>
          <p:nvSpPr>
            <p:cNvPr id="451" name="Google Shape;451;p14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5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"/>
          <p:cNvSpPr txBox="1">
            <a:spLocks noGrp="1"/>
          </p:cNvSpPr>
          <p:nvPr>
            <p:ph type="subTitle" idx="1"/>
          </p:nvPr>
        </p:nvSpPr>
        <p:spPr>
          <a:xfrm>
            <a:off x="4686650" y="2567325"/>
            <a:ext cx="3527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ctrTitle"/>
          </p:nvPr>
        </p:nvSpPr>
        <p:spPr>
          <a:xfrm>
            <a:off x="4686650" y="1723000"/>
            <a:ext cx="35088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 rot="10800000" flipH="1">
            <a:off x="-24656" y="-11597"/>
            <a:ext cx="10771895" cy="5175273"/>
            <a:chOff x="-11444" y="-11597"/>
            <a:chExt cx="10771895" cy="5175273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600156" y="4350659"/>
              <a:ext cx="7564864" cy="813016"/>
              <a:chOff x="-704229" y="4094158"/>
              <a:chExt cx="9859069" cy="105958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3" name="Google Shape;463;p15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464" name="Google Shape;464;p15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15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15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15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15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15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15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15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15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2" name="Google Shape;482;p15"/>
            <p:cNvGrpSpPr/>
            <p:nvPr/>
          </p:nvGrpSpPr>
          <p:grpSpPr>
            <a:xfrm>
              <a:off x="8703849" y="-11597"/>
              <a:ext cx="451002" cy="707619"/>
              <a:chOff x="8703849" y="7849"/>
              <a:chExt cx="451002" cy="707619"/>
            </a:xfrm>
          </p:grpSpPr>
          <p:sp>
            <p:nvSpPr>
              <p:cNvPr id="483" name="Google Shape;483;p15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15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892530" y="48555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8756562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8585249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11444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5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511" name="Google Shape;511;p15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6" name="Google Shape;516;p15"/>
            <p:cNvSpPr/>
            <p:nvPr/>
          </p:nvSpPr>
          <p:spPr>
            <a:xfrm>
              <a:off x="265344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8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ctrTitle"/>
          </p:nvPr>
        </p:nvSpPr>
        <p:spPr>
          <a:xfrm>
            <a:off x="773156" y="1517075"/>
            <a:ext cx="2250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1"/>
          </p:nvPr>
        </p:nvSpPr>
        <p:spPr>
          <a:xfrm>
            <a:off x="773156" y="1946500"/>
            <a:ext cx="22509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ctrTitle" idx="2"/>
          </p:nvPr>
        </p:nvSpPr>
        <p:spPr>
          <a:xfrm>
            <a:off x="6138000" y="1459175"/>
            <a:ext cx="2203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3"/>
          </p:nvPr>
        </p:nvSpPr>
        <p:spPr>
          <a:xfrm>
            <a:off x="6138000" y="1967975"/>
            <a:ext cx="2203500" cy="10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ctrTitle" idx="4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23" name="Google Shape;523;p16"/>
          <p:cNvGrpSpPr/>
          <p:nvPr/>
        </p:nvGrpSpPr>
        <p:grpSpPr>
          <a:xfrm>
            <a:off x="-11" y="-9227"/>
            <a:ext cx="8914358" cy="5172705"/>
            <a:chOff x="-11" y="-9227"/>
            <a:chExt cx="8914358" cy="5172705"/>
          </a:xfrm>
        </p:grpSpPr>
        <p:sp>
          <p:nvSpPr>
            <p:cNvPr id="524" name="Google Shape;524;p16"/>
            <p:cNvSpPr/>
            <p:nvPr/>
          </p:nvSpPr>
          <p:spPr>
            <a:xfrm>
              <a:off x="8747919" y="3339999"/>
              <a:ext cx="166428" cy="16647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16"/>
            <p:cNvGrpSpPr/>
            <p:nvPr/>
          </p:nvGrpSpPr>
          <p:grpSpPr>
            <a:xfrm>
              <a:off x="538003" y="787491"/>
              <a:ext cx="253458" cy="548835"/>
              <a:chOff x="1266755" y="4029330"/>
              <a:chExt cx="148325" cy="321163"/>
            </a:xfrm>
          </p:grpSpPr>
          <p:sp>
            <p:nvSpPr>
              <p:cNvPr id="526" name="Google Shape;526;p16"/>
              <p:cNvSpPr/>
              <p:nvPr/>
            </p:nvSpPr>
            <p:spPr>
              <a:xfrm>
                <a:off x="1394309" y="4029330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1" y="128"/>
                      <a:pt x="1" y="194"/>
                    </a:cubicBezTo>
                    <a:cubicBezTo>
                      <a:pt x="1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6"/>
              <p:cNvSpPr/>
              <p:nvPr/>
            </p:nvSpPr>
            <p:spPr>
              <a:xfrm>
                <a:off x="1394309" y="4091426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1" y="67"/>
                      <a:pt x="1" y="194"/>
                    </a:cubicBezTo>
                    <a:cubicBezTo>
                      <a:pt x="1" y="255"/>
                      <a:pt x="67" y="383"/>
                      <a:pt x="194" y="383"/>
                    </a:cubicBezTo>
                    <a:cubicBezTo>
                      <a:pt x="321" y="383"/>
                      <a:pt x="382" y="255"/>
                      <a:pt x="382" y="194"/>
                    </a:cubicBezTo>
                    <a:cubicBezTo>
                      <a:pt x="382" y="67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6"/>
              <p:cNvSpPr/>
              <p:nvPr/>
            </p:nvSpPr>
            <p:spPr>
              <a:xfrm>
                <a:off x="1394309" y="4150268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1" y="61"/>
                      <a:pt x="1" y="189"/>
                    </a:cubicBezTo>
                    <a:cubicBezTo>
                      <a:pt x="1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1394309" y="4208784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1" y="128"/>
                      <a:pt x="1" y="194"/>
                    </a:cubicBezTo>
                    <a:cubicBezTo>
                      <a:pt x="1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1394309" y="4270934"/>
                <a:ext cx="20771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94" y="0"/>
                    </a:moveTo>
                    <a:cubicBezTo>
                      <a:pt x="67" y="0"/>
                      <a:pt x="1" y="66"/>
                      <a:pt x="1" y="194"/>
                    </a:cubicBezTo>
                    <a:cubicBezTo>
                      <a:pt x="1" y="255"/>
                      <a:pt x="67" y="382"/>
                      <a:pt x="194" y="382"/>
                    </a:cubicBezTo>
                    <a:cubicBezTo>
                      <a:pt x="321" y="382"/>
                      <a:pt x="382" y="255"/>
                      <a:pt x="382" y="194"/>
                    </a:cubicBezTo>
                    <a:cubicBezTo>
                      <a:pt x="382" y="66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>
                <a:off x="1394309" y="4329722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1" y="62"/>
                      <a:pt x="1" y="189"/>
                    </a:cubicBezTo>
                    <a:cubicBezTo>
                      <a:pt x="1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62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332213" y="4029330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3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332213" y="4091426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1"/>
                    </a:moveTo>
                    <a:cubicBezTo>
                      <a:pt x="66" y="1"/>
                      <a:pt x="0" y="67"/>
                      <a:pt x="0" y="194"/>
                    </a:cubicBezTo>
                    <a:cubicBezTo>
                      <a:pt x="0" y="255"/>
                      <a:pt x="66" y="383"/>
                      <a:pt x="193" y="383"/>
                    </a:cubicBezTo>
                    <a:cubicBezTo>
                      <a:pt x="255" y="383"/>
                      <a:pt x="382" y="255"/>
                      <a:pt x="382" y="194"/>
                    </a:cubicBezTo>
                    <a:cubicBezTo>
                      <a:pt x="382" y="67"/>
                      <a:pt x="25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>
                <a:off x="1332213" y="4150268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316"/>
                      <a:pt x="66" y="382"/>
                      <a:pt x="193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61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1332213" y="4208784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1"/>
                    </a:moveTo>
                    <a:cubicBezTo>
                      <a:pt x="66" y="1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3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1332213" y="4270934"/>
                <a:ext cx="20717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3" y="0"/>
                    </a:moveTo>
                    <a:cubicBezTo>
                      <a:pt x="66" y="0"/>
                      <a:pt x="0" y="66"/>
                      <a:pt x="0" y="194"/>
                    </a:cubicBezTo>
                    <a:cubicBezTo>
                      <a:pt x="0" y="255"/>
                      <a:pt x="66" y="382"/>
                      <a:pt x="193" y="382"/>
                    </a:cubicBezTo>
                    <a:cubicBezTo>
                      <a:pt x="255" y="382"/>
                      <a:pt x="382" y="255"/>
                      <a:pt x="382" y="194"/>
                    </a:cubicBezTo>
                    <a:cubicBezTo>
                      <a:pt x="382" y="66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1332213" y="4329722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0"/>
                    </a:moveTo>
                    <a:cubicBezTo>
                      <a:pt x="66" y="0"/>
                      <a:pt x="0" y="62"/>
                      <a:pt x="0" y="189"/>
                    </a:cubicBezTo>
                    <a:cubicBezTo>
                      <a:pt x="0" y="316"/>
                      <a:pt x="66" y="382"/>
                      <a:pt x="193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62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1266755" y="4029330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0" y="128"/>
                      <a:pt x="0" y="194"/>
                    </a:cubicBezTo>
                    <a:cubicBezTo>
                      <a:pt x="0" y="321"/>
                      <a:pt x="62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1266755" y="4091426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0" y="67"/>
                      <a:pt x="0" y="194"/>
                    </a:cubicBezTo>
                    <a:cubicBezTo>
                      <a:pt x="0" y="255"/>
                      <a:pt x="62" y="383"/>
                      <a:pt x="189" y="383"/>
                    </a:cubicBezTo>
                    <a:cubicBezTo>
                      <a:pt x="316" y="383"/>
                      <a:pt x="382" y="255"/>
                      <a:pt x="382" y="194"/>
                    </a:cubicBezTo>
                    <a:cubicBezTo>
                      <a:pt x="382" y="67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1266755" y="4150268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0" y="61"/>
                      <a:pt x="0" y="189"/>
                    </a:cubicBezTo>
                    <a:cubicBezTo>
                      <a:pt x="0" y="316"/>
                      <a:pt x="62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1266755" y="4208784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0" y="128"/>
                      <a:pt x="0" y="194"/>
                    </a:cubicBezTo>
                    <a:cubicBezTo>
                      <a:pt x="0" y="321"/>
                      <a:pt x="62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1266755" y="4270934"/>
                <a:ext cx="20771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89" y="0"/>
                    </a:moveTo>
                    <a:cubicBezTo>
                      <a:pt x="62" y="0"/>
                      <a:pt x="0" y="66"/>
                      <a:pt x="0" y="194"/>
                    </a:cubicBezTo>
                    <a:cubicBezTo>
                      <a:pt x="0" y="255"/>
                      <a:pt x="62" y="382"/>
                      <a:pt x="189" y="382"/>
                    </a:cubicBezTo>
                    <a:cubicBezTo>
                      <a:pt x="316" y="382"/>
                      <a:pt x="382" y="255"/>
                      <a:pt x="382" y="194"/>
                    </a:cubicBezTo>
                    <a:cubicBezTo>
                      <a:pt x="382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1266755" y="4329722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0" y="62"/>
                      <a:pt x="0" y="189"/>
                    </a:cubicBezTo>
                    <a:cubicBezTo>
                      <a:pt x="0" y="316"/>
                      <a:pt x="62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62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4" name="Google Shape;544;p16"/>
            <p:cNvSpPr/>
            <p:nvPr/>
          </p:nvSpPr>
          <p:spPr>
            <a:xfrm>
              <a:off x="272246" y="4827844"/>
              <a:ext cx="673306" cy="335634"/>
            </a:xfrm>
            <a:custGeom>
              <a:avLst/>
              <a:gdLst/>
              <a:ahLst/>
              <a:cxnLst/>
              <a:rect l="l" t="t" r="r" b="b"/>
              <a:pathLst>
                <a:path w="20941" h="10438" extrusionOk="0">
                  <a:moveTo>
                    <a:pt x="10437" y="0"/>
                  </a:moveTo>
                  <a:cubicBezTo>
                    <a:pt x="8976" y="0"/>
                    <a:pt x="7637" y="316"/>
                    <a:pt x="6364" y="825"/>
                  </a:cubicBezTo>
                  <a:cubicBezTo>
                    <a:pt x="4521" y="1589"/>
                    <a:pt x="2867" y="2928"/>
                    <a:pt x="1782" y="4582"/>
                  </a:cubicBezTo>
                  <a:cubicBezTo>
                    <a:pt x="637" y="6298"/>
                    <a:pt x="0" y="8273"/>
                    <a:pt x="0" y="10437"/>
                  </a:cubicBezTo>
                  <a:lnTo>
                    <a:pt x="2291" y="10437"/>
                  </a:lnTo>
                  <a:cubicBezTo>
                    <a:pt x="2291" y="9353"/>
                    <a:pt x="2485" y="8273"/>
                    <a:pt x="2928" y="7255"/>
                  </a:cubicBezTo>
                  <a:cubicBezTo>
                    <a:pt x="3503" y="5789"/>
                    <a:pt x="4582" y="4582"/>
                    <a:pt x="5855" y="3691"/>
                  </a:cubicBezTo>
                  <a:cubicBezTo>
                    <a:pt x="7194" y="2801"/>
                    <a:pt x="8722" y="2291"/>
                    <a:pt x="10437" y="2291"/>
                  </a:cubicBezTo>
                  <a:cubicBezTo>
                    <a:pt x="11583" y="2291"/>
                    <a:pt x="12667" y="2546"/>
                    <a:pt x="13619" y="2928"/>
                  </a:cubicBezTo>
                  <a:cubicBezTo>
                    <a:pt x="15085" y="3564"/>
                    <a:pt x="16358" y="4582"/>
                    <a:pt x="17249" y="5916"/>
                  </a:cubicBezTo>
                  <a:cubicBezTo>
                    <a:pt x="18074" y="7189"/>
                    <a:pt x="18583" y="8783"/>
                    <a:pt x="18649" y="10437"/>
                  </a:cubicBezTo>
                  <a:lnTo>
                    <a:pt x="20940" y="10437"/>
                  </a:lnTo>
                  <a:cubicBezTo>
                    <a:pt x="20940" y="9037"/>
                    <a:pt x="20620" y="7637"/>
                    <a:pt x="20110" y="6364"/>
                  </a:cubicBezTo>
                  <a:cubicBezTo>
                    <a:pt x="19286" y="4516"/>
                    <a:pt x="17947" y="2928"/>
                    <a:pt x="16292" y="1782"/>
                  </a:cubicBezTo>
                  <a:cubicBezTo>
                    <a:pt x="14637" y="637"/>
                    <a:pt x="12601" y="0"/>
                    <a:pt x="10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89612" y="4203296"/>
              <a:ext cx="438564" cy="98777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 rot="10800000">
              <a:off x="-11" y="-9227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8424000" y="4203296"/>
              <a:ext cx="438564" cy="98777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6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17"/>
          <p:cNvGrpSpPr/>
          <p:nvPr/>
        </p:nvGrpSpPr>
        <p:grpSpPr>
          <a:xfrm>
            <a:off x="-12" y="-5864"/>
            <a:ext cx="9165027" cy="8385686"/>
            <a:chOff x="-12" y="-5864"/>
            <a:chExt cx="9165027" cy="8385686"/>
          </a:xfrm>
        </p:grpSpPr>
        <p:grpSp>
          <p:nvGrpSpPr>
            <p:cNvPr id="550" name="Google Shape;550;p17"/>
            <p:cNvGrpSpPr/>
            <p:nvPr/>
          </p:nvGrpSpPr>
          <p:grpSpPr>
            <a:xfrm>
              <a:off x="8352003" y="4350804"/>
              <a:ext cx="813012" cy="813012"/>
              <a:chOff x="8095266" y="4094158"/>
              <a:chExt cx="1059575" cy="1059575"/>
            </a:xfrm>
          </p:grpSpPr>
          <p:sp>
            <p:nvSpPr>
              <p:cNvPr id="551" name="Google Shape;551;p17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2" name="Google Shape;552;p17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553" name="Google Shape;553;p17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17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17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17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17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17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17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17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17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17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17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17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17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17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17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17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17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71" name="Google Shape;571;p17"/>
            <p:cNvSpPr/>
            <p:nvPr/>
          </p:nvSpPr>
          <p:spPr>
            <a:xfrm>
              <a:off x="227514" y="2370792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227499" y="1413417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8613019" y="280516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6" y="386995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4220287" y="-5864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17"/>
            <p:cNvGrpSpPr/>
            <p:nvPr/>
          </p:nvGrpSpPr>
          <p:grpSpPr>
            <a:xfrm>
              <a:off x="3588526" y="4597233"/>
              <a:ext cx="1957156" cy="3782590"/>
              <a:chOff x="5833129" y="748224"/>
              <a:chExt cx="1462857" cy="2827259"/>
            </a:xfrm>
          </p:grpSpPr>
          <p:sp>
            <p:nvSpPr>
              <p:cNvPr id="577" name="Google Shape;577;p17"/>
              <p:cNvSpPr/>
              <p:nvPr/>
            </p:nvSpPr>
            <p:spPr>
              <a:xfrm>
                <a:off x="5833129" y="748224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7"/>
              <p:cNvSpPr/>
              <p:nvPr/>
            </p:nvSpPr>
            <p:spPr>
              <a:xfrm>
                <a:off x="5944193" y="859287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6048952" y="963949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6154098" y="1069193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6258760" y="1173854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17"/>
            <p:cNvSpPr/>
            <p:nvPr/>
          </p:nvSpPr>
          <p:spPr>
            <a:xfrm>
              <a:off x="-12" y="531265"/>
              <a:ext cx="450993" cy="448295"/>
            </a:xfrm>
            <a:custGeom>
              <a:avLst/>
              <a:gdLst/>
              <a:ahLst/>
              <a:cxnLst/>
              <a:rect l="l" t="t" r="r" b="b"/>
              <a:pathLst>
                <a:path w="11202" h="11135" extrusionOk="0">
                  <a:moveTo>
                    <a:pt x="8528" y="1"/>
                  </a:moveTo>
                  <a:cubicBezTo>
                    <a:pt x="8528" y="255"/>
                    <a:pt x="8528" y="510"/>
                    <a:pt x="8401" y="764"/>
                  </a:cubicBezTo>
                  <a:cubicBezTo>
                    <a:pt x="8274" y="1080"/>
                    <a:pt x="8019" y="1401"/>
                    <a:pt x="7704" y="1589"/>
                  </a:cubicBezTo>
                  <a:cubicBezTo>
                    <a:pt x="7510" y="1716"/>
                    <a:pt x="7383" y="1783"/>
                    <a:pt x="7194" y="1844"/>
                  </a:cubicBezTo>
                  <a:cubicBezTo>
                    <a:pt x="7001" y="1910"/>
                    <a:pt x="6813" y="1971"/>
                    <a:pt x="6558" y="1971"/>
                  </a:cubicBezTo>
                  <a:cubicBezTo>
                    <a:pt x="5983" y="1971"/>
                    <a:pt x="5346" y="2098"/>
                    <a:pt x="4776" y="2292"/>
                  </a:cubicBezTo>
                  <a:cubicBezTo>
                    <a:pt x="3946" y="2674"/>
                    <a:pt x="3249" y="3244"/>
                    <a:pt x="2801" y="4007"/>
                  </a:cubicBezTo>
                  <a:cubicBezTo>
                    <a:pt x="2546" y="4328"/>
                    <a:pt x="2358" y="4771"/>
                    <a:pt x="2164" y="5153"/>
                  </a:cubicBezTo>
                  <a:cubicBezTo>
                    <a:pt x="2037" y="5601"/>
                    <a:pt x="1976" y="6110"/>
                    <a:pt x="1976" y="6553"/>
                  </a:cubicBezTo>
                  <a:cubicBezTo>
                    <a:pt x="1976" y="6808"/>
                    <a:pt x="1910" y="7062"/>
                    <a:pt x="1849" y="7317"/>
                  </a:cubicBezTo>
                  <a:cubicBezTo>
                    <a:pt x="1655" y="7698"/>
                    <a:pt x="1401" y="7953"/>
                    <a:pt x="1085" y="8208"/>
                  </a:cubicBezTo>
                  <a:cubicBezTo>
                    <a:pt x="958" y="8274"/>
                    <a:pt x="764" y="8401"/>
                    <a:pt x="576" y="8462"/>
                  </a:cubicBezTo>
                  <a:cubicBezTo>
                    <a:pt x="383" y="8462"/>
                    <a:pt x="194" y="8528"/>
                    <a:pt x="1" y="8528"/>
                  </a:cubicBezTo>
                  <a:lnTo>
                    <a:pt x="1" y="11135"/>
                  </a:lnTo>
                  <a:cubicBezTo>
                    <a:pt x="637" y="11135"/>
                    <a:pt x="1273" y="11008"/>
                    <a:pt x="1783" y="10819"/>
                  </a:cubicBezTo>
                  <a:cubicBezTo>
                    <a:pt x="2612" y="10437"/>
                    <a:pt x="3310" y="9862"/>
                    <a:pt x="3819" y="9099"/>
                  </a:cubicBezTo>
                  <a:cubicBezTo>
                    <a:pt x="4074" y="8783"/>
                    <a:pt x="4267" y="8335"/>
                    <a:pt x="4394" y="7892"/>
                  </a:cubicBezTo>
                  <a:cubicBezTo>
                    <a:pt x="4522" y="7510"/>
                    <a:pt x="4583" y="7001"/>
                    <a:pt x="4583" y="6553"/>
                  </a:cubicBezTo>
                  <a:cubicBezTo>
                    <a:pt x="4583" y="6298"/>
                    <a:pt x="4649" y="6044"/>
                    <a:pt x="4776" y="5789"/>
                  </a:cubicBezTo>
                  <a:cubicBezTo>
                    <a:pt x="4903" y="5407"/>
                    <a:pt x="5158" y="5153"/>
                    <a:pt x="5474" y="4898"/>
                  </a:cubicBezTo>
                  <a:cubicBezTo>
                    <a:pt x="5667" y="4837"/>
                    <a:pt x="5794" y="4710"/>
                    <a:pt x="5983" y="4644"/>
                  </a:cubicBezTo>
                  <a:cubicBezTo>
                    <a:pt x="6176" y="4583"/>
                    <a:pt x="6365" y="4583"/>
                    <a:pt x="6558" y="4583"/>
                  </a:cubicBezTo>
                  <a:cubicBezTo>
                    <a:pt x="7194" y="4583"/>
                    <a:pt x="7831" y="4455"/>
                    <a:pt x="8401" y="4201"/>
                  </a:cubicBezTo>
                  <a:cubicBezTo>
                    <a:pt x="9231" y="3880"/>
                    <a:pt x="9928" y="3310"/>
                    <a:pt x="10376" y="2546"/>
                  </a:cubicBezTo>
                  <a:cubicBezTo>
                    <a:pt x="10631" y="2164"/>
                    <a:pt x="10819" y="1783"/>
                    <a:pt x="11013" y="1335"/>
                  </a:cubicBezTo>
                  <a:cubicBezTo>
                    <a:pt x="11140" y="892"/>
                    <a:pt x="11201" y="444"/>
                    <a:pt x="1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17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7"/>
          <p:cNvSpPr txBox="1">
            <a:spLocks noGrp="1"/>
          </p:cNvSpPr>
          <p:nvPr>
            <p:ph type="ctrTitle" idx="2"/>
          </p:nvPr>
        </p:nvSpPr>
        <p:spPr>
          <a:xfrm>
            <a:off x="782625" y="1301600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17"/>
          <p:cNvSpPr txBox="1">
            <a:spLocks noGrp="1"/>
          </p:cNvSpPr>
          <p:nvPr>
            <p:ph type="subTitle" idx="1"/>
          </p:nvPr>
        </p:nvSpPr>
        <p:spPr>
          <a:xfrm>
            <a:off x="792200" y="1799150"/>
            <a:ext cx="3538500" cy="4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6" name="Google Shape;586;p17"/>
          <p:cNvSpPr txBox="1">
            <a:spLocks noGrp="1"/>
          </p:cNvSpPr>
          <p:nvPr>
            <p:ph type="ctrTitle" idx="3"/>
          </p:nvPr>
        </p:nvSpPr>
        <p:spPr>
          <a:xfrm>
            <a:off x="4831775" y="1301600"/>
            <a:ext cx="3538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17"/>
          <p:cNvSpPr txBox="1">
            <a:spLocks noGrp="1"/>
          </p:cNvSpPr>
          <p:nvPr>
            <p:ph type="subTitle" idx="4"/>
          </p:nvPr>
        </p:nvSpPr>
        <p:spPr>
          <a:xfrm>
            <a:off x="4831775" y="1799150"/>
            <a:ext cx="3538500" cy="4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2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1"/>
          <p:cNvSpPr txBox="1">
            <a:spLocks noGrp="1"/>
          </p:cNvSpPr>
          <p:nvPr>
            <p:ph type="subTitle" idx="1"/>
          </p:nvPr>
        </p:nvSpPr>
        <p:spPr>
          <a:xfrm>
            <a:off x="725125" y="2769391"/>
            <a:ext cx="31257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6" name="Google Shape;686;p21"/>
          <p:cNvSpPr txBox="1">
            <a:spLocks noGrp="1"/>
          </p:cNvSpPr>
          <p:nvPr>
            <p:ph type="ctrTitle"/>
          </p:nvPr>
        </p:nvSpPr>
        <p:spPr>
          <a:xfrm>
            <a:off x="720900" y="1366400"/>
            <a:ext cx="3851100" cy="13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87" name="Google Shape;687;p21"/>
          <p:cNvGrpSpPr/>
          <p:nvPr/>
        </p:nvGrpSpPr>
        <p:grpSpPr>
          <a:xfrm>
            <a:off x="-954045" y="-1365284"/>
            <a:ext cx="9764268" cy="6540220"/>
            <a:chOff x="-954045" y="-1365284"/>
            <a:chExt cx="9764268" cy="6540220"/>
          </a:xfrm>
        </p:grpSpPr>
        <p:sp>
          <p:nvSpPr>
            <p:cNvPr id="688" name="Google Shape;688;p21"/>
            <p:cNvSpPr/>
            <p:nvPr/>
          </p:nvSpPr>
          <p:spPr>
            <a:xfrm>
              <a:off x="870231" y="577274"/>
              <a:ext cx="166428" cy="16647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9" name="Google Shape;689;p21"/>
            <p:cNvGrpSpPr/>
            <p:nvPr/>
          </p:nvGrpSpPr>
          <p:grpSpPr>
            <a:xfrm>
              <a:off x="8556765" y="642766"/>
              <a:ext cx="253458" cy="548835"/>
              <a:chOff x="1266755" y="4029330"/>
              <a:chExt cx="148325" cy="321163"/>
            </a:xfrm>
          </p:grpSpPr>
          <p:sp>
            <p:nvSpPr>
              <p:cNvPr id="690" name="Google Shape;690;p21"/>
              <p:cNvSpPr/>
              <p:nvPr/>
            </p:nvSpPr>
            <p:spPr>
              <a:xfrm>
                <a:off x="1394309" y="4029330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1" y="128"/>
                      <a:pt x="1" y="194"/>
                    </a:cubicBezTo>
                    <a:cubicBezTo>
                      <a:pt x="1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1394309" y="4091426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1" y="67"/>
                      <a:pt x="1" y="194"/>
                    </a:cubicBezTo>
                    <a:cubicBezTo>
                      <a:pt x="1" y="255"/>
                      <a:pt x="67" y="383"/>
                      <a:pt x="194" y="383"/>
                    </a:cubicBezTo>
                    <a:cubicBezTo>
                      <a:pt x="321" y="383"/>
                      <a:pt x="382" y="255"/>
                      <a:pt x="382" y="194"/>
                    </a:cubicBezTo>
                    <a:cubicBezTo>
                      <a:pt x="382" y="67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1394309" y="4150268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1" y="61"/>
                      <a:pt x="1" y="189"/>
                    </a:cubicBezTo>
                    <a:cubicBezTo>
                      <a:pt x="1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1394309" y="4208784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1" y="128"/>
                      <a:pt x="1" y="194"/>
                    </a:cubicBezTo>
                    <a:cubicBezTo>
                      <a:pt x="1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1394309" y="4270934"/>
                <a:ext cx="20771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94" y="0"/>
                    </a:moveTo>
                    <a:cubicBezTo>
                      <a:pt x="67" y="0"/>
                      <a:pt x="1" y="66"/>
                      <a:pt x="1" y="194"/>
                    </a:cubicBezTo>
                    <a:cubicBezTo>
                      <a:pt x="1" y="255"/>
                      <a:pt x="67" y="382"/>
                      <a:pt x="194" y="382"/>
                    </a:cubicBezTo>
                    <a:cubicBezTo>
                      <a:pt x="321" y="382"/>
                      <a:pt x="382" y="255"/>
                      <a:pt x="382" y="194"/>
                    </a:cubicBezTo>
                    <a:cubicBezTo>
                      <a:pt x="382" y="66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1394309" y="4329722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1" y="62"/>
                      <a:pt x="1" y="189"/>
                    </a:cubicBezTo>
                    <a:cubicBezTo>
                      <a:pt x="1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62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1332213" y="4029330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3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1332213" y="4091426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1"/>
                    </a:moveTo>
                    <a:cubicBezTo>
                      <a:pt x="66" y="1"/>
                      <a:pt x="0" y="67"/>
                      <a:pt x="0" y="194"/>
                    </a:cubicBezTo>
                    <a:cubicBezTo>
                      <a:pt x="0" y="255"/>
                      <a:pt x="66" y="383"/>
                      <a:pt x="193" y="383"/>
                    </a:cubicBezTo>
                    <a:cubicBezTo>
                      <a:pt x="255" y="383"/>
                      <a:pt x="382" y="255"/>
                      <a:pt x="382" y="194"/>
                    </a:cubicBezTo>
                    <a:cubicBezTo>
                      <a:pt x="382" y="67"/>
                      <a:pt x="255" y="1"/>
                      <a:pt x="193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1332213" y="4150268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316"/>
                      <a:pt x="66" y="382"/>
                      <a:pt x="193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61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1332213" y="4208784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1"/>
                    </a:moveTo>
                    <a:cubicBezTo>
                      <a:pt x="66" y="1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3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1"/>
                      <a:pt x="193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1332213" y="4270934"/>
                <a:ext cx="20717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3" y="0"/>
                    </a:moveTo>
                    <a:cubicBezTo>
                      <a:pt x="66" y="0"/>
                      <a:pt x="0" y="66"/>
                      <a:pt x="0" y="194"/>
                    </a:cubicBezTo>
                    <a:cubicBezTo>
                      <a:pt x="0" y="255"/>
                      <a:pt x="66" y="382"/>
                      <a:pt x="193" y="382"/>
                    </a:cubicBezTo>
                    <a:cubicBezTo>
                      <a:pt x="255" y="382"/>
                      <a:pt x="382" y="255"/>
                      <a:pt x="382" y="194"/>
                    </a:cubicBezTo>
                    <a:cubicBezTo>
                      <a:pt x="382" y="66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1332213" y="4329722"/>
                <a:ext cx="20717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3" y="0"/>
                    </a:moveTo>
                    <a:cubicBezTo>
                      <a:pt x="66" y="0"/>
                      <a:pt x="0" y="62"/>
                      <a:pt x="0" y="189"/>
                    </a:cubicBezTo>
                    <a:cubicBezTo>
                      <a:pt x="0" y="316"/>
                      <a:pt x="66" y="382"/>
                      <a:pt x="193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62"/>
                      <a:pt x="255" y="0"/>
                      <a:pt x="193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1266755" y="4029330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0" y="128"/>
                      <a:pt x="0" y="194"/>
                    </a:cubicBezTo>
                    <a:cubicBezTo>
                      <a:pt x="0" y="321"/>
                      <a:pt x="62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1266755" y="4091426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0" y="67"/>
                      <a:pt x="0" y="194"/>
                    </a:cubicBezTo>
                    <a:cubicBezTo>
                      <a:pt x="0" y="255"/>
                      <a:pt x="62" y="383"/>
                      <a:pt x="189" y="383"/>
                    </a:cubicBezTo>
                    <a:cubicBezTo>
                      <a:pt x="316" y="383"/>
                      <a:pt x="382" y="255"/>
                      <a:pt x="382" y="194"/>
                    </a:cubicBezTo>
                    <a:cubicBezTo>
                      <a:pt x="382" y="67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1266755" y="4150268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0" y="61"/>
                      <a:pt x="0" y="189"/>
                    </a:cubicBezTo>
                    <a:cubicBezTo>
                      <a:pt x="0" y="316"/>
                      <a:pt x="62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1266755" y="4208784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0" y="128"/>
                      <a:pt x="0" y="194"/>
                    </a:cubicBezTo>
                    <a:cubicBezTo>
                      <a:pt x="0" y="321"/>
                      <a:pt x="62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1266755" y="4270934"/>
                <a:ext cx="20771" cy="2071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89" y="0"/>
                    </a:moveTo>
                    <a:cubicBezTo>
                      <a:pt x="62" y="0"/>
                      <a:pt x="0" y="66"/>
                      <a:pt x="0" y="194"/>
                    </a:cubicBezTo>
                    <a:cubicBezTo>
                      <a:pt x="0" y="255"/>
                      <a:pt x="62" y="382"/>
                      <a:pt x="189" y="382"/>
                    </a:cubicBezTo>
                    <a:cubicBezTo>
                      <a:pt x="316" y="382"/>
                      <a:pt x="382" y="255"/>
                      <a:pt x="382" y="194"/>
                    </a:cubicBezTo>
                    <a:cubicBezTo>
                      <a:pt x="382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>
                <a:off x="1266755" y="4329722"/>
                <a:ext cx="20771" cy="20771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0" y="62"/>
                      <a:pt x="0" y="189"/>
                    </a:cubicBezTo>
                    <a:cubicBezTo>
                      <a:pt x="0" y="316"/>
                      <a:pt x="62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62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21"/>
            <p:cNvGrpSpPr/>
            <p:nvPr/>
          </p:nvGrpSpPr>
          <p:grpSpPr>
            <a:xfrm rot="10800000">
              <a:off x="-954045" y="-1365284"/>
              <a:ext cx="1620553" cy="3132038"/>
              <a:chOff x="4128125" y="488675"/>
              <a:chExt cx="1462857" cy="2827259"/>
            </a:xfrm>
          </p:grpSpPr>
          <p:sp>
            <p:nvSpPr>
              <p:cNvPr id="709" name="Google Shape;709;p21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FBD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FBD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FBD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FBD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FBD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21"/>
            <p:cNvSpPr/>
            <p:nvPr/>
          </p:nvSpPr>
          <p:spPr>
            <a:xfrm>
              <a:off x="7144342" y="4484654"/>
              <a:ext cx="1361846" cy="678809"/>
            </a:xfrm>
            <a:custGeom>
              <a:avLst/>
              <a:gdLst/>
              <a:ahLst/>
              <a:cxnLst/>
              <a:rect l="l" t="t" r="r" b="b"/>
              <a:pathLst>
                <a:path w="20941" h="10438" extrusionOk="0">
                  <a:moveTo>
                    <a:pt x="10437" y="0"/>
                  </a:moveTo>
                  <a:cubicBezTo>
                    <a:pt x="8976" y="0"/>
                    <a:pt x="7637" y="316"/>
                    <a:pt x="6364" y="825"/>
                  </a:cubicBezTo>
                  <a:cubicBezTo>
                    <a:pt x="4521" y="1589"/>
                    <a:pt x="2867" y="2928"/>
                    <a:pt x="1782" y="4582"/>
                  </a:cubicBezTo>
                  <a:cubicBezTo>
                    <a:pt x="637" y="6298"/>
                    <a:pt x="0" y="8273"/>
                    <a:pt x="0" y="10437"/>
                  </a:cubicBezTo>
                  <a:lnTo>
                    <a:pt x="2291" y="10437"/>
                  </a:lnTo>
                  <a:cubicBezTo>
                    <a:pt x="2291" y="9353"/>
                    <a:pt x="2485" y="8273"/>
                    <a:pt x="2928" y="7255"/>
                  </a:cubicBezTo>
                  <a:cubicBezTo>
                    <a:pt x="3503" y="5789"/>
                    <a:pt x="4582" y="4582"/>
                    <a:pt x="5855" y="3691"/>
                  </a:cubicBezTo>
                  <a:cubicBezTo>
                    <a:pt x="7194" y="2801"/>
                    <a:pt x="8722" y="2291"/>
                    <a:pt x="10437" y="2291"/>
                  </a:cubicBezTo>
                  <a:cubicBezTo>
                    <a:pt x="11583" y="2291"/>
                    <a:pt x="12667" y="2546"/>
                    <a:pt x="13619" y="2928"/>
                  </a:cubicBezTo>
                  <a:cubicBezTo>
                    <a:pt x="15085" y="3564"/>
                    <a:pt x="16358" y="4582"/>
                    <a:pt x="17249" y="5916"/>
                  </a:cubicBezTo>
                  <a:cubicBezTo>
                    <a:pt x="18074" y="7189"/>
                    <a:pt x="18583" y="8783"/>
                    <a:pt x="18649" y="10437"/>
                  </a:cubicBezTo>
                  <a:lnTo>
                    <a:pt x="20940" y="10437"/>
                  </a:lnTo>
                  <a:cubicBezTo>
                    <a:pt x="20940" y="9037"/>
                    <a:pt x="20620" y="7637"/>
                    <a:pt x="20110" y="6364"/>
                  </a:cubicBezTo>
                  <a:cubicBezTo>
                    <a:pt x="19286" y="4516"/>
                    <a:pt x="17947" y="2928"/>
                    <a:pt x="16292" y="1782"/>
                  </a:cubicBezTo>
                  <a:cubicBezTo>
                    <a:pt x="14637" y="637"/>
                    <a:pt x="12601" y="0"/>
                    <a:pt x="10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3167900" y="642771"/>
              <a:ext cx="438564" cy="98777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 rot="5400000">
              <a:off x="-22922" y="4115362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 flipH="1">
              <a:off x="4571092" y="4588004"/>
              <a:ext cx="507337" cy="114266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 flipH="1">
              <a:off x="8417086" y="4250526"/>
              <a:ext cx="186397" cy="186451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18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23"/>
          <p:cNvGrpSpPr/>
          <p:nvPr/>
        </p:nvGrpSpPr>
        <p:grpSpPr>
          <a:xfrm flipH="1">
            <a:off x="-1612156" y="-11597"/>
            <a:ext cx="10771895" cy="5175273"/>
            <a:chOff x="-24656" y="-11597"/>
            <a:chExt cx="10771895" cy="5175273"/>
          </a:xfrm>
        </p:grpSpPr>
        <p:grpSp>
          <p:nvGrpSpPr>
            <p:cNvPr id="756" name="Google Shape;756;p23"/>
            <p:cNvGrpSpPr/>
            <p:nvPr/>
          </p:nvGrpSpPr>
          <p:grpSpPr>
            <a:xfrm rot="10800000" flipH="1">
              <a:off x="1586944" y="-11597"/>
              <a:ext cx="7564864" cy="813016"/>
              <a:chOff x="-704229" y="4094158"/>
              <a:chExt cx="9859069" cy="1059581"/>
            </a:xfrm>
          </p:grpSpPr>
          <p:sp>
            <p:nvSpPr>
              <p:cNvPr id="757" name="Google Shape;757;p23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9" name="Google Shape;759;p23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760" name="Google Shape;760;p23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23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23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23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23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23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3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23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23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23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23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23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23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23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23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23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23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23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8" name="Google Shape;778;p23"/>
            <p:cNvGrpSpPr/>
            <p:nvPr/>
          </p:nvGrpSpPr>
          <p:grpSpPr>
            <a:xfrm rot="10800000" flipH="1">
              <a:off x="8690637" y="4456057"/>
              <a:ext cx="451002" cy="707619"/>
              <a:chOff x="8703849" y="7849"/>
              <a:chExt cx="451002" cy="707619"/>
            </a:xfrm>
          </p:grpSpPr>
          <p:sp>
            <p:nvSpPr>
              <p:cNvPr id="779" name="Google Shape;779;p23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8" name="Google Shape;798;p23"/>
            <p:cNvSpPr/>
            <p:nvPr/>
          </p:nvSpPr>
          <p:spPr>
            <a:xfrm rot="10800000" flipH="1">
              <a:off x="214293" y="3630893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 rot="10800000" flipH="1">
              <a:off x="8743350" y="1490731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 rot="10800000" flipH="1">
              <a:off x="8572037" y="721778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 rot="10800000" flipH="1">
              <a:off x="-24656" y="4388654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3"/>
            <p:cNvGrpSpPr/>
            <p:nvPr/>
          </p:nvGrpSpPr>
          <p:grpSpPr>
            <a:xfrm rot="-5400000" flipH="1">
              <a:off x="9157321" y="1530308"/>
              <a:ext cx="1084270" cy="2095564"/>
              <a:chOff x="4128125" y="488675"/>
              <a:chExt cx="1462857" cy="2827259"/>
            </a:xfrm>
          </p:grpSpPr>
          <p:sp>
            <p:nvSpPr>
              <p:cNvPr id="803" name="Google Shape;803;p23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3"/>
            <p:cNvSpPr/>
            <p:nvPr/>
          </p:nvSpPr>
          <p:spPr>
            <a:xfrm rot="10800000" flipH="1">
              <a:off x="252132" y="566307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3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1" r:id="rId5"/>
    <p:sldLayoutId id="2147483662" r:id="rId6"/>
    <p:sldLayoutId id="2147483663" r:id="rId7"/>
    <p:sldLayoutId id="2147483667" r:id="rId8"/>
    <p:sldLayoutId id="2147483669" r:id="rId9"/>
    <p:sldLayoutId id="2147483670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scoalainformala.ro/view.php?id=42599" TargetMode="External"/><Relationship Id="rId2" Type="http://schemas.openxmlformats.org/officeDocument/2006/relationships/hyperlink" Target="https://bugs.scoalainformala.ro/view.php?id=42803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ugs.scoalainformala.ro/view.php?id=4280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4"/>
          <p:cNvSpPr txBox="1">
            <a:spLocks noGrp="1"/>
          </p:cNvSpPr>
          <p:nvPr>
            <p:ph type="ctrTitle"/>
          </p:nvPr>
        </p:nvSpPr>
        <p:spPr>
          <a:xfrm>
            <a:off x="722725" y="1285850"/>
            <a:ext cx="4048500" cy="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DESCRIPTION</a:t>
            </a:r>
            <a:endParaRPr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3" name="Google Shape;1173;p34"/>
          <p:cNvSpPr txBox="1">
            <a:spLocks noGrp="1"/>
          </p:cNvSpPr>
          <p:nvPr>
            <p:ph type="subTitle" idx="1"/>
          </p:nvPr>
        </p:nvSpPr>
        <p:spPr>
          <a:xfrm>
            <a:off x="722099" y="1896679"/>
            <a:ext cx="3967857" cy="1864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Loop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Fitness website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Accessibility for the user to memberships, schedules &amp; information's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Fitness Products</a:t>
            </a:r>
          </a:p>
        </p:txBody>
      </p:sp>
      <p:sp>
        <p:nvSpPr>
          <p:cNvPr id="2" name="Google Shape;4152;p63">
            <a:extLst>
              <a:ext uri="{FF2B5EF4-FFF2-40B4-BE49-F238E27FC236}">
                <a16:creationId xmlns:a16="http://schemas.microsoft.com/office/drawing/2014/main" id="{FEB2694B-4E63-23C2-2970-45626EBB1161}"/>
              </a:ext>
            </a:extLst>
          </p:cNvPr>
          <p:cNvSpPr/>
          <p:nvPr/>
        </p:nvSpPr>
        <p:spPr>
          <a:xfrm>
            <a:off x="5582170" y="848519"/>
            <a:ext cx="1625671" cy="3241680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oogle Shape;4153;p63">
            <a:extLst>
              <a:ext uri="{FF2B5EF4-FFF2-40B4-BE49-F238E27FC236}">
                <a16:creationId xmlns:a16="http://schemas.microsoft.com/office/drawing/2014/main" id="{CC014997-7811-2D06-DB98-C31AAB9F96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3217"/>
          <a:stretch/>
        </p:blipFill>
        <p:spPr>
          <a:xfrm>
            <a:off x="5684359" y="1181356"/>
            <a:ext cx="1442850" cy="2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B3D0B6-BCF4-E6CB-39E1-72E9F939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848" y="1112294"/>
            <a:ext cx="1513389" cy="270225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48"/>
          <p:cNvSpPr txBox="1">
            <a:spLocks noGrp="1"/>
          </p:cNvSpPr>
          <p:nvPr>
            <p:ph type="ctrTitle"/>
          </p:nvPr>
        </p:nvSpPr>
        <p:spPr>
          <a:xfrm>
            <a:off x="133489" y="1729816"/>
            <a:ext cx="3096946" cy="1193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400" dirty="0"/>
              <a:t>Feedback?</a:t>
            </a:r>
            <a:br>
              <a:rPr lang="en-US" sz="2400" dirty="0"/>
            </a:br>
            <a:r>
              <a:rPr lang="en-US" sz="2400" dirty="0"/>
              <a:t>Recommendations?</a:t>
            </a:r>
            <a:br>
              <a:rPr lang="en-US" sz="2400" dirty="0"/>
            </a:br>
            <a:endParaRPr sz="2400" dirty="0"/>
          </a:p>
        </p:txBody>
      </p:sp>
      <p:sp>
        <p:nvSpPr>
          <p:cNvPr id="2884" name="Google Shape;2884;p48"/>
          <p:cNvSpPr txBox="1">
            <a:spLocks noGrp="1"/>
          </p:cNvSpPr>
          <p:nvPr>
            <p:ph type="ctrTitle" idx="4"/>
          </p:nvPr>
        </p:nvSpPr>
        <p:spPr>
          <a:xfrm>
            <a:off x="720000" y="540000"/>
            <a:ext cx="7209349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grpSp>
        <p:nvGrpSpPr>
          <p:cNvPr id="7" name="Google Shape;4587;p68">
            <a:extLst>
              <a:ext uri="{FF2B5EF4-FFF2-40B4-BE49-F238E27FC236}">
                <a16:creationId xmlns:a16="http://schemas.microsoft.com/office/drawing/2014/main" id="{8B629F72-5E38-5FD2-3AE5-F5600059B961}"/>
              </a:ext>
            </a:extLst>
          </p:cNvPr>
          <p:cNvGrpSpPr/>
          <p:nvPr/>
        </p:nvGrpSpPr>
        <p:grpSpPr>
          <a:xfrm>
            <a:off x="5492277" y="496553"/>
            <a:ext cx="589093" cy="589094"/>
            <a:chOff x="3324730" y="1320800"/>
            <a:chExt cx="840840" cy="840842"/>
          </a:xfrm>
        </p:grpSpPr>
        <p:sp>
          <p:nvSpPr>
            <p:cNvPr id="8" name="Google Shape;4588;p68">
              <a:extLst>
                <a:ext uri="{FF2B5EF4-FFF2-40B4-BE49-F238E27FC236}">
                  <a16:creationId xmlns:a16="http://schemas.microsoft.com/office/drawing/2014/main" id="{6B6372F0-0887-E78D-739C-00CE3C3D0754}"/>
                </a:ext>
              </a:extLst>
            </p:cNvPr>
            <p:cNvSpPr/>
            <p:nvPr/>
          </p:nvSpPr>
          <p:spPr>
            <a:xfrm>
              <a:off x="3324730" y="1320800"/>
              <a:ext cx="840840" cy="728228"/>
            </a:xfrm>
            <a:custGeom>
              <a:avLst/>
              <a:gdLst/>
              <a:ahLst/>
              <a:cxnLst/>
              <a:rect l="l" t="t" r="r" b="b"/>
              <a:pathLst>
                <a:path w="8624" h="7469" extrusionOk="0">
                  <a:moveTo>
                    <a:pt x="4312" y="1"/>
                  </a:moveTo>
                  <a:cubicBezTo>
                    <a:pt x="1905" y="1"/>
                    <a:pt x="0" y="1906"/>
                    <a:pt x="0" y="4312"/>
                  </a:cubicBezTo>
                  <a:cubicBezTo>
                    <a:pt x="0" y="5564"/>
                    <a:pt x="502" y="6667"/>
                    <a:pt x="1356" y="7469"/>
                  </a:cubicBezTo>
                  <a:lnTo>
                    <a:pt x="7272" y="7469"/>
                  </a:lnTo>
                  <a:cubicBezTo>
                    <a:pt x="8074" y="6667"/>
                    <a:pt x="8623" y="5564"/>
                    <a:pt x="8623" y="4312"/>
                  </a:cubicBezTo>
                  <a:cubicBezTo>
                    <a:pt x="8623" y="1906"/>
                    <a:pt x="6670" y="1"/>
                    <a:pt x="4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9;p68">
              <a:extLst>
                <a:ext uri="{FF2B5EF4-FFF2-40B4-BE49-F238E27FC236}">
                  <a16:creationId xmlns:a16="http://schemas.microsoft.com/office/drawing/2014/main" id="{E4C31781-9124-7F5F-34D7-3A7F9E7F0A84}"/>
                </a:ext>
              </a:extLst>
            </p:cNvPr>
            <p:cNvSpPr/>
            <p:nvPr/>
          </p:nvSpPr>
          <p:spPr>
            <a:xfrm>
              <a:off x="3456843" y="1320800"/>
              <a:ext cx="576907" cy="752895"/>
            </a:xfrm>
            <a:custGeom>
              <a:avLst/>
              <a:gdLst/>
              <a:ahLst/>
              <a:cxnLst/>
              <a:rect l="l" t="t" r="r" b="b"/>
              <a:pathLst>
                <a:path w="5917" h="7722" extrusionOk="0">
                  <a:moveTo>
                    <a:pt x="703" y="1"/>
                  </a:moveTo>
                  <a:cubicBezTo>
                    <a:pt x="302" y="1"/>
                    <a:pt x="1" y="301"/>
                    <a:pt x="1" y="650"/>
                  </a:cubicBezTo>
                  <a:lnTo>
                    <a:pt x="1" y="7469"/>
                  </a:lnTo>
                  <a:cubicBezTo>
                    <a:pt x="101" y="7569"/>
                    <a:pt x="249" y="7621"/>
                    <a:pt x="350" y="7721"/>
                  </a:cubicBezTo>
                  <a:lnTo>
                    <a:pt x="5564" y="7721"/>
                  </a:lnTo>
                  <a:cubicBezTo>
                    <a:pt x="5664" y="7621"/>
                    <a:pt x="5816" y="7569"/>
                    <a:pt x="5917" y="7469"/>
                  </a:cubicBezTo>
                  <a:lnTo>
                    <a:pt x="5917" y="650"/>
                  </a:lnTo>
                  <a:cubicBezTo>
                    <a:pt x="5917" y="301"/>
                    <a:pt x="5616" y="1"/>
                    <a:pt x="5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0;p68">
              <a:extLst>
                <a:ext uri="{FF2B5EF4-FFF2-40B4-BE49-F238E27FC236}">
                  <a16:creationId xmlns:a16="http://schemas.microsoft.com/office/drawing/2014/main" id="{9809FD62-4CA5-C689-BC39-3D668642130A}"/>
                </a:ext>
              </a:extLst>
            </p:cNvPr>
            <p:cNvSpPr/>
            <p:nvPr/>
          </p:nvSpPr>
          <p:spPr>
            <a:xfrm>
              <a:off x="3456843" y="1824100"/>
              <a:ext cx="576907" cy="249600"/>
            </a:xfrm>
            <a:custGeom>
              <a:avLst/>
              <a:gdLst/>
              <a:ahLst/>
              <a:cxnLst/>
              <a:rect l="l" t="t" r="r" b="b"/>
              <a:pathLst>
                <a:path w="5917" h="2560" extrusionOk="0">
                  <a:moveTo>
                    <a:pt x="1" y="1"/>
                  </a:moveTo>
                  <a:lnTo>
                    <a:pt x="1" y="2307"/>
                  </a:lnTo>
                  <a:cubicBezTo>
                    <a:pt x="101" y="2407"/>
                    <a:pt x="249" y="2459"/>
                    <a:pt x="350" y="2559"/>
                  </a:cubicBezTo>
                  <a:lnTo>
                    <a:pt x="5564" y="2559"/>
                  </a:lnTo>
                  <a:cubicBezTo>
                    <a:pt x="5664" y="2459"/>
                    <a:pt x="5816" y="2407"/>
                    <a:pt x="5917" y="2307"/>
                  </a:cubicBezTo>
                  <a:lnTo>
                    <a:pt x="5917" y="1"/>
                  </a:lnTo>
                  <a:cubicBezTo>
                    <a:pt x="5917" y="53"/>
                    <a:pt x="5816" y="153"/>
                    <a:pt x="5716" y="153"/>
                  </a:cubicBezTo>
                  <a:cubicBezTo>
                    <a:pt x="5664" y="153"/>
                    <a:pt x="5564" y="53"/>
                    <a:pt x="5564" y="1"/>
                  </a:cubicBezTo>
                  <a:lnTo>
                    <a:pt x="350" y="1"/>
                  </a:lnTo>
                  <a:cubicBezTo>
                    <a:pt x="350" y="53"/>
                    <a:pt x="249" y="153"/>
                    <a:pt x="201" y="153"/>
                  </a:cubicBezTo>
                  <a:cubicBezTo>
                    <a:pt x="101" y="153"/>
                    <a:pt x="1" y="53"/>
                    <a:pt x="1" y="1"/>
                  </a:cubicBezTo>
                  <a:close/>
                </a:path>
              </a:pathLst>
            </a:custGeom>
            <a:solidFill>
              <a:srgbClr val="303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91;p68">
              <a:extLst>
                <a:ext uri="{FF2B5EF4-FFF2-40B4-BE49-F238E27FC236}">
                  <a16:creationId xmlns:a16="http://schemas.microsoft.com/office/drawing/2014/main" id="{8C4E2BCB-9B4F-6094-CEB8-FB76093D75C0}"/>
                </a:ext>
              </a:extLst>
            </p:cNvPr>
            <p:cNvSpPr/>
            <p:nvPr/>
          </p:nvSpPr>
          <p:spPr>
            <a:xfrm>
              <a:off x="3490871" y="1481969"/>
              <a:ext cx="508463" cy="679672"/>
            </a:xfrm>
            <a:custGeom>
              <a:avLst/>
              <a:gdLst/>
              <a:ahLst/>
              <a:cxnLst/>
              <a:rect l="l" t="t" r="r" b="b"/>
              <a:pathLst>
                <a:path w="5215" h="697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lnTo>
                    <a:pt x="1" y="6068"/>
                  </a:lnTo>
                  <a:cubicBezTo>
                    <a:pt x="101" y="6169"/>
                    <a:pt x="201" y="6217"/>
                    <a:pt x="354" y="6317"/>
                  </a:cubicBezTo>
                  <a:cubicBezTo>
                    <a:pt x="454" y="6369"/>
                    <a:pt x="554" y="6417"/>
                    <a:pt x="655" y="6518"/>
                  </a:cubicBezTo>
                  <a:cubicBezTo>
                    <a:pt x="1256" y="6770"/>
                    <a:pt x="1906" y="6971"/>
                    <a:pt x="2608" y="6971"/>
                  </a:cubicBezTo>
                  <a:cubicBezTo>
                    <a:pt x="3610" y="6971"/>
                    <a:pt x="4513" y="6618"/>
                    <a:pt x="5215" y="6068"/>
                  </a:cubicBezTo>
                  <a:lnTo>
                    <a:pt x="5215" y="201"/>
                  </a:lnTo>
                  <a:cubicBezTo>
                    <a:pt x="5215" y="100"/>
                    <a:pt x="5115" y="0"/>
                    <a:pt x="50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92;p68">
              <a:extLst>
                <a:ext uri="{FF2B5EF4-FFF2-40B4-BE49-F238E27FC236}">
                  <a16:creationId xmlns:a16="http://schemas.microsoft.com/office/drawing/2014/main" id="{A0616DF3-641A-239A-240A-A23EB33633CC}"/>
                </a:ext>
              </a:extLst>
            </p:cNvPr>
            <p:cNvSpPr/>
            <p:nvPr/>
          </p:nvSpPr>
          <p:spPr>
            <a:xfrm>
              <a:off x="3554637" y="1711876"/>
              <a:ext cx="381420" cy="381322"/>
            </a:xfrm>
            <a:custGeom>
              <a:avLst/>
              <a:gdLst/>
              <a:ahLst/>
              <a:cxnLst/>
              <a:rect l="l" t="t" r="r" b="b"/>
              <a:pathLst>
                <a:path w="3912" h="3911" extrusionOk="0">
                  <a:moveTo>
                    <a:pt x="1954" y="650"/>
                  </a:moveTo>
                  <a:cubicBezTo>
                    <a:pt x="2656" y="650"/>
                    <a:pt x="3257" y="1252"/>
                    <a:pt x="3257" y="1954"/>
                  </a:cubicBezTo>
                  <a:cubicBezTo>
                    <a:pt x="3257" y="2656"/>
                    <a:pt x="2656" y="3257"/>
                    <a:pt x="1954" y="3257"/>
                  </a:cubicBezTo>
                  <a:cubicBezTo>
                    <a:pt x="1252" y="3257"/>
                    <a:pt x="650" y="2656"/>
                    <a:pt x="650" y="1954"/>
                  </a:cubicBezTo>
                  <a:cubicBezTo>
                    <a:pt x="650" y="1252"/>
                    <a:pt x="1252" y="650"/>
                    <a:pt x="1954" y="650"/>
                  </a:cubicBezTo>
                  <a:close/>
                  <a:moveTo>
                    <a:pt x="1954" y="0"/>
                  </a:moveTo>
                  <a:cubicBezTo>
                    <a:pt x="851" y="0"/>
                    <a:pt x="1" y="851"/>
                    <a:pt x="1" y="1954"/>
                  </a:cubicBezTo>
                  <a:cubicBezTo>
                    <a:pt x="1" y="3057"/>
                    <a:pt x="851" y="3911"/>
                    <a:pt x="1954" y="3911"/>
                  </a:cubicBezTo>
                  <a:cubicBezTo>
                    <a:pt x="3057" y="3911"/>
                    <a:pt x="3911" y="3057"/>
                    <a:pt x="3911" y="1954"/>
                  </a:cubicBezTo>
                  <a:cubicBezTo>
                    <a:pt x="3911" y="851"/>
                    <a:pt x="3057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93;p68">
              <a:extLst>
                <a:ext uri="{FF2B5EF4-FFF2-40B4-BE49-F238E27FC236}">
                  <a16:creationId xmlns:a16="http://schemas.microsoft.com/office/drawing/2014/main" id="{390B2C5C-5DED-6DEA-FDF3-FA843644E148}"/>
                </a:ext>
              </a:extLst>
            </p:cNvPr>
            <p:cNvSpPr/>
            <p:nvPr/>
          </p:nvSpPr>
          <p:spPr>
            <a:xfrm>
              <a:off x="3623082" y="1535887"/>
              <a:ext cx="78293" cy="127238"/>
            </a:xfrm>
            <a:custGeom>
              <a:avLst/>
              <a:gdLst/>
              <a:ahLst/>
              <a:cxnLst/>
              <a:rect l="l" t="t" r="r" b="b"/>
              <a:pathLst>
                <a:path w="803" h="1305" extrusionOk="0">
                  <a:moveTo>
                    <a:pt x="402" y="249"/>
                  </a:moveTo>
                  <a:cubicBezTo>
                    <a:pt x="502" y="249"/>
                    <a:pt x="550" y="350"/>
                    <a:pt x="550" y="450"/>
                  </a:cubicBezTo>
                  <a:lnTo>
                    <a:pt x="550" y="903"/>
                  </a:lnTo>
                  <a:cubicBezTo>
                    <a:pt x="550" y="1003"/>
                    <a:pt x="502" y="1051"/>
                    <a:pt x="402" y="1051"/>
                  </a:cubicBezTo>
                  <a:cubicBezTo>
                    <a:pt x="301" y="1051"/>
                    <a:pt x="249" y="1003"/>
                    <a:pt x="249" y="903"/>
                  </a:cubicBezTo>
                  <a:lnTo>
                    <a:pt x="249" y="450"/>
                  </a:lnTo>
                  <a:cubicBezTo>
                    <a:pt x="249" y="350"/>
                    <a:pt x="301" y="249"/>
                    <a:pt x="402" y="249"/>
                  </a:cubicBezTo>
                  <a:close/>
                  <a:moveTo>
                    <a:pt x="402" y="1"/>
                  </a:moveTo>
                  <a:cubicBezTo>
                    <a:pt x="149" y="1"/>
                    <a:pt x="0" y="201"/>
                    <a:pt x="0" y="450"/>
                  </a:cubicBezTo>
                  <a:lnTo>
                    <a:pt x="0" y="903"/>
                  </a:lnTo>
                  <a:cubicBezTo>
                    <a:pt x="0" y="1104"/>
                    <a:pt x="149" y="1304"/>
                    <a:pt x="402" y="1304"/>
                  </a:cubicBezTo>
                  <a:cubicBezTo>
                    <a:pt x="602" y="1304"/>
                    <a:pt x="803" y="1104"/>
                    <a:pt x="803" y="903"/>
                  </a:cubicBezTo>
                  <a:lnTo>
                    <a:pt x="803" y="450"/>
                  </a:lnTo>
                  <a:cubicBezTo>
                    <a:pt x="803" y="201"/>
                    <a:pt x="602" y="1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94;p68">
              <a:extLst>
                <a:ext uri="{FF2B5EF4-FFF2-40B4-BE49-F238E27FC236}">
                  <a16:creationId xmlns:a16="http://schemas.microsoft.com/office/drawing/2014/main" id="{6EF30E3A-6A15-24F4-50F8-C589A962D1B6}"/>
                </a:ext>
              </a:extLst>
            </p:cNvPr>
            <p:cNvSpPr/>
            <p:nvPr/>
          </p:nvSpPr>
          <p:spPr>
            <a:xfrm>
              <a:off x="3769723" y="1535887"/>
              <a:ext cx="82972" cy="127238"/>
            </a:xfrm>
            <a:custGeom>
              <a:avLst/>
              <a:gdLst/>
              <a:ahLst/>
              <a:cxnLst/>
              <a:rect l="l" t="t" r="r" b="b"/>
              <a:pathLst>
                <a:path w="851" h="1305" extrusionOk="0">
                  <a:moveTo>
                    <a:pt x="402" y="249"/>
                  </a:moveTo>
                  <a:cubicBezTo>
                    <a:pt x="502" y="249"/>
                    <a:pt x="602" y="350"/>
                    <a:pt x="602" y="450"/>
                  </a:cubicBezTo>
                  <a:lnTo>
                    <a:pt x="602" y="903"/>
                  </a:lnTo>
                  <a:cubicBezTo>
                    <a:pt x="602" y="1003"/>
                    <a:pt x="502" y="1051"/>
                    <a:pt x="402" y="1051"/>
                  </a:cubicBezTo>
                  <a:cubicBezTo>
                    <a:pt x="349" y="1051"/>
                    <a:pt x="249" y="1003"/>
                    <a:pt x="249" y="903"/>
                  </a:cubicBezTo>
                  <a:lnTo>
                    <a:pt x="249" y="450"/>
                  </a:lnTo>
                  <a:cubicBezTo>
                    <a:pt x="249" y="350"/>
                    <a:pt x="349" y="249"/>
                    <a:pt x="402" y="249"/>
                  </a:cubicBezTo>
                  <a:close/>
                  <a:moveTo>
                    <a:pt x="402" y="1"/>
                  </a:moveTo>
                  <a:cubicBezTo>
                    <a:pt x="201" y="1"/>
                    <a:pt x="0" y="201"/>
                    <a:pt x="0" y="450"/>
                  </a:cubicBezTo>
                  <a:lnTo>
                    <a:pt x="0" y="903"/>
                  </a:lnTo>
                  <a:cubicBezTo>
                    <a:pt x="0" y="1104"/>
                    <a:pt x="201" y="1304"/>
                    <a:pt x="402" y="1304"/>
                  </a:cubicBezTo>
                  <a:cubicBezTo>
                    <a:pt x="650" y="1304"/>
                    <a:pt x="851" y="1104"/>
                    <a:pt x="851" y="903"/>
                  </a:cubicBezTo>
                  <a:lnTo>
                    <a:pt x="851" y="450"/>
                  </a:lnTo>
                  <a:cubicBezTo>
                    <a:pt x="851" y="201"/>
                    <a:pt x="650" y="1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95;p68">
              <a:extLst>
                <a:ext uri="{FF2B5EF4-FFF2-40B4-BE49-F238E27FC236}">
                  <a16:creationId xmlns:a16="http://schemas.microsoft.com/office/drawing/2014/main" id="{8EEBBC56-5F9B-5CAD-0D42-16A40C57433C}"/>
                </a:ext>
              </a:extLst>
            </p:cNvPr>
            <p:cNvSpPr/>
            <p:nvPr/>
          </p:nvSpPr>
          <p:spPr>
            <a:xfrm>
              <a:off x="3862446" y="1535887"/>
              <a:ext cx="78293" cy="127238"/>
            </a:xfrm>
            <a:custGeom>
              <a:avLst/>
              <a:gdLst/>
              <a:ahLst/>
              <a:cxnLst/>
              <a:rect l="l" t="t" r="r" b="b"/>
              <a:pathLst>
                <a:path w="803" h="1305" extrusionOk="0">
                  <a:moveTo>
                    <a:pt x="401" y="249"/>
                  </a:moveTo>
                  <a:cubicBezTo>
                    <a:pt x="501" y="249"/>
                    <a:pt x="554" y="350"/>
                    <a:pt x="554" y="450"/>
                  </a:cubicBezTo>
                  <a:lnTo>
                    <a:pt x="554" y="903"/>
                  </a:lnTo>
                  <a:cubicBezTo>
                    <a:pt x="554" y="1003"/>
                    <a:pt x="501" y="1051"/>
                    <a:pt x="401" y="1051"/>
                  </a:cubicBezTo>
                  <a:cubicBezTo>
                    <a:pt x="301" y="1051"/>
                    <a:pt x="253" y="1003"/>
                    <a:pt x="253" y="903"/>
                  </a:cubicBezTo>
                  <a:lnTo>
                    <a:pt x="253" y="450"/>
                  </a:lnTo>
                  <a:cubicBezTo>
                    <a:pt x="253" y="350"/>
                    <a:pt x="301" y="249"/>
                    <a:pt x="401" y="249"/>
                  </a:cubicBezTo>
                  <a:close/>
                  <a:moveTo>
                    <a:pt x="401" y="1"/>
                  </a:moveTo>
                  <a:cubicBezTo>
                    <a:pt x="152" y="1"/>
                    <a:pt x="0" y="201"/>
                    <a:pt x="0" y="450"/>
                  </a:cubicBezTo>
                  <a:lnTo>
                    <a:pt x="0" y="903"/>
                  </a:lnTo>
                  <a:cubicBezTo>
                    <a:pt x="0" y="1104"/>
                    <a:pt x="152" y="1304"/>
                    <a:pt x="401" y="1304"/>
                  </a:cubicBezTo>
                  <a:cubicBezTo>
                    <a:pt x="602" y="1304"/>
                    <a:pt x="802" y="1104"/>
                    <a:pt x="802" y="903"/>
                  </a:cubicBezTo>
                  <a:lnTo>
                    <a:pt x="802" y="450"/>
                  </a:lnTo>
                  <a:cubicBezTo>
                    <a:pt x="802" y="201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96;p68">
              <a:extLst>
                <a:ext uri="{FF2B5EF4-FFF2-40B4-BE49-F238E27FC236}">
                  <a16:creationId xmlns:a16="http://schemas.microsoft.com/office/drawing/2014/main" id="{7A7AD847-3A11-4724-1505-EBFD204219B9}"/>
                </a:ext>
              </a:extLst>
            </p:cNvPr>
            <p:cNvSpPr/>
            <p:nvPr/>
          </p:nvSpPr>
          <p:spPr>
            <a:xfrm>
              <a:off x="3549567" y="1535887"/>
              <a:ext cx="44265" cy="127238"/>
            </a:xfrm>
            <a:custGeom>
              <a:avLst/>
              <a:gdLst/>
              <a:ahLst/>
              <a:cxnLst/>
              <a:rect l="l" t="t" r="r" b="b"/>
              <a:pathLst>
                <a:path w="454" h="1305" extrusionOk="0">
                  <a:moveTo>
                    <a:pt x="101" y="1"/>
                  </a:moveTo>
                  <a:cubicBezTo>
                    <a:pt x="53" y="1"/>
                    <a:pt x="0" y="49"/>
                    <a:pt x="0" y="149"/>
                  </a:cubicBezTo>
                  <a:cubicBezTo>
                    <a:pt x="0" y="201"/>
                    <a:pt x="53" y="249"/>
                    <a:pt x="101" y="249"/>
                  </a:cubicBezTo>
                  <a:lnTo>
                    <a:pt x="201" y="249"/>
                  </a:lnTo>
                  <a:lnTo>
                    <a:pt x="201" y="1204"/>
                  </a:lnTo>
                  <a:cubicBezTo>
                    <a:pt x="201" y="1252"/>
                    <a:pt x="253" y="1304"/>
                    <a:pt x="353" y="1304"/>
                  </a:cubicBezTo>
                  <a:cubicBezTo>
                    <a:pt x="401" y="1304"/>
                    <a:pt x="454" y="1252"/>
                    <a:pt x="454" y="1204"/>
                  </a:cubicBezTo>
                  <a:lnTo>
                    <a:pt x="454" y="149"/>
                  </a:lnTo>
                  <a:cubicBezTo>
                    <a:pt x="454" y="49"/>
                    <a:pt x="401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97;p68">
              <a:extLst>
                <a:ext uri="{FF2B5EF4-FFF2-40B4-BE49-F238E27FC236}">
                  <a16:creationId xmlns:a16="http://schemas.microsoft.com/office/drawing/2014/main" id="{B245F3DA-B110-0F64-0FB3-B29B5B22EB29}"/>
                </a:ext>
              </a:extLst>
            </p:cNvPr>
            <p:cNvSpPr/>
            <p:nvPr/>
          </p:nvSpPr>
          <p:spPr>
            <a:xfrm>
              <a:off x="3725555" y="1560165"/>
              <a:ext cx="24668" cy="29445"/>
            </a:xfrm>
            <a:custGeom>
              <a:avLst/>
              <a:gdLst/>
              <a:ahLst/>
              <a:cxnLst/>
              <a:rect l="l" t="t" r="r" b="b"/>
              <a:pathLst>
                <a:path w="253" h="302" extrusionOk="0">
                  <a:moveTo>
                    <a:pt x="101" y="0"/>
                  </a:moveTo>
                  <a:cubicBezTo>
                    <a:pt x="52" y="0"/>
                    <a:pt x="0" y="52"/>
                    <a:pt x="0" y="153"/>
                  </a:cubicBezTo>
                  <a:cubicBezTo>
                    <a:pt x="0" y="201"/>
                    <a:pt x="52" y="301"/>
                    <a:pt x="101" y="301"/>
                  </a:cubicBezTo>
                  <a:cubicBezTo>
                    <a:pt x="201" y="301"/>
                    <a:pt x="253" y="201"/>
                    <a:pt x="253" y="153"/>
                  </a:cubicBezTo>
                  <a:cubicBezTo>
                    <a:pt x="253" y="52"/>
                    <a:pt x="201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98;p68">
              <a:extLst>
                <a:ext uri="{FF2B5EF4-FFF2-40B4-BE49-F238E27FC236}">
                  <a16:creationId xmlns:a16="http://schemas.microsoft.com/office/drawing/2014/main" id="{3DA2B8AE-1AD4-9A8F-9E69-3327C8E28DD0}"/>
                </a:ext>
              </a:extLst>
            </p:cNvPr>
            <p:cNvSpPr/>
            <p:nvPr/>
          </p:nvSpPr>
          <p:spPr>
            <a:xfrm>
              <a:off x="3725555" y="1614083"/>
              <a:ext cx="24668" cy="24375"/>
            </a:xfrm>
            <a:custGeom>
              <a:avLst/>
              <a:gdLst/>
              <a:ahLst/>
              <a:cxnLst/>
              <a:rect l="l" t="t" r="r" b="b"/>
              <a:pathLst>
                <a:path w="253" h="250" extrusionOk="0">
                  <a:moveTo>
                    <a:pt x="101" y="1"/>
                  </a:moveTo>
                  <a:cubicBezTo>
                    <a:pt x="52" y="1"/>
                    <a:pt x="0" y="49"/>
                    <a:pt x="0" y="101"/>
                  </a:cubicBezTo>
                  <a:cubicBezTo>
                    <a:pt x="0" y="201"/>
                    <a:pt x="52" y="249"/>
                    <a:pt x="101" y="249"/>
                  </a:cubicBezTo>
                  <a:cubicBezTo>
                    <a:pt x="201" y="249"/>
                    <a:pt x="253" y="201"/>
                    <a:pt x="253" y="101"/>
                  </a:cubicBezTo>
                  <a:cubicBezTo>
                    <a:pt x="253" y="49"/>
                    <a:pt x="201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99;p68">
              <a:extLst>
                <a:ext uri="{FF2B5EF4-FFF2-40B4-BE49-F238E27FC236}">
                  <a16:creationId xmlns:a16="http://schemas.microsoft.com/office/drawing/2014/main" id="{8183EFCF-BF7B-C17D-30C0-BA49456F66AF}"/>
                </a:ext>
              </a:extLst>
            </p:cNvPr>
            <p:cNvSpPr/>
            <p:nvPr/>
          </p:nvSpPr>
          <p:spPr>
            <a:xfrm>
              <a:off x="3490871" y="1481969"/>
              <a:ext cx="78293" cy="630825"/>
            </a:xfrm>
            <a:custGeom>
              <a:avLst/>
              <a:gdLst/>
              <a:ahLst/>
              <a:cxnLst/>
              <a:rect l="l" t="t" r="r" b="b"/>
              <a:pathLst>
                <a:path w="803" h="6470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lnTo>
                    <a:pt x="1" y="6068"/>
                  </a:lnTo>
                  <a:cubicBezTo>
                    <a:pt x="101" y="6169"/>
                    <a:pt x="201" y="6217"/>
                    <a:pt x="354" y="6317"/>
                  </a:cubicBezTo>
                  <a:lnTo>
                    <a:pt x="655" y="6469"/>
                  </a:lnTo>
                  <a:lnTo>
                    <a:pt x="655" y="201"/>
                  </a:lnTo>
                  <a:cubicBezTo>
                    <a:pt x="655" y="100"/>
                    <a:pt x="703" y="0"/>
                    <a:pt x="803" y="0"/>
                  </a:cubicBezTo>
                  <a:close/>
                </a:path>
              </a:pathLst>
            </a:custGeom>
            <a:solidFill>
              <a:srgbClr val="CED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00;p68">
              <a:extLst>
                <a:ext uri="{FF2B5EF4-FFF2-40B4-BE49-F238E27FC236}">
                  <a16:creationId xmlns:a16="http://schemas.microsoft.com/office/drawing/2014/main" id="{E5854697-3414-A37D-857D-D16B91F38C2E}"/>
                </a:ext>
              </a:extLst>
            </p:cNvPr>
            <p:cNvSpPr/>
            <p:nvPr/>
          </p:nvSpPr>
          <p:spPr>
            <a:xfrm>
              <a:off x="3662180" y="1418593"/>
              <a:ext cx="166335" cy="34125"/>
            </a:xfrm>
            <a:custGeom>
              <a:avLst/>
              <a:gdLst/>
              <a:ahLst/>
              <a:cxnLst/>
              <a:rect l="l" t="t" r="r" b="b"/>
              <a:pathLst>
                <a:path w="1706" h="350" extrusionOk="0">
                  <a:moveTo>
                    <a:pt x="201" y="0"/>
                  </a:moveTo>
                  <a:cubicBezTo>
                    <a:pt x="101" y="0"/>
                    <a:pt x="1" y="48"/>
                    <a:pt x="1" y="149"/>
                  </a:cubicBezTo>
                  <a:cubicBezTo>
                    <a:pt x="1" y="249"/>
                    <a:pt x="101" y="349"/>
                    <a:pt x="201" y="349"/>
                  </a:cubicBezTo>
                  <a:lnTo>
                    <a:pt x="1505" y="349"/>
                  </a:lnTo>
                  <a:cubicBezTo>
                    <a:pt x="1605" y="349"/>
                    <a:pt x="1705" y="249"/>
                    <a:pt x="1705" y="149"/>
                  </a:cubicBezTo>
                  <a:cubicBezTo>
                    <a:pt x="1705" y="48"/>
                    <a:pt x="1605" y="0"/>
                    <a:pt x="1505" y="0"/>
                  </a:cubicBezTo>
                  <a:close/>
                </a:path>
              </a:pathLst>
            </a:custGeom>
            <a:solidFill>
              <a:srgbClr val="303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01;p68">
              <a:extLst>
                <a:ext uri="{FF2B5EF4-FFF2-40B4-BE49-F238E27FC236}">
                  <a16:creationId xmlns:a16="http://schemas.microsoft.com/office/drawing/2014/main" id="{B7A2DFF1-2C3C-C472-3427-00DA8F4E4C84}"/>
                </a:ext>
              </a:extLst>
            </p:cNvPr>
            <p:cNvSpPr/>
            <p:nvPr/>
          </p:nvSpPr>
          <p:spPr>
            <a:xfrm>
              <a:off x="3662180" y="1418593"/>
              <a:ext cx="82972" cy="34125"/>
            </a:xfrm>
            <a:custGeom>
              <a:avLst/>
              <a:gdLst/>
              <a:ahLst/>
              <a:cxnLst/>
              <a:rect l="l" t="t" r="r" b="b"/>
              <a:pathLst>
                <a:path w="851" h="350" extrusionOk="0">
                  <a:moveTo>
                    <a:pt x="201" y="0"/>
                  </a:moveTo>
                  <a:cubicBezTo>
                    <a:pt x="101" y="0"/>
                    <a:pt x="1" y="48"/>
                    <a:pt x="1" y="149"/>
                  </a:cubicBezTo>
                  <a:cubicBezTo>
                    <a:pt x="1" y="249"/>
                    <a:pt x="101" y="349"/>
                    <a:pt x="201" y="349"/>
                  </a:cubicBezTo>
                  <a:lnTo>
                    <a:pt x="851" y="349"/>
                  </a:lnTo>
                  <a:cubicBezTo>
                    <a:pt x="751" y="349"/>
                    <a:pt x="702" y="249"/>
                    <a:pt x="702" y="149"/>
                  </a:cubicBezTo>
                  <a:cubicBezTo>
                    <a:pt x="702" y="48"/>
                    <a:pt x="751" y="0"/>
                    <a:pt x="851" y="0"/>
                  </a:cubicBezTo>
                  <a:close/>
                </a:path>
              </a:pathLst>
            </a:custGeom>
            <a:solidFill>
              <a:srgbClr val="232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02;p68">
              <a:extLst>
                <a:ext uri="{FF2B5EF4-FFF2-40B4-BE49-F238E27FC236}">
                  <a16:creationId xmlns:a16="http://schemas.microsoft.com/office/drawing/2014/main" id="{C839DAA4-1B80-AA98-182E-EFAF2B73A6A1}"/>
                </a:ext>
              </a:extLst>
            </p:cNvPr>
            <p:cNvSpPr/>
            <p:nvPr/>
          </p:nvSpPr>
          <p:spPr>
            <a:xfrm>
              <a:off x="3598414" y="1418593"/>
              <a:ext cx="29445" cy="34125"/>
            </a:xfrm>
            <a:custGeom>
              <a:avLst/>
              <a:gdLst/>
              <a:ahLst/>
              <a:cxnLst/>
              <a:rect l="l" t="t" r="r" b="b"/>
              <a:pathLst>
                <a:path w="302" h="350" extrusionOk="0">
                  <a:moveTo>
                    <a:pt x="153" y="0"/>
                  </a:moveTo>
                  <a:cubicBezTo>
                    <a:pt x="53" y="0"/>
                    <a:pt x="1" y="48"/>
                    <a:pt x="1" y="149"/>
                  </a:cubicBezTo>
                  <a:cubicBezTo>
                    <a:pt x="1" y="249"/>
                    <a:pt x="53" y="349"/>
                    <a:pt x="153" y="349"/>
                  </a:cubicBezTo>
                  <a:cubicBezTo>
                    <a:pt x="253" y="349"/>
                    <a:pt x="302" y="249"/>
                    <a:pt x="302" y="149"/>
                  </a:cubicBezTo>
                  <a:cubicBezTo>
                    <a:pt x="302" y="48"/>
                    <a:pt x="253" y="0"/>
                    <a:pt x="153" y="0"/>
                  </a:cubicBezTo>
                  <a:close/>
                </a:path>
              </a:pathLst>
            </a:custGeom>
            <a:solidFill>
              <a:srgbClr val="303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03;p68">
              <a:extLst>
                <a:ext uri="{FF2B5EF4-FFF2-40B4-BE49-F238E27FC236}">
                  <a16:creationId xmlns:a16="http://schemas.microsoft.com/office/drawing/2014/main" id="{5D62A197-94A8-3C10-BA83-69E386054E4F}"/>
                </a:ext>
              </a:extLst>
            </p:cNvPr>
            <p:cNvSpPr/>
            <p:nvPr/>
          </p:nvSpPr>
          <p:spPr>
            <a:xfrm>
              <a:off x="3730625" y="1350148"/>
              <a:ext cx="29445" cy="34125"/>
            </a:xfrm>
            <a:custGeom>
              <a:avLst/>
              <a:gdLst/>
              <a:ahLst/>
              <a:cxnLst/>
              <a:rect l="l" t="t" r="r" b="b"/>
              <a:pathLst>
                <a:path w="302" h="350" extrusionOk="0">
                  <a:moveTo>
                    <a:pt x="149" y="0"/>
                  </a:moveTo>
                  <a:cubicBezTo>
                    <a:pt x="49" y="0"/>
                    <a:pt x="0" y="101"/>
                    <a:pt x="0" y="201"/>
                  </a:cubicBezTo>
                  <a:cubicBezTo>
                    <a:pt x="0" y="301"/>
                    <a:pt x="49" y="349"/>
                    <a:pt x="149" y="349"/>
                  </a:cubicBezTo>
                  <a:cubicBezTo>
                    <a:pt x="249" y="349"/>
                    <a:pt x="301" y="301"/>
                    <a:pt x="301" y="201"/>
                  </a:cubicBezTo>
                  <a:cubicBezTo>
                    <a:pt x="301" y="101"/>
                    <a:pt x="249" y="0"/>
                    <a:pt x="149" y="0"/>
                  </a:cubicBezTo>
                  <a:close/>
                </a:path>
              </a:pathLst>
            </a:custGeom>
            <a:solidFill>
              <a:srgbClr val="303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04;p68">
              <a:extLst>
                <a:ext uri="{FF2B5EF4-FFF2-40B4-BE49-F238E27FC236}">
                  <a16:creationId xmlns:a16="http://schemas.microsoft.com/office/drawing/2014/main" id="{1CBA7798-2FA5-8C03-6C7B-FDD601CE48B8}"/>
                </a:ext>
              </a:extLst>
            </p:cNvPr>
            <p:cNvSpPr/>
            <p:nvPr/>
          </p:nvSpPr>
          <p:spPr>
            <a:xfrm>
              <a:off x="3711028" y="1711876"/>
              <a:ext cx="68543" cy="63472"/>
            </a:xfrm>
            <a:custGeom>
              <a:avLst/>
              <a:gdLst/>
              <a:ahLst/>
              <a:cxnLst/>
              <a:rect l="l" t="t" r="r" b="b"/>
              <a:pathLst>
                <a:path w="703" h="651" extrusionOk="0">
                  <a:moveTo>
                    <a:pt x="350" y="0"/>
                  </a:moveTo>
                  <a:cubicBezTo>
                    <a:pt x="149" y="0"/>
                    <a:pt x="1" y="149"/>
                    <a:pt x="1" y="301"/>
                  </a:cubicBezTo>
                  <a:cubicBezTo>
                    <a:pt x="1" y="502"/>
                    <a:pt x="149" y="650"/>
                    <a:pt x="350" y="650"/>
                  </a:cubicBezTo>
                  <a:cubicBezTo>
                    <a:pt x="550" y="650"/>
                    <a:pt x="703" y="502"/>
                    <a:pt x="703" y="301"/>
                  </a:cubicBezTo>
                  <a:cubicBezTo>
                    <a:pt x="703" y="149"/>
                    <a:pt x="550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05;p68">
              <a:extLst>
                <a:ext uri="{FF2B5EF4-FFF2-40B4-BE49-F238E27FC236}">
                  <a16:creationId xmlns:a16="http://schemas.microsoft.com/office/drawing/2014/main" id="{701A2CDA-293C-AED3-5974-E0C8B0D62422}"/>
                </a:ext>
              </a:extLst>
            </p:cNvPr>
            <p:cNvSpPr/>
            <p:nvPr/>
          </p:nvSpPr>
          <p:spPr>
            <a:xfrm>
              <a:off x="3711028" y="1711876"/>
              <a:ext cx="49043" cy="63472"/>
            </a:xfrm>
            <a:custGeom>
              <a:avLst/>
              <a:gdLst/>
              <a:ahLst/>
              <a:cxnLst/>
              <a:rect l="l" t="t" r="r" b="b"/>
              <a:pathLst>
                <a:path w="503" h="651" extrusionOk="0">
                  <a:moveTo>
                    <a:pt x="350" y="0"/>
                  </a:moveTo>
                  <a:cubicBezTo>
                    <a:pt x="149" y="0"/>
                    <a:pt x="1" y="149"/>
                    <a:pt x="1" y="301"/>
                  </a:cubicBezTo>
                  <a:cubicBezTo>
                    <a:pt x="1" y="502"/>
                    <a:pt x="149" y="650"/>
                    <a:pt x="350" y="650"/>
                  </a:cubicBezTo>
                  <a:cubicBezTo>
                    <a:pt x="402" y="650"/>
                    <a:pt x="450" y="650"/>
                    <a:pt x="502" y="602"/>
                  </a:cubicBezTo>
                  <a:cubicBezTo>
                    <a:pt x="402" y="550"/>
                    <a:pt x="350" y="450"/>
                    <a:pt x="350" y="301"/>
                  </a:cubicBezTo>
                  <a:cubicBezTo>
                    <a:pt x="350" y="201"/>
                    <a:pt x="402" y="101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06;p68">
              <a:extLst>
                <a:ext uri="{FF2B5EF4-FFF2-40B4-BE49-F238E27FC236}">
                  <a16:creationId xmlns:a16="http://schemas.microsoft.com/office/drawing/2014/main" id="{B23D2624-DE83-811B-68D0-FFE1BC1015D2}"/>
                </a:ext>
              </a:extLst>
            </p:cNvPr>
            <p:cNvSpPr/>
            <p:nvPr/>
          </p:nvSpPr>
          <p:spPr>
            <a:xfrm>
              <a:off x="3554637" y="1902296"/>
              <a:ext cx="381420" cy="190905"/>
            </a:xfrm>
            <a:custGeom>
              <a:avLst/>
              <a:gdLst/>
              <a:ahLst/>
              <a:cxnLst/>
              <a:rect l="l" t="t" r="r" b="b"/>
              <a:pathLst>
                <a:path w="3912" h="1958" extrusionOk="0">
                  <a:moveTo>
                    <a:pt x="650" y="1"/>
                  </a:moveTo>
                  <a:cubicBezTo>
                    <a:pt x="650" y="201"/>
                    <a:pt x="502" y="354"/>
                    <a:pt x="301" y="354"/>
                  </a:cubicBezTo>
                  <a:cubicBezTo>
                    <a:pt x="149" y="354"/>
                    <a:pt x="1" y="201"/>
                    <a:pt x="1" y="1"/>
                  </a:cubicBezTo>
                  <a:lnTo>
                    <a:pt x="1" y="1"/>
                  </a:lnTo>
                  <a:cubicBezTo>
                    <a:pt x="1" y="1104"/>
                    <a:pt x="851" y="1958"/>
                    <a:pt x="1954" y="1958"/>
                  </a:cubicBezTo>
                  <a:cubicBezTo>
                    <a:pt x="3057" y="1958"/>
                    <a:pt x="3911" y="1104"/>
                    <a:pt x="3911" y="1"/>
                  </a:cubicBezTo>
                  <a:lnTo>
                    <a:pt x="3911" y="1"/>
                  </a:lnTo>
                  <a:cubicBezTo>
                    <a:pt x="3911" y="201"/>
                    <a:pt x="3759" y="354"/>
                    <a:pt x="3610" y="354"/>
                  </a:cubicBezTo>
                  <a:cubicBezTo>
                    <a:pt x="3410" y="354"/>
                    <a:pt x="3257" y="201"/>
                    <a:pt x="3257" y="1"/>
                  </a:cubicBezTo>
                  <a:cubicBezTo>
                    <a:pt x="3257" y="703"/>
                    <a:pt x="2656" y="1304"/>
                    <a:pt x="1954" y="1304"/>
                  </a:cubicBezTo>
                  <a:cubicBezTo>
                    <a:pt x="1252" y="1304"/>
                    <a:pt x="650" y="703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07;p68">
              <a:extLst>
                <a:ext uri="{FF2B5EF4-FFF2-40B4-BE49-F238E27FC236}">
                  <a16:creationId xmlns:a16="http://schemas.microsoft.com/office/drawing/2014/main" id="{4AB417CF-57A9-D04E-CAE7-3B6C91FBE46C}"/>
                </a:ext>
              </a:extLst>
            </p:cNvPr>
            <p:cNvSpPr/>
            <p:nvPr/>
          </p:nvSpPr>
          <p:spPr>
            <a:xfrm>
              <a:off x="3681778" y="1829170"/>
              <a:ext cx="48945" cy="146738"/>
            </a:xfrm>
            <a:custGeom>
              <a:avLst/>
              <a:gdLst/>
              <a:ahLst/>
              <a:cxnLst/>
              <a:rect l="l" t="t" r="r" b="b"/>
              <a:pathLst>
                <a:path w="502" h="1505" extrusionOk="0">
                  <a:moveTo>
                    <a:pt x="249" y="1"/>
                  </a:moveTo>
                  <a:cubicBezTo>
                    <a:pt x="100" y="1"/>
                    <a:pt x="0" y="101"/>
                    <a:pt x="0" y="249"/>
                  </a:cubicBezTo>
                  <a:lnTo>
                    <a:pt x="0" y="1252"/>
                  </a:lnTo>
                  <a:cubicBezTo>
                    <a:pt x="0" y="1404"/>
                    <a:pt x="100" y="1505"/>
                    <a:pt x="249" y="1505"/>
                  </a:cubicBezTo>
                  <a:cubicBezTo>
                    <a:pt x="349" y="1505"/>
                    <a:pt x="501" y="1404"/>
                    <a:pt x="501" y="1252"/>
                  </a:cubicBezTo>
                  <a:lnTo>
                    <a:pt x="501" y="249"/>
                  </a:lnTo>
                  <a:cubicBezTo>
                    <a:pt x="501" y="101"/>
                    <a:pt x="349" y="1"/>
                    <a:pt x="249" y="1"/>
                  </a:cubicBezTo>
                  <a:close/>
                </a:path>
              </a:pathLst>
            </a:custGeom>
            <a:solidFill>
              <a:srgbClr val="A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08;p68">
              <a:extLst>
                <a:ext uri="{FF2B5EF4-FFF2-40B4-BE49-F238E27FC236}">
                  <a16:creationId xmlns:a16="http://schemas.microsoft.com/office/drawing/2014/main" id="{935C3209-A051-1A6D-CDD8-16015B6FED55}"/>
                </a:ext>
              </a:extLst>
            </p:cNvPr>
            <p:cNvSpPr/>
            <p:nvPr/>
          </p:nvSpPr>
          <p:spPr>
            <a:xfrm>
              <a:off x="3681778" y="1887865"/>
              <a:ext cx="48945" cy="88042"/>
            </a:xfrm>
            <a:custGeom>
              <a:avLst/>
              <a:gdLst/>
              <a:ahLst/>
              <a:cxnLst/>
              <a:rect l="l" t="t" r="r" b="b"/>
              <a:pathLst>
                <a:path w="502" h="903" extrusionOk="0">
                  <a:moveTo>
                    <a:pt x="0" y="0"/>
                  </a:moveTo>
                  <a:lnTo>
                    <a:pt x="0" y="650"/>
                  </a:lnTo>
                  <a:cubicBezTo>
                    <a:pt x="0" y="802"/>
                    <a:pt x="100" y="903"/>
                    <a:pt x="249" y="903"/>
                  </a:cubicBezTo>
                  <a:cubicBezTo>
                    <a:pt x="349" y="903"/>
                    <a:pt x="501" y="802"/>
                    <a:pt x="501" y="650"/>
                  </a:cubicBezTo>
                  <a:lnTo>
                    <a:pt x="501" y="0"/>
                  </a:lnTo>
                  <a:cubicBezTo>
                    <a:pt x="501" y="101"/>
                    <a:pt x="349" y="249"/>
                    <a:pt x="249" y="249"/>
                  </a:cubicBezTo>
                  <a:cubicBezTo>
                    <a:pt x="100" y="249"/>
                    <a:pt x="0" y="101"/>
                    <a:pt x="0" y="0"/>
                  </a:cubicBezTo>
                  <a:close/>
                </a:path>
              </a:pathLst>
            </a:custGeom>
            <a:solidFill>
              <a:srgbClr val="8FB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09;p68">
              <a:extLst>
                <a:ext uri="{FF2B5EF4-FFF2-40B4-BE49-F238E27FC236}">
                  <a16:creationId xmlns:a16="http://schemas.microsoft.com/office/drawing/2014/main" id="{7DA0FF33-326A-064E-7FBD-0D69E681BBAA}"/>
                </a:ext>
              </a:extLst>
            </p:cNvPr>
            <p:cNvSpPr/>
            <p:nvPr/>
          </p:nvSpPr>
          <p:spPr>
            <a:xfrm>
              <a:off x="3759973" y="1829170"/>
              <a:ext cx="48945" cy="146738"/>
            </a:xfrm>
            <a:custGeom>
              <a:avLst/>
              <a:gdLst/>
              <a:ahLst/>
              <a:cxnLst/>
              <a:rect l="l" t="t" r="r" b="b"/>
              <a:pathLst>
                <a:path w="502" h="1505" extrusionOk="0">
                  <a:moveTo>
                    <a:pt x="249" y="1"/>
                  </a:moveTo>
                  <a:cubicBezTo>
                    <a:pt x="149" y="1"/>
                    <a:pt x="0" y="101"/>
                    <a:pt x="0" y="249"/>
                  </a:cubicBezTo>
                  <a:lnTo>
                    <a:pt x="0" y="1252"/>
                  </a:lnTo>
                  <a:cubicBezTo>
                    <a:pt x="0" y="1404"/>
                    <a:pt x="149" y="1505"/>
                    <a:pt x="249" y="1505"/>
                  </a:cubicBezTo>
                  <a:cubicBezTo>
                    <a:pt x="401" y="1505"/>
                    <a:pt x="502" y="1404"/>
                    <a:pt x="502" y="1252"/>
                  </a:cubicBezTo>
                  <a:lnTo>
                    <a:pt x="502" y="249"/>
                  </a:lnTo>
                  <a:cubicBezTo>
                    <a:pt x="502" y="101"/>
                    <a:pt x="401" y="1"/>
                    <a:pt x="249" y="1"/>
                  </a:cubicBezTo>
                  <a:close/>
                </a:path>
              </a:pathLst>
            </a:custGeom>
            <a:solidFill>
              <a:srgbClr val="A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10;p68">
              <a:extLst>
                <a:ext uri="{FF2B5EF4-FFF2-40B4-BE49-F238E27FC236}">
                  <a16:creationId xmlns:a16="http://schemas.microsoft.com/office/drawing/2014/main" id="{A1FBA3EA-C7BD-5790-1F60-9D2CA36FBEFF}"/>
                </a:ext>
              </a:extLst>
            </p:cNvPr>
            <p:cNvSpPr/>
            <p:nvPr/>
          </p:nvSpPr>
          <p:spPr>
            <a:xfrm>
              <a:off x="3759973" y="1887865"/>
              <a:ext cx="48945" cy="88042"/>
            </a:xfrm>
            <a:custGeom>
              <a:avLst/>
              <a:gdLst/>
              <a:ahLst/>
              <a:cxnLst/>
              <a:rect l="l" t="t" r="r" b="b"/>
              <a:pathLst>
                <a:path w="502" h="903" extrusionOk="0">
                  <a:moveTo>
                    <a:pt x="0" y="0"/>
                  </a:moveTo>
                  <a:lnTo>
                    <a:pt x="0" y="650"/>
                  </a:lnTo>
                  <a:cubicBezTo>
                    <a:pt x="0" y="802"/>
                    <a:pt x="149" y="903"/>
                    <a:pt x="249" y="903"/>
                  </a:cubicBezTo>
                  <a:cubicBezTo>
                    <a:pt x="401" y="903"/>
                    <a:pt x="502" y="802"/>
                    <a:pt x="502" y="650"/>
                  </a:cubicBezTo>
                  <a:lnTo>
                    <a:pt x="502" y="0"/>
                  </a:lnTo>
                  <a:cubicBezTo>
                    <a:pt x="502" y="101"/>
                    <a:pt x="401" y="249"/>
                    <a:pt x="249" y="249"/>
                  </a:cubicBezTo>
                  <a:cubicBezTo>
                    <a:pt x="149" y="249"/>
                    <a:pt x="0" y="101"/>
                    <a:pt x="0" y="0"/>
                  </a:cubicBezTo>
                  <a:close/>
                </a:path>
              </a:pathLst>
            </a:custGeom>
            <a:solidFill>
              <a:srgbClr val="8FB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1174;p34">
            <a:extLst>
              <a:ext uri="{FF2B5EF4-FFF2-40B4-BE49-F238E27FC236}">
                <a16:creationId xmlns:a16="http://schemas.microsoft.com/office/drawing/2014/main" id="{FA394A64-FF2B-F17F-21D3-D76A94111EB0}"/>
              </a:ext>
            </a:extLst>
          </p:cNvPr>
          <p:cNvGrpSpPr/>
          <p:nvPr/>
        </p:nvGrpSpPr>
        <p:grpSpPr>
          <a:xfrm>
            <a:off x="3052145" y="1328655"/>
            <a:ext cx="3183941" cy="2921006"/>
            <a:chOff x="5117987" y="1328696"/>
            <a:chExt cx="3004569" cy="2756446"/>
          </a:xfrm>
        </p:grpSpPr>
        <p:sp>
          <p:nvSpPr>
            <p:cNvPr id="3019" name="Google Shape;1175;p34">
              <a:extLst>
                <a:ext uri="{FF2B5EF4-FFF2-40B4-BE49-F238E27FC236}">
                  <a16:creationId xmlns:a16="http://schemas.microsoft.com/office/drawing/2014/main" id="{89643645-F9DA-4540-9C55-0C6A56740963}"/>
                </a:ext>
              </a:extLst>
            </p:cNvPr>
            <p:cNvSpPr/>
            <p:nvPr/>
          </p:nvSpPr>
          <p:spPr>
            <a:xfrm>
              <a:off x="6701829" y="1472058"/>
              <a:ext cx="495321" cy="664899"/>
            </a:xfrm>
            <a:custGeom>
              <a:avLst/>
              <a:gdLst/>
              <a:ahLst/>
              <a:cxnLst/>
              <a:rect l="l" t="t" r="r" b="b"/>
              <a:pathLst>
                <a:path w="4837" h="6493" extrusionOk="0">
                  <a:moveTo>
                    <a:pt x="4516" y="128"/>
                  </a:moveTo>
                  <a:cubicBezTo>
                    <a:pt x="4643" y="128"/>
                    <a:pt x="4709" y="189"/>
                    <a:pt x="4709" y="317"/>
                  </a:cubicBezTo>
                  <a:lnTo>
                    <a:pt x="4709" y="6238"/>
                  </a:lnTo>
                  <a:cubicBezTo>
                    <a:pt x="4709" y="6299"/>
                    <a:pt x="4643" y="6426"/>
                    <a:pt x="4516" y="6426"/>
                  </a:cubicBezTo>
                  <a:lnTo>
                    <a:pt x="316" y="6426"/>
                  </a:lnTo>
                  <a:cubicBezTo>
                    <a:pt x="188" y="6426"/>
                    <a:pt x="61" y="6299"/>
                    <a:pt x="61" y="6238"/>
                  </a:cubicBezTo>
                  <a:lnTo>
                    <a:pt x="61" y="317"/>
                  </a:lnTo>
                  <a:cubicBezTo>
                    <a:pt x="61" y="189"/>
                    <a:pt x="188" y="128"/>
                    <a:pt x="316" y="128"/>
                  </a:cubicBezTo>
                  <a:close/>
                  <a:moveTo>
                    <a:pt x="316" y="1"/>
                  </a:moveTo>
                  <a:cubicBezTo>
                    <a:pt x="127" y="1"/>
                    <a:pt x="0" y="189"/>
                    <a:pt x="0" y="317"/>
                  </a:cubicBezTo>
                  <a:lnTo>
                    <a:pt x="0" y="6238"/>
                  </a:lnTo>
                  <a:cubicBezTo>
                    <a:pt x="0" y="6365"/>
                    <a:pt x="127" y="6492"/>
                    <a:pt x="316" y="6492"/>
                  </a:cubicBezTo>
                  <a:lnTo>
                    <a:pt x="4516" y="6492"/>
                  </a:lnTo>
                  <a:cubicBezTo>
                    <a:pt x="4643" y="6492"/>
                    <a:pt x="4837" y="6365"/>
                    <a:pt x="4837" y="6238"/>
                  </a:cubicBezTo>
                  <a:lnTo>
                    <a:pt x="4837" y="317"/>
                  </a:lnTo>
                  <a:cubicBezTo>
                    <a:pt x="4837" y="189"/>
                    <a:pt x="4643" y="1"/>
                    <a:pt x="4516" y="1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1176;p34">
              <a:extLst>
                <a:ext uri="{FF2B5EF4-FFF2-40B4-BE49-F238E27FC236}">
                  <a16:creationId xmlns:a16="http://schemas.microsoft.com/office/drawing/2014/main" id="{53F30616-FAAF-BA91-AD25-A07611CC7346}"/>
                </a:ext>
              </a:extLst>
            </p:cNvPr>
            <p:cNvSpPr/>
            <p:nvPr/>
          </p:nvSpPr>
          <p:spPr>
            <a:xfrm>
              <a:off x="6786208" y="1563297"/>
              <a:ext cx="319701" cy="488665"/>
            </a:xfrm>
            <a:custGeom>
              <a:avLst/>
              <a:gdLst/>
              <a:ahLst/>
              <a:cxnLst/>
              <a:rect l="l" t="t" r="r" b="b"/>
              <a:pathLst>
                <a:path w="3122" h="4772" extrusionOk="0">
                  <a:moveTo>
                    <a:pt x="1" y="1"/>
                  </a:moveTo>
                  <a:lnTo>
                    <a:pt x="1" y="4771"/>
                  </a:lnTo>
                  <a:lnTo>
                    <a:pt x="3122" y="4771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FFBDC4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1177;p34">
              <a:extLst>
                <a:ext uri="{FF2B5EF4-FFF2-40B4-BE49-F238E27FC236}">
                  <a16:creationId xmlns:a16="http://schemas.microsoft.com/office/drawing/2014/main" id="{B1CE6CB2-188F-4D3D-7BCC-04831F3905E5}"/>
                </a:ext>
              </a:extLst>
            </p:cNvPr>
            <p:cNvSpPr/>
            <p:nvPr/>
          </p:nvSpPr>
          <p:spPr>
            <a:xfrm>
              <a:off x="7288282" y="1778135"/>
              <a:ext cx="495423" cy="664797"/>
            </a:xfrm>
            <a:custGeom>
              <a:avLst/>
              <a:gdLst/>
              <a:ahLst/>
              <a:cxnLst/>
              <a:rect l="l" t="t" r="r" b="b"/>
              <a:pathLst>
                <a:path w="4838" h="6492" extrusionOk="0">
                  <a:moveTo>
                    <a:pt x="4516" y="67"/>
                  </a:moveTo>
                  <a:cubicBezTo>
                    <a:pt x="4644" y="67"/>
                    <a:pt x="4771" y="194"/>
                    <a:pt x="4771" y="321"/>
                  </a:cubicBezTo>
                  <a:lnTo>
                    <a:pt x="4771" y="6176"/>
                  </a:lnTo>
                  <a:cubicBezTo>
                    <a:pt x="4771" y="6303"/>
                    <a:pt x="4644" y="6430"/>
                    <a:pt x="4516" y="6430"/>
                  </a:cubicBezTo>
                  <a:lnTo>
                    <a:pt x="316" y="6430"/>
                  </a:lnTo>
                  <a:cubicBezTo>
                    <a:pt x="189" y="6430"/>
                    <a:pt x="128" y="6303"/>
                    <a:pt x="128" y="6176"/>
                  </a:cubicBezTo>
                  <a:lnTo>
                    <a:pt x="128" y="321"/>
                  </a:lnTo>
                  <a:cubicBezTo>
                    <a:pt x="128" y="194"/>
                    <a:pt x="189" y="67"/>
                    <a:pt x="316" y="67"/>
                  </a:cubicBezTo>
                  <a:close/>
                  <a:moveTo>
                    <a:pt x="316" y="0"/>
                  </a:moveTo>
                  <a:cubicBezTo>
                    <a:pt x="128" y="0"/>
                    <a:pt x="1" y="128"/>
                    <a:pt x="1" y="321"/>
                  </a:cubicBezTo>
                  <a:lnTo>
                    <a:pt x="1" y="6176"/>
                  </a:lnTo>
                  <a:cubicBezTo>
                    <a:pt x="1" y="6364"/>
                    <a:pt x="128" y="6492"/>
                    <a:pt x="316" y="6492"/>
                  </a:cubicBezTo>
                  <a:lnTo>
                    <a:pt x="4516" y="6492"/>
                  </a:lnTo>
                  <a:cubicBezTo>
                    <a:pt x="4710" y="6492"/>
                    <a:pt x="4837" y="6364"/>
                    <a:pt x="4837" y="6176"/>
                  </a:cubicBezTo>
                  <a:lnTo>
                    <a:pt x="4837" y="321"/>
                  </a:lnTo>
                  <a:cubicBezTo>
                    <a:pt x="4837" y="128"/>
                    <a:pt x="4710" y="0"/>
                    <a:pt x="4516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1178;p34">
              <a:extLst>
                <a:ext uri="{FF2B5EF4-FFF2-40B4-BE49-F238E27FC236}">
                  <a16:creationId xmlns:a16="http://schemas.microsoft.com/office/drawing/2014/main" id="{7F64EC75-C98D-4B57-D840-3E608C3F3EB9}"/>
                </a:ext>
              </a:extLst>
            </p:cNvPr>
            <p:cNvSpPr/>
            <p:nvPr/>
          </p:nvSpPr>
          <p:spPr>
            <a:xfrm>
              <a:off x="7379521" y="1863128"/>
              <a:ext cx="319189" cy="495321"/>
            </a:xfrm>
            <a:custGeom>
              <a:avLst/>
              <a:gdLst/>
              <a:ahLst/>
              <a:cxnLst/>
              <a:rect l="l" t="t" r="r" b="b"/>
              <a:pathLst>
                <a:path w="3117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3116" y="4837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rgbClr val="FFBDC4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1179;p34">
              <a:extLst>
                <a:ext uri="{FF2B5EF4-FFF2-40B4-BE49-F238E27FC236}">
                  <a16:creationId xmlns:a16="http://schemas.microsoft.com/office/drawing/2014/main" id="{8743583A-91BF-87A4-4E67-7B0D2CF3376C}"/>
                </a:ext>
              </a:extLst>
            </p:cNvPr>
            <p:cNvSpPr/>
            <p:nvPr/>
          </p:nvSpPr>
          <p:spPr>
            <a:xfrm>
              <a:off x="5339481" y="1328696"/>
              <a:ext cx="1121000" cy="1876935"/>
            </a:xfrm>
            <a:custGeom>
              <a:avLst/>
              <a:gdLst/>
              <a:ahLst/>
              <a:cxnLst/>
              <a:rect l="l" t="t" r="r" b="b"/>
              <a:pathLst>
                <a:path w="10947" h="18329" extrusionOk="0">
                  <a:moveTo>
                    <a:pt x="10565" y="62"/>
                  </a:moveTo>
                  <a:cubicBezTo>
                    <a:pt x="10758" y="62"/>
                    <a:pt x="10886" y="189"/>
                    <a:pt x="10886" y="383"/>
                  </a:cubicBezTo>
                  <a:lnTo>
                    <a:pt x="10886" y="17947"/>
                  </a:lnTo>
                  <a:cubicBezTo>
                    <a:pt x="10886" y="18074"/>
                    <a:pt x="10758" y="18202"/>
                    <a:pt x="10565" y="18202"/>
                  </a:cubicBezTo>
                  <a:lnTo>
                    <a:pt x="383" y="18202"/>
                  </a:lnTo>
                  <a:cubicBezTo>
                    <a:pt x="194" y="18202"/>
                    <a:pt x="67" y="18074"/>
                    <a:pt x="67" y="17947"/>
                  </a:cubicBezTo>
                  <a:lnTo>
                    <a:pt x="67" y="383"/>
                  </a:lnTo>
                  <a:cubicBezTo>
                    <a:pt x="67" y="189"/>
                    <a:pt x="194" y="62"/>
                    <a:pt x="383" y="62"/>
                  </a:cubicBezTo>
                  <a:close/>
                  <a:moveTo>
                    <a:pt x="383" y="1"/>
                  </a:moveTo>
                  <a:cubicBezTo>
                    <a:pt x="194" y="1"/>
                    <a:pt x="1" y="189"/>
                    <a:pt x="1" y="383"/>
                  </a:cubicBezTo>
                  <a:lnTo>
                    <a:pt x="1" y="17947"/>
                  </a:lnTo>
                  <a:cubicBezTo>
                    <a:pt x="1" y="18135"/>
                    <a:pt x="194" y="18329"/>
                    <a:pt x="383" y="18329"/>
                  </a:cubicBezTo>
                  <a:lnTo>
                    <a:pt x="10565" y="18329"/>
                  </a:lnTo>
                  <a:cubicBezTo>
                    <a:pt x="10758" y="18329"/>
                    <a:pt x="10947" y="18135"/>
                    <a:pt x="10947" y="17947"/>
                  </a:cubicBezTo>
                  <a:lnTo>
                    <a:pt x="10947" y="383"/>
                  </a:lnTo>
                  <a:cubicBezTo>
                    <a:pt x="10947" y="189"/>
                    <a:pt x="10758" y="1"/>
                    <a:pt x="10565" y="1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1180;p34">
              <a:extLst>
                <a:ext uri="{FF2B5EF4-FFF2-40B4-BE49-F238E27FC236}">
                  <a16:creationId xmlns:a16="http://schemas.microsoft.com/office/drawing/2014/main" id="{3F1FBA19-7A07-AE93-01E2-C3771E0BE027}"/>
                </a:ext>
              </a:extLst>
            </p:cNvPr>
            <p:cNvSpPr/>
            <p:nvPr/>
          </p:nvSpPr>
          <p:spPr>
            <a:xfrm>
              <a:off x="5424475" y="1413177"/>
              <a:ext cx="951626" cy="1701213"/>
            </a:xfrm>
            <a:custGeom>
              <a:avLst/>
              <a:gdLst/>
              <a:ahLst/>
              <a:cxnLst/>
              <a:rect l="l" t="t" r="r" b="b"/>
              <a:pathLst>
                <a:path w="9293" h="16613" extrusionOk="0">
                  <a:moveTo>
                    <a:pt x="1" y="1"/>
                  </a:moveTo>
                  <a:lnTo>
                    <a:pt x="1" y="16613"/>
                  </a:lnTo>
                  <a:lnTo>
                    <a:pt x="9292" y="16613"/>
                  </a:lnTo>
                  <a:lnTo>
                    <a:pt x="9292" y="1"/>
                  </a:lnTo>
                  <a:close/>
                </a:path>
              </a:pathLst>
            </a:custGeom>
            <a:solidFill>
              <a:srgbClr val="FFBDC4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1181;p34">
              <a:extLst>
                <a:ext uri="{FF2B5EF4-FFF2-40B4-BE49-F238E27FC236}">
                  <a16:creationId xmlns:a16="http://schemas.microsoft.com/office/drawing/2014/main" id="{FE25788D-9BB0-26D0-893F-9EE4F0E54134}"/>
                </a:ext>
              </a:extLst>
            </p:cNvPr>
            <p:cNvSpPr/>
            <p:nvPr/>
          </p:nvSpPr>
          <p:spPr>
            <a:xfrm>
              <a:off x="5424475" y="1784894"/>
              <a:ext cx="951626" cy="1049011"/>
            </a:xfrm>
            <a:custGeom>
              <a:avLst/>
              <a:gdLst/>
              <a:ahLst/>
              <a:cxnLst/>
              <a:rect l="l" t="t" r="r" b="b"/>
              <a:pathLst>
                <a:path w="9293" h="10244" extrusionOk="0">
                  <a:moveTo>
                    <a:pt x="9292" y="1"/>
                  </a:moveTo>
                  <a:cubicBezTo>
                    <a:pt x="8335" y="1019"/>
                    <a:pt x="8335" y="2735"/>
                    <a:pt x="8335" y="2735"/>
                  </a:cubicBezTo>
                  <a:cubicBezTo>
                    <a:pt x="8335" y="2735"/>
                    <a:pt x="8078" y="2542"/>
                    <a:pt x="7701" y="2542"/>
                  </a:cubicBezTo>
                  <a:cubicBezTo>
                    <a:pt x="7428" y="2542"/>
                    <a:pt x="7093" y="2643"/>
                    <a:pt x="6747" y="2989"/>
                  </a:cubicBezTo>
                  <a:cubicBezTo>
                    <a:pt x="5983" y="3819"/>
                    <a:pt x="6619" y="5474"/>
                    <a:pt x="6619" y="5535"/>
                  </a:cubicBezTo>
                  <a:cubicBezTo>
                    <a:pt x="6619" y="5535"/>
                    <a:pt x="6339" y="5254"/>
                    <a:pt x="5576" y="5254"/>
                  </a:cubicBezTo>
                  <a:cubicBezTo>
                    <a:pt x="5449" y="5254"/>
                    <a:pt x="5308" y="5262"/>
                    <a:pt x="5153" y="5280"/>
                  </a:cubicBezTo>
                  <a:cubicBezTo>
                    <a:pt x="4008" y="5474"/>
                    <a:pt x="4008" y="7001"/>
                    <a:pt x="4008" y="7001"/>
                  </a:cubicBezTo>
                  <a:cubicBezTo>
                    <a:pt x="4008" y="7001"/>
                    <a:pt x="3946" y="6298"/>
                    <a:pt x="3498" y="6044"/>
                  </a:cubicBezTo>
                  <a:cubicBezTo>
                    <a:pt x="3277" y="5916"/>
                    <a:pt x="2943" y="5885"/>
                    <a:pt x="2665" y="5885"/>
                  </a:cubicBezTo>
                  <a:cubicBezTo>
                    <a:pt x="2387" y="5885"/>
                    <a:pt x="2165" y="5916"/>
                    <a:pt x="2165" y="5916"/>
                  </a:cubicBezTo>
                  <a:cubicBezTo>
                    <a:pt x="2165" y="5916"/>
                    <a:pt x="2928" y="4710"/>
                    <a:pt x="2098" y="4328"/>
                  </a:cubicBezTo>
                  <a:cubicBezTo>
                    <a:pt x="1799" y="4189"/>
                    <a:pt x="1574" y="4143"/>
                    <a:pt x="1410" y="4143"/>
                  </a:cubicBezTo>
                  <a:cubicBezTo>
                    <a:pt x="1122" y="4143"/>
                    <a:pt x="1019" y="4286"/>
                    <a:pt x="1019" y="4328"/>
                  </a:cubicBezTo>
                  <a:cubicBezTo>
                    <a:pt x="1019" y="4262"/>
                    <a:pt x="1207" y="3946"/>
                    <a:pt x="1019" y="3183"/>
                  </a:cubicBezTo>
                  <a:cubicBezTo>
                    <a:pt x="953" y="2801"/>
                    <a:pt x="637" y="2480"/>
                    <a:pt x="1" y="2353"/>
                  </a:cubicBezTo>
                  <a:lnTo>
                    <a:pt x="1" y="10117"/>
                  </a:lnTo>
                  <a:cubicBezTo>
                    <a:pt x="255" y="10183"/>
                    <a:pt x="383" y="10244"/>
                    <a:pt x="383" y="10244"/>
                  </a:cubicBezTo>
                  <a:cubicBezTo>
                    <a:pt x="510" y="10244"/>
                    <a:pt x="6171" y="9801"/>
                    <a:pt x="6171" y="9674"/>
                  </a:cubicBezTo>
                  <a:cubicBezTo>
                    <a:pt x="6171" y="9608"/>
                    <a:pt x="7637" y="9226"/>
                    <a:pt x="9292" y="8844"/>
                  </a:cubicBezTo>
                  <a:lnTo>
                    <a:pt x="9292" y="1"/>
                  </a:lnTo>
                  <a:close/>
                </a:path>
              </a:pathLst>
            </a:custGeom>
            <a:solidFill>
              <a:srgbClr val="378E6D">
                <a:alpha val="59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1182;p34">
              <a:extLst>
                <a:ext uri="{FF2B5EF4-FFF2-40B4-BE49-F238E27FC236}">
                  <a16:creationId xmlns:a16="http://schemas.microsoft.com/office/drawing/2014/main" id="{9E6EA045-C6B6-E3AB-D83B-16193855A761}"/>
                </a:ext>
              </a:extLst>
            </p:cNvPr>
            <p:cNvSpPr/>
            <p:nvPr/>
          </p:nvSpPr>
          <p:spPr>
            <a:xfrm>
              <a:off x="5424475" y="2214979"/>
              <a:ext cx="951626" cy="899401"/>
            </a:xfrm>
            <a:custGeom>
              <a:avLst/>
              <a:gdLst/>
              <a:ahLst/>
              <a:cxnLst/>
              <a:rect l="l" t="t" r="r" b="b"/>
              <a:pathLst>
                <a:path w="9293" h="8783" extrusionOk="0">
                  <a:moveTo>
                    <a:pt x="9292" y="1"/>
                  </a:moveTo>
                  <a:cubicBezTo>
                    <a:pt x="7256" y="1146"/>
                    <a:pt x="5535" y="3244"/>
                    <a:pt x="3565" y="4898"/>
                  </a:cubicBezTo>
                  <a:cubicBezTo>
                    <a:pt x="2480" y="5789"/>
                    <a:pt x="1335" y="6553"/>
                    <a:pt x="1" y="7062"/>
                  </a:cubicBezTo>
                  <a:lnTo>
                    <a:pt x="1" y="8783"/>
                  </a:lnTo>
                  <a:lnTo>
                    <a:pt x="9292" y="8783"/>
                  </a:lnTo>
                  <a:lnTo>
                    <a:pt x="9292" y="1"/>
                  </a:ln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1183;p34">
              <a:extLst>
                <a:ext uri="{FF2B5EF4-FFF2-40B4-BE49-F238E27FC236}">
                  <a16:creationId xmlns:a16="http://schemas.microsoft.com/office/drawing/2014/main" id="{C12EB788-C15B-7560-CE53-F1C7B17C5953}"/>
                </a:ext>
              </a:extLst>
            </p:cNvPr>
            <p:cNvSpPr/>
            <p:nvPr/>
          </p:nvSpPr>
          <p:spPr>
            <a:xfrm>
              <a:off x="5424475" y="2501703"/>
              <a:ext cx="951626" cy="612674"/>
            </a:xfrm>
            <a:custGeom>
              <a:avLst/>
              <a:gdLst/>
              <a:ahLst/>
              <a:cxnLst/>
              <a:rect l="l" t="t" r="r" b="b"/>
              <a:pathLst>
                <a:path w="9293" h="5983" extrusionOk="0">
                  <a:moveTo>
                    <a:pt x="1" y="1"/>
                  </a:moveTo>
                  <a:lnTo>
                    <a:pt x="1" y="5983"/>
                  </a:lnTo>
                  <a:lnTo>
                    <a:pt x="9292" y="5983"/>
                  </a:lnTo>
                  <a:lnTo>
                    <a:pt x="9292" y="3946"/>
                  </a:lnTo>
                  <a:cubicBezTo>
                    <a:pt x="8274" y="3819"/>
                    <a:pt x="7062" y="3626"/>
                    <a:pt x="5601" y="3117"/>
                  </a:cubicBezTo>
                  <a:cubicBezTo>
                    <a:pt x="4710" y="2801"/>
                    <a:pt x="4074" y="2480"/>
                    <a:pt x="3565" y="2098"/>
                  </a:cubicBezTo>
                  <a:cubicBezTo>
                    <a:pt x="2480" y="1401"/>
                    <a:pt x="1783" y="637"/>
                    <a:pt x="1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1184;p34">
              <a:extLst>
                <a:ext uri="{FF2B5EF4-FFF2-40B4-BE49-F238E27FC236}">
                  <a16:creationId xmlns:a16="http://schemas.microsoft.com/office/drawing/2014/main" id="{70FFD017-824C-722A-3D27-7D165DEE0C54}"/>
                </a:ext>
              </a:extLst>
            </p:cNvPr>
            <p:cNvSpPr/>
            <p:nvPr/>
          </p:nvSpPr>
          <p:spPr>
            <a:xfrm>
              <a:off x="7503120" y="2205149"/>
              <a:ext cx="240031" cy="289901"/>
            </a:xfrm>
            <a:custGeom>
              <a:avLst/>
              <a:gdLst/>
              <a:ahLst/>
              <a:cxnLst/>
              <a:rect l="l" t="t" r="r" b="b"/>
              <a:pathLst>
                <a:path w="2344" h="2831" extrusionOk="0">
                  <a:moveTo>
                    <a:pt x="1006" y="1"/>
                  </a:moveTo>
                  <a:cubicBezTo>
                    <a:pt x="990" y="1"/>
                    <a:pt x="974" y="10"/>
                    <a:pt x="957" y="31"/>
                  </a:cubicBezTo>
                  <a:cubicBezTo>
                    <a:pt x="764" y="285"/>
                    <a:pt x="703" y="2006"/>
                    <a:pt x="703" y="2006"/>
                  </a:cubicBezTo>
                  <a:cubicBezTo>
                    <a:pt x="703" y="2006"/>
                    <a:pt x="194" y="988"/>
                    <a:pt x="127" y="988"/>
                  </a:cubicBezTo>
                  <a:cubicBezTo>
                    <a:pt x="124" y="986"/>
                    <a:pt x="120" y="985"/>
                    <a:pt x="117" y="985"/>
                  </a:cubicBezTo>
                  <a:cubicBezTo>
                    <a:pt x="1" y="985"/>
                    <a:pt x="13" y="2030"/>
                    <a:pt x="448" y="2831"/>
                  </a:cubicBezTo>
                  <a:lnTo>
                    <a:pt x="1655" y="2831"/>
                  </a:lnTo>
                  <a:cubicBezTo>
                    <a:pt x="2091" y="2276"/>
                    <a:pt x="2344" y="1112"/>
                    <a:pt x="2004" y="1112"/>
                  </a:cubicBezTo>
                  <a:cubicBezTo>
                    <a:pt x="1995" y="1112"/>
                    <a:pt x="1986" y="1113"/>
                    <a:pt x="1975" y="1115"/>
                  </a:cubicBezTo>
                  <a:cubicBezTo>
                    <a:pt x="1655" y="1115"/>
                    <a:pt x="1400" y="2006"/>
                    <a:pt x="1400" y="2006"/>
                  </a:cubicBezTo>
                  <a:cubicBezTo>
                    <a:pt x="1400" y="2006"/>
                    <a:pt x="1235" y="1"/>
                    <a:pt x="1006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1185;p34">
              <a:extLst>
                <a:ext uri="{FF2B5EF4-FFF2-40B4-BE49-F238E27FC236}">
                  <a16:creationId xmlns:a16="http://schemas.microsoft.com/office/drawing/2014/main" id="{986274E5-1101-195C-B5BE-9AEF252698C9}"/>
                </a:ext>
              </a:extLst>
            </p:cNvPr>
            <p:cNvSpPr/>
            <p:nvPr/>
          </p:nvSpPr>
          <p:spPr>
            <a:xfrm>
              <a:off x="7490013" y="2494945"/>
              <a:ext cx="234707" cy="176337"/>
            </a:xfrm>
            <a:custGeom>
              <a:avLst/>
              <a:gdLst/>
              <a:ahLst/>
              <a:cxnLst/>
              <a:rect l="l" t="t" r="r" b="b"/>
              <a:pathLst>
                <a:path w="2292" h="1722" extrusionOk="0">
                  <a:moveTo>
                    <a:pt x="1" y="1"/>
                  </a:moveTo>
                  <a:lnTo>
                    <a:pt x="322" y="1721"/>
                  </a:lnTo>
                  <a:lnTo>
                    <a:pt x="1976" y="1721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1186;p34">
              <a:extLst>
                <a:ext uri="{FF2B5EF4-FFF2-40B4-BE49-F238E27FC236}">
                  <a16:creationId xmlns:a16="http://schemas.microsoft.com/office/drawing/2014/main" id="{19F847FD-CD15-DC53-AE41-D89B5B36139C}"/>
                </a:ext>
              </a:extLst>
            </p:cNvPr>
            <p:cNvSpPr/>
            <p:nvPr/>
          </p:nvSpPr>
          <p:spPr>
            <a:xfrm>
              <a:off x="6812320" y="2671178"/>
              <a:ext cx="1023513" cy="866530"/>
            </a:xfrm>
            <a:custGeom>
              <a:avLst/>
              <a:gdLst/>
              <a:ahLst/>
              <a:cxnLst/>
              <a:rect l="l" t="t" r="r" b="b"/>
              <a:pathLst>
                <a:path w="9995" h="8462" extrusionOk="0">
                  <a:moveTo>
                    <a:pt x="9674" y="62"/>
                  </a:moveTo>
                  <a:cubicBezTo>
                    <a:pt x="9801" y="62"/>
                    <a:pt x="9928" y="189"/>
                    <a:pt x="9928" y="316"/>
                  </a:cubicBezTo>
                  <a:lnTo>
                    <a:pt x="9928" y="8146"/>
                  </a:lnTo>
                  <a:cubicBezTo>
                    <a:pt x="9928" y="8274"/>
                    <a:pt x="9801" y="8401"/>
                    <a:pt x="9674" y="8401"/>
                  </a:cubicBezTo>
                  <a:lnTo>
                    <a:pt x="321" y="8401"/>
                  </a:lnTo>
                  <a:cubicBezTo>
                    <a:pt x="194" y="8401"/>
                    <a:pt x="67" y="8274"/>
                    <a:pt x="67" y="8146"/>
                  </a:cubicBezTo>
                  <a:lnTo>
                    <a:pt x="67" y="316"/>
                  </a:lnTo>
                  <a:cubicBezTo>
                    <a:pt x="67" y="189"/>
                    <a:pt x="194" y="62"/>
                    <a:pt x="321" y="62"/>
                  </a:cubicBezTo>
                  <a:close/>
                  <a:moveTo>
                    <a:pt x="321" y="0"/>
                  </a:moveTo>
                  <a:cubicBezTo>
                    <a:pt x="128" y="0"/>
                    <a:pt x="0" y="128"/>
                    <a:pt x="0" y="316"/>
                  </a:cubicBezTo>
                  <a:lnTo>
                    <a:pt x="0" y="8146"/>
                  </a:lnTo>
                  <a:cubicBezTo>
                    <a:pt x="0" y="8335"/>
                    <a:pt x="128" y="8462"/>
                    <a:pt x="321" y="8462"/>
                  </a:cubicBezTo>
                  <a:lnTo>
                    <a:pt x="9674" y="8462"/>
                  </a:lnTo>
                  <a:cubicBezTo>
                    <a:pt x="9867" y="8462"/>
                    <a:pt x="9994" y="8335"/>
                    <a:pt x="9994" y="8146"/>
                  </a:cubicBezTo>
                  <a:lnTo>
                    <a:pt x="9994" y="316"/>
                  </a:lnTo>
                  <a:cubicBezTo>
                    <a:pt x="9994" y="128"/>
                    <a:pt x="9867" y="0"/>
                    <a:pt x="9674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1187;p34">
              <a:extLst>
                <a:ext uri="{FF2B5EF4-FFF2-40B4-BE49-F238E27FC236}">
                  <a16:creationId xmlns:a16="http://schemas.microsoft.com/office/drawing/2014/main" id="{47D91EF4-F991-CCC9-46CD-C8238A3FAEC8}"/>
                </a:ext>
              </a:extLst>
            </p:cNvPr>
            <p:cNvSpPr/>
            <p:nvPr/>
          </p:nvSpPr>
          <p:spPr>
            <a:xfrm>
              <a:off x="6871201" y="2716541"/>
              <a:ext cx="905648" cy="234707"/>
            </a:xfrm>
            <a:custGeom>
              <a:avLst/>
              <a:gdLst/>
              <a:ahLst/>
              <a:cxnLst/>
              <a:rect l="l" t="t" r="r" b="b"/>
              <a:pathLst>
                <a:path w="8844" h="2292" extrusionOk="0">
                  <a:moveTo>
                    <a:pt x="189" y="0"/>
                  </a:moveTo>
                  <a:cubicBezTo>
                    <a:pt x="62" y="0"/>
                    <a:pt x="1" y="67"/>
                    <a:pt x="1" y="194"/>
                  </a:cubicBezTo>
                  <a:lnTo>
                    <a:pt x="1" y="2037"/>
                  </a:lnTo>
                  <a:cubicBezTo>
                    <a:pt x="1" y="2164"/>
                    <a:pt x="62" y="2291"/>
                    <a:pt x="189" y="2291"/>
                  </a:cubicBezTo>
                  <a:lnTo>
                    <a:pt x="8656" y="2291"/>
                  </a:lnTo>
                  <a:cubicBezTo>
                    <a:pt x="8783" y="2291"/>
                    <a:pt x="8844" y="2164"/>
                    <a:pt x="8844" y="2037"/>
                  </a:cubicBezTo>
                  <a:lnTo>
                    <a:pt x="8844" y="194"/>
                  </a:lnTo>
                  <a:cubicBezTo>
                    <a:pt x="8844" y="67"/>
                    <a:pt x="8783" y="0"/>
                    <a:pt x="8656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1188;p34">
              <a:extLst>
                <a:ext uri="{FF2B5EF4-FFF2-40B4-BE49-F238E27FC236}">
                  <a16:creationId xmlns:a16="http://schemas.microsoft.com/office/drawing/2014/main" id="{B250679E-6428-B4ED-014A-E569446C4B05}"/>
                </a:ext>
              </a:extLst>
            </p:cNvPr>
            <p:cNvSpPr/>
            <p:nvPr/>
          </p:nvSpPr>
          <p:spPr>
            <a:xfrm>
              <a:off x="7112049" y="2814539"/>
              <a:ext cx="423946" cy="32462"/>
            </a:xfrm>
            <a:custGeom>
              <a:avLst/>
              <a:gdLst/>
              <a:ahLst/>
              <a:cxnLst/>
              <a:rect l="l" t="t" r="r" b="b"/>
              <a:pathLst>
                <a:path w="4140" h="317" extrusionOk="0">
                  <a:moveTo>
                    <a:pt x="128" y="1"/>
                  </a:moveTo>
                  <a:cubicBezTo>
                    <a:pt x="67" y="1"/>
                    <a:pt x="1" y="62"/>
                    <a:pt x="1" y="189"/>
                  </a:cubicBezTo>
                  <a:cubicBezTo>
                    <a:pt x="1" y="255"/>
                    <a:pt x="67" y="316"/>
                    <a:pt x="128" y="316"/>
                  </a:cubicBezTo>
                  <a:lnTo>
                    <a:pt x="4013" y="316"/>
                  </a:lnTo>
                  <a:cubicBezTo>
                    <a:pt x="4074" y="316"/>
                    <a:pt x="4140" y="255"/>
                    <a:pt x="4140" y="189"/>
                  </a:cubicBezTo>
                  <a:cubicBezTo>
                    <a:pt x="4140" y="62"/>
                    <a:pt x="4074" y="1"/>
                    <a:pt x="4013" y="1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1189;p34">
              <a:extLst>
                <a:ext uri="{FF2B5EF4-FFF2-40B4-BE49-F238E27FC236}">
                  <a16:creationId xmlns:a16="http://schemas.microsoft.com/office/drawing/2014/main" id="{851B30BE-451C-4F3A-8992-5C892D1463EA}"/>
                </a:ext>
              </a:extLst>
            </p:cNvPr>
            <p:cNvSpPr/>
            <p:nvPr/>
          </p:nvSpPr>
          <p:spPr>
            <a:xfrm>
              <a:off x="6871201" y="2984014"/>
              <a:ext cx="905648" cy="234707"/>
            </a:xfrm>
            <a:custGeom>
              <a:avLst/>
              <a:gdLst/>
              <a:ahLst/>
              <a:cxnLst/>
              <a:rect l="l" t="t" r="r" b="b"/>
              <a:pathLst>
                <a:path w="8844" h="2292" extrusionOk="0">
                  <a:moveTo>
                    <a:pt x="189" y="0"/>
                  </a:moveTo>
                  <a:cubicBezTo>
                    <a:pt x="62" y="0"/>
                    <a:pt x="1" y="127"/>
                    <a:pt x="1" y="255"/>
                  </a:cubicBezTo>
                  <a:lnTo>
                    <a:pt x="1" y="2098"/>
                  </a:lnTo>
                  <a:cubicBezTo>
                    <a:pt x="1" y="2225"/>
                    <a:pt x="62" y="2291"/>
                    <a:pt x="189" y="2291"/>
                  </a:cubicBezTo>
                  <a:lnTo>
                    <a:pt x="8656" y="2291"/>
                  </a:lnTo>
                  <a:cubicBezTo>
                    <a:pt x="8783" y="2291"/>
                    <a:pt x="8844" y="2225"/>
                    <a:pt x="8844" y="2098"/>
                  </a:cubicBezTo>
                  <a:lnTo>
                    <a:pt x="8844" y="255"/>
                  </a:lnTo>
                  <a:cubicBezTo>
                    <a:pt x="8844" y="127"/>
                    <a:pt x="8783" y="0"/>
                    <a:pt x="8656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1190;p34">
              <a:extLst>
                <a:ext uri="{FF2B5EF4-FFF2-40B4-BE49-F238E27FC236}">
                  <a16:creationId xmlns:a16="http://schemas.microsoft.com/office/drawing/2014/main" id="{6B690C72-F7C5-A9B7-434A-41EF9300D161}"/>
                </a:ext>
              </a:extLst>
            </p:cNvPr>
            <p:cNvSpPr/>
            <p:nvPr/>
          </p:nvSpPr>
          <p:spPr>
            <a:xfrm>
              <a:off x="7112049" y="3088258"/>
              <a:ext cx="423946" cy="32462"/>
            </a:xfrm>
            <a:custGeom>
              <a:avLst/>
              <a:gdLst/>
              <a:ahLst/>
              <a:cxnLst/>
              <a:rect l="l" t="t" r="r" b="b"/>
              <a:pathLst>
                <a:path w="4140" h="317" extrusionOk="0">
                  <a:moveTo>
                    <a:pt x="128" y="0"/>
                  </a:moveTo>
                  <a:cubicBezTo>
                    <a:pt x="67" y="0"/>
                    <a:pt x="1" y="61"/>
                    <a:pt x="1" y="128"/>
                  </a:cubicBezTo>
                  <a:cubicBezTo>
                    <a:pt x="1" y="255"/>
                    <a:pt x="67" y="316"/>
                    <a:pt x="128" y="316"/>
                  </a:cubicBezTo>
                  <a:lnTo>
                    <a:pt x="4013" y="316"/>
                  </a:lnTo>
                  <a:cubicBezTo>
                    <a:pt x="4074" y="316"/>
                    <a:pt x="4140" y="255"/>
                    <a:pt x="4140" y="128"/>
                  </a:cubicBezTo>
                  <a:cubicBezTo>
                    <a:pt x="4140" y="61"/>
                    <a:pt x="4074" y="0"/>
                    <a:pt x="4013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1191;p34">
              <a:extLst>
                <a:ext uri="{FF2B5EF4-FFF2-40B4-BE49-F238E27FC236}">
                  <a16:creationId xmlns:a16="http://schemas.microsoft.com/office/drawing/2014/main" id="{965BC192-5A36-20DD-BB6E-A08E7E733F77}"/>
                </a:ext>
              </a:extLst>
            </p:cNvPr>
            <p:cNvSpPr/>
            <p:nvPr/>
          </p:nvSpPr>
          <p:spPr>
            <a:xfrm>
              <a:off x="6871201" y="3257630"/>
              <a:ext cx="905648" cy="234707"/>
            </a:xfrm>
            <a:custGeom>
              <a:avLst/>
              <a:gdLst/>
              <a:ahLst/>
              <a:cxnLst/>
              <a:rect l="l" t="t" r="r" b="b"/>
              <a:pathLst>
                <a:path w="8844" h="2292" extrusionOk="0">
                  <a:moveTo>
                    <a:pt x="189" y="1"/>
                  </a:moveTo>
                  <a:cubicBezTo>
                    <a:pt x="62" y="1"/>
                    <a:pt x="1" y="128"/>
                    <a:pt x="1" y="189"/>
                  </a:cubicBezTo>
                  <a:lnTo>
                    <a:pt x="1" y="2099"/>
                  </a:lnTo>
                  <a:cubicBezTo>
                    <a:pt x="1" y="2165"/>
                    <a:pt x="62" y="2292"/>
                    <a:pt x="189" y="2292"/>
                  </a:cubicBezTo>
                  <a:lnTo>
                    <a:pt x="8656" y="2292"/>
                  </a:lnTo>
                  <a:cubicBezTo>
                    <a:pt x="8783" y="2292"/>
                    <a:pt x="8844" y="2165"/>
                    <a:pt x="8844" y="2099"/>
                  </a:cubicBezTo>
                  <a:lnTo>
                    <a:pt x="8844" y="189"/>
                  </a:lnTo>
                  <a:cubicBezTo>
                    <a:pt x="8844" y="128"/>
                    <a:pt x="8783" y="1"/>
                    <a:pt x="8656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1192;p34">
              <a:extLst>
                <a:ext uri="{FF2B5EF4-FFF2-40B4-BE49-F238E27FC236}">
                  <a16:creationId xmlns:a16="http://schemas.microsoft.com/office/drawing/2014/main" id="{9E8CD54D-9B3B-4412-9179-B2217B723D4C}"/>
                </a:ext>
              </a:extLst>
            </p:cNvPr>
            <p:cNvSpPr/>
            <p:nvPr/>
          </p:nvSpPr>
          <p:spPr>
            <a:xfrm>
              <a:off x="7112049" y="3355219"/>
              <a:ext cx="423946" cy="39118"/>
            </a:xfrm>
            <a:custGeom>
              <a:avLst/>
              <a:gdLst/>
              <a:ahLst/>
              <a:cxnLst/>
              <a:rect l="l" t="t" r="r" b="b"/>
              <a:pathLst>
                <a:path w="4140" h="382" extrusionOk="0">
                  <a:moveTo>
                    <a:pt x="128" y="0"/>
                  </a:moveTo>
                  <a:cubicBezTo>
                    <a:pt x="67" y="0"/>
                    <a:pt x="1" y="127"/>
                    <a:pt x="1" y="193"/>
                  </a:cubicBezTo>
                  <a:cubicBezTo>
                    <a:pt x="1" y="255"/>
                    <a:pt x="67" y="382"/>
                    <a:pt x="128" y="382"/>
                  </a:cubicBezTo>
                  <a:lnTo>
                    <a:pt x="4013" y="382"/>
                  </a:lnTo>
                  <a:cubicBezTo>
                    <a:pt x="4074" y="382"/>
                    <a:pt x="4140" y="255"/>
                    <a:pt x="4140" y="193"/>
                  </a:cubicBezTo>
                  <a:cubicBezTo>
                    <a:pt x="4140" y="127"/>
                    <a:pt x="4074" y="0"/>
                    <a:pt x="4013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1193;p34">
              <a:extLst>
                <a:ext uri="{FF2B5EF4-FFF2-40B4-BE49-F238E27FC236}">
                  <a16:creationId xmlns:a16="http://schemas.microsoft.com/office/drawing/2014/main" id="{DC5F6197-89BE-83BE-CE2A-1AF5BCD53307}"/>
                </a:ext>
              </a:extLst>
            </p:cNvPr>
            <p:cNvSpPr/>
            <p:nvPr/>
          </p:nvSpPr>
          <p:spPr>
            <a:xfrm>
              <a:off x="5197041" y="2524436"/>
              <a:ext cx="364143" cy="674423"/>
            </a:xfrm>
            <a:custGeom>
              <a:avLst/>
              <a:gdLst/>
              <a:ahLst/>
              <a:cxnLst/>
              <a:rect l="l" t="t" r="r" b="b"/>
              <a:pathLst>
                <a:path w="3556" h="6586" extrusionOk="0">
                  <a:moveTo>
                    <a:pt x="2014" y="0"/>
                  </a:moveTo>
                  <a:cubicBezTo>
                    <a:pt x="1965" y="0"/>
                    <a:pt x="1907" y="11"/>
                    <a:pt x="1840" y="33"/>
                  </a:cubicBezTo>
                  <a:cubicBezTo>
                    <a:pt x="949" y="288"/>
                    <a:pt x="1519" y="1815"/>
                    <a:pt x="1519" y="1815"/>
                  </a:cubicBezTo>
                  <a:cubicBezTo>
                    <a:pt x="1519" y="1815"/>
                    <a:pt x="1198" y="1276"/>
                    <a:pt x="984" y="1276"/>
                  </a:cubicBezTo>
                  <a:cubicBezTo>
                    <a:pt x="913" y="1276"/>
                    <a:pt x="853" y="1336"/>
                    <a:pt x="822" y="1495"/>
                  </a:cubicBezTo>
                  <a:cubicBezTo>
                    <a:pt x="712" y="1821"/>
                    <a:pt x="951" y="2310"/>
                    <a:pt x="1179" y="2672"/>
                  </a:cubicBezTo>
                  <a:lnTo>
                    <a:pt x="1179" y="2672"/>
                  </a:lnTo>
                  <a:cubicBezTo>
                    <a:pt x="1037" y="2498"/>
                    <a:pt x="879" y="2343"/>
                    <a:pt x="768" y="2343"/>
                  </a:cubicBezTo>
                  <a:cubicBezTo>
                    <a:pt x="695" y="2343"/>
                    <a:pt x="643" y="2409"/>
                    <a:pt x="628" y="2579"/>
                  </a:cubicBezTo>
                  <a:cubicBezTo>
                    <a:pt x="539" y="3158"/>
                    <a:pt x="1014" y="3706"/>
                    <a:pt x="1305" y="3982"/>
                  </a:cubicBezTo>
                  <a:lnTo>
                    <a:pt x="1305" y="3982"/>
                  </a:lnTo>
                  <a:cubicBezTo>
                    <a:pt x="1154" y="3866"/>
                    <a:pt x="948" y="3738"/>
                    <a:pt x="778" y="3738"/>
                  </a:cubicBezTo>
                  <a:cubicBezTo>
                    <a:pt x="658" y="3738"/>
                    <a:pt x="555" y="3802"/>
                    <a:pt x="501" y="3979"/>
                  </a:cubicBezTo>
                  <a:cubicBezTo>
                    <a:pt x="419" y="4390"/>
                    <a:pt x="1000" y="4879"/>
                    <a:pt x="1423" y="5174"/>
                  </a:cubicBezTo>
                  <a:lnTo>
                    <a:pt x="1423" y="5174"/>
                  </a:lnTo>
                  <a:cubicBezTo>
                    <a:pt x="1306" y="5123"/>
                    <a:pt x="1167" y="5079"/>
                    <a:pt x="1010" y="5058"/>
                  </a:cubicBezTo>
                  <a:cubicBezTo>
                    <a:pt x="981" y="5051"/>
                    <a:pt x="951" y="5047"/>
                    <a:pt x="921" y="5047"/>
                  </a:cubicBezTo>
                  <a:cubicBezTo>
                    <a:pt x="437" y="5047"/>
                    <a:pt x="1" y="5986"/>
                    <a:pt x="2222" y="6586"/>
                  </a:cubicBezTo>
                  <a:cubicBezTo>
                    <a:pt x="2222" y="6586"/>
                    <a:pt x="3556" y="5440"/>
                    <a:pt x="3174" y="4931"/>
                  </a:cubicBezTo>
                  <a:cubicBezTo>
                    <a:pt x="3114" y="4847"/>
                    <a:pt x="3036" y="4814"/>
                    <a:pt x="2949" y="4814"/>
                  </a:cubicBezTo>
                  <a:cubicBezTo>
                    <a:pt x="2793" y="4814"/>
                    <a:pt x="2607" y="4922"/>
                    <a:pt x="2443" y="5049"/>
                  </a:cubicBezTo>
                  <a:lnTo>
                    <a:pt x="2443" y="5049"/>
                  </a:lnTo>
                  <a:cubicBezTo>
                    <a:pt x="2818" y="4669"/>
                    <a:pt x="3295" y="4103"/>
                    <a:pt x="3174" y="3786"/>
                  </a:cubicBezTo>
                  <a:cubicBezTo>
                    <a:pt x="3130" y="3666"/>
                    <a:pt x="3033" y="3620"/>
                    <a:pt x="2910" y="3620"/>
                  </a:cubicBezTo>
                  <a:cubicBezTo>
                    <a:pt x="2583" y="3620"/>
                    <a:pt x="2074" y="3946"/>
                    <a:pt x="1900" y="4064"/>
                  </a:cubicBezTo>
                  <a:lnTo>
                    <a:pt x="1900" y="4064"/>
                  </a:lnTo>
                  <a:cubicBezTo>
                    <a:pt x="2157" y="3881"/>
                    <a:pt x="3133" y="3141"/>
                    <a:pt x="2858" y="2640"/>
                  </a:cubicBezTo>
                  <a:cubicBezTo>
                    <a:pt x="2800" y="2496"/>
                    <a:pt x="2710" y="2440"/>
                    <a:pt x="2605" y="2440"/>
                  </a:cubicBezTo>
                  <a:cubicBezTo>
                    <a:pt x="2277" y="2440"/>
                    <a:pt x="1806" y="2978"/>
                    <a:pt x="1725" y="3074"/>
                  </a:cubicBezTo>
                  <a:lnTo>
                    <a:pt x="1725" y="3074"/>
                  </a:lnTo>
                  <a:cubicBezTo>
                    <a:pt x="1843" y="2932"/>
                    <a:pt x="2776" y="1795"/>
                    <a:pt x="2537" y="1495"/>
                  </a:cubicBezTo>
                  <a:cubicBezTo>
                    <a:pt x="2470" y="1413"/>
                    <a:pt x="2396" y="1381"/>
                    <a:pt x="2323" y="1381"/>
                  </a:cubicBezTo>
                  <a:cubicBezTo>
                    <a:pt x="2051" y="1381"/>
                    <a:pt x="1774" y="1815"/>
                    <a:pt x="1774" y="1815"/>
                  </a:cubicBezTo>
                  <a:cubicBezTo>
                    <a:pt x="1774" y="1815"/>
                    <a:pt x="2653" y="0"/>
                    <a:pt x="2014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1194;p34">
              <a:extLst>
                <a:ext uri="{FF2B5EF4-FFF2-40B4-BE49-F238E27FC236}">
                  <a16:creationId xmlns:a16="http://schemas.microsoft.com/office/drawing/2014/main" id="{D887F248-A605-E676-74BF-F511D8ED951B}"/>
                </a:ext>
              </a:extLst>
            </p:cNvPr>
            <p:cNvSpPr/>
            <p:nvPr/>
          </p:nvSpPr>
          <p:spPr>
            <a:xfrm>
              <a:off x="5352589" y="2619055"/>
              <a:ext cx="150224" cy="723166"/>
            </a:xfrm>
            <a:custGeom>
              <a:avLst/>
              <a:gdLst/>
              <a:ahLst/>
              <a:cxnLst/>
              <a:rect l="l" t="t" r="r" b="b"/>
              <a:pathLst>
                <a:path w="1467" h="7062" extrusionOk="0">
                  <a:moveTo>
                    <a:pt x="194" y="0"/>
                  </a:moveTo>
                  <a:cubicBezTo>
                    <a:pt x="127" y="0"/>
                    <a:pt x="127" y="61"/>
                    <a:pt x="127" y="61"/>
                  </a:cubicBezTo>
                  <a:cubicBezTo>
                    <a:pt x="127" y="61"/>
                    <a:pt x="0" y="825"/>
                    <a:pt x="0" y="1910"/>
                  </a:cubicBezTo>
                  <a:cubicBezTo>
                    <a:pt x="0" y="3371"/>
                    <a:pt x="255" y="5407"/>
                    <a:pt x="1400" y="7062"/>
                  </a:cubicBezTo>
                  <a:lnTo>
                    <a:pt x="1466" y="7062"/>
                  </a:lnTo>
                  <a:lnTo>
                    <a:pt x="1466" y="7001"/>
                  </a:lnTo>
                  <a:cubicBezTo>
                    <a:pt x="321" y="5407"/>
                    <a:pt x="66" y="3371"/>
                    <a:pt x="66" y="1910"/>
                  </a:cubicBezTo>
                  <a:cubicBezTo>
                    <a:pt x="66" y="1334"/>
                    <a:pt x="127" y="891"/>
                    <a:pt x="127" y="571"/>
                  </a:cubicBezTo>
                  <a:cubicBezTo>
                    <a:pt x="127" y="443"/>
                    <a:pt x="194" y="316"/>
                    <a:pt x="194" y="189"/>
                  </a:cubicBezTo>
                  <a:lnTo>
                    <a:pt x="194" y="128"/>
                  </a:lnTo>
                  <a:lnTo>
                    <a:pt x="194" y="6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E7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1195;p34">
              <a:extLst>
                <a:ext uri="{FF2B5EF4-FFF2-40B4-BE49-F238E27FC236}">
                  <a16:creationId xmlns:a16="http://schemas.microsoft.com/office/drawing/2014/main" id="{FDF80233-1CD8-DF02-E33C-BE3640340BEA}"/>
                </a:ext>
              </a:extLst>
            </p:cNvPr>
            <p:cNvSpPr/>
            <p:nvPr/>
          </p:nvSpPr>
          <p:spPr>
            <a:xfrm>
              <a:off x="5521961" y="2565602"/>
              <a:ext cx="365065" cy="659370"/>
            </a:xfrm>
            <a:custGeom>
              <a:avLst/>
              <a:gdLst/>
              <a:ahLst/>
              <a:cxnLst/>
              <a:rect l="l" t="t" r="r" b="b"/>
              <a:pathLst>
                <a:path w="3565" h="6439" extrusionOk="0">
                  <a:moveTo>
                    <a:pt x="2468" y="1"/>
                  </a:moveTo>
                  <a:cubicBezTo>
                    <a:pt x="1970" y="1"/>
                    <a:pt x="2485" y="1856"/>
                    <a:pt x="2485" y="1856"/>
                  </a:cubicBezTo>
                  <a:cubicBezTo>
                    <a:pt x="2485" y="1856"/>
                    <a:pt x="2205" y="1295"/>
                    <a:pt x="1923" y="1295"/>
                  </a:cubicBezTo>
                  <a:cubicBezTo>
                    <a:pt x="1876" y="1295"/>
                    <a:pt x="1829" y="1311"/>
                    <a:pt x="1783" y="1347"/>
                  </a:cubicBezTo>
                  <a:cubicBezTo>
                    <a:pt x="1449" y="1570"/>
                    <a:pt x="2041" y="2765"/>
                    <a:pt x="2195" y="3062"/>
                  </a:cubicBezTo>
                  <a:lnTo>
                    <a:pt x="2195" y="3062"/>
                  </a:lnTo>
                  <a:cubicBezTo>
                    <a:pt x="2086" y="2862"/>
                    <a:pt x="1745" y="2282"/>
                    <a:pt x="1444" y="2282"/>
                  </a:cubicBezTo>
                  <a:cubicBezTo>
                    <a:pt x="1362" y="2282"/>
                    <a:pt x="1283" y="2325"/>
                    <a:pt x="1213" y="2432"/>
                  </a:cubicBezTo>
                  <a:cubicBezTo>
                    <a:pt x="878" y="2878"/>
                    <a:pt x="1666" y="3814"/>
                    <a:pt x="1866" y="4037"/>
                  </a:cubicBezTo>
                  <a:lnTo>
                    <a:pt x="1866" y="4037"/>
                  </a:lnTo>
                  <a:cubicBezTo>
                    <a:pt x="1717" y="3877"/>
                    <a:pt x="1226" y="3375"/>
                    <a:pt x="913" y="3375"/>
                  </a:cubicBezTo>
                  <a:cubicBezTo>
                    <a:pt x="825" y="3375"/>
                    <a:pt x="752" y="3414"/>
                    <a:pt x="703" y="3511"/>
                  </a:cubicBezTo>
                  <a:cubicBezTo>
                    <a:pt x="501" y="3794"/>
                    <a:pt x="860" y="4432"/>
                    <a:pt x="1151" y="4862"/>
                  </a:cubicBezTo>
                  <a:lnTo>
                    <a:pt x="1151" y="4862"/>
                  </a:lnTo>
                  <a:cubicBezTo>
                    <a:pt x="1004" y="4698"/>
                    <a:pt x="826" y="4550"/>
                    <a:pt x="662" y="4550"/>
                  </a:cubicBezTo>
                  <a:cubicBezTo>
                    <a:pt x="586" y="4550"/>
                    <a:pt x="514" y="4581"/>
                    <a:pt x="449" y="4656"/>
                  </a:cubicBezTo>
                  <a:cubicBezTo>
                    <a:pt x="1" y="5038"/>
                    <a:pt x="1085" y="6438"/>
                    <a:pt x="1085" y="6438"/>
                  </a:cubicBezTo>
                  <a:cubicBezTo>
                    <a:pt x="3504" y="6311"/>
                    <a:pt x="3056" y="5165"/>
                    <a:pt x="2546" y="5165"/>
                  </a:cubicBezTo>
                  <a:cubicBezTo>
                    <a:pt x="2367" y="5165"/>
                    <a:pt x="2212" y="5185"/>
                    <a:pt x="2084" y="5211"/>
                  </a:cubicBezTo>
                  <a:lnTo>
                    <a:pt x="2084" y="5211"/>
                  </a:lnTo>
                  <a:cubicBezTo>
                    <a:pt x="2556" y="5025"/>
                    <a:pt x="3249" y="4674"/>
                    <a:pt x="3249" y="4213"/>
                  </a:cubicBezTo>
                  <a:cubicBezTo>
                    <a:pt x="3227" y="3979"/>
                    <a:pt x="3099" y="3901"/>
                    <a:pt x="2938" y="3901"/>
                  </a:cubicBezTo>
                  <a:cubicBezTo>
                    <a:pt x="2797" y="3901"/>
                    <a:pt x="2630" y="3962"/>
                    <a:pt x="2488" y="4029"/>
                  </a:cubicBezTo>
                  <a:lnTo>
                    <a:pt x="2488" y="4029"/>
                  </a:lnTo>
                  <a:cubicBezTo>
                    <a:pt x="2852" y="3796"/>
                    <a:pt x="3397" y="3360"/>
                    <a:pt x="3437" y="2813"/>
                  </a:cubicBezTo>
                  <a:cubicBezTo>
                    <a:pt x="3454" y="2622"/>
                    <a:pt x="3395" y="2551"/>
                    <a:pt x="3297" y="2551"/>
                  </a:cubicBezTo>
                  <a:cubicBezTo>
                    <a:pt x="3159" y="2551"/>
                    <a:pt x="2946" y="2691"/>
                    <a:pt x="2757" y="2841"/>
                  </a:cubicBezTo>
                  <a:lnTo>
                    <a:pt x="2757" y="2841"/>
                  </a:lnTo>
                  <a:cubicBezTo>
                    <a:pt x="3081" y="2523"/>
                    <a:pt x="3477" y="2050"/>
                    <a:pt x="3437" y="1668"/>
                  </a:cubicBezTo>
                  <a:cubicBezTo>
                    <a:pt x="3437" y="1491"/>
                    <a:pt x="3378" y="1427"/>
                    <a:pt x="3293" y="1427"/>
                  </a:cubicBezTo>
                  <a:cubicBezTo>
                    <a:pt x="3071" y="1427"/>
                    <a:pt x="2674" y="1856"/>
                    <a:pt x="2674" y="1856"/>
                  </a:cubicBezTo>
                  <a:cubicBezTo>
                    <a:pt x="2674" y="1856"/>
                    <a:pt x="3565" y="522"/>
                    <a:pt x="2674" y="74"/>
                  </a:cubicBezTo>
                  <a:cubicBezTo>
                    <a:pt x="2591" y="23"/>
                    <a:pt x="2523" y="1"/>
                    <a:pt x="2468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1196;p34">
              <a:extLst>
                <a:ext uri="{FF2B5EF4-FFF2-40B4-BE49-F238E27FC236}">
                  <a16:creationId xmlns:a16="http://schemas.microsoft.com/office/drawing/2014/main" id="{CDB4A171-5BC7-B50E-156A-A3E8EC953ADC}"/>
                </a:ext>
              </a:extLst>
            </p:cNvPr>
            <p:cNvSpPr/>
            <p:nvPr/>
          </p:nvSpPr>
          <p:spPr>
            <a:xfrm>
              <a:off x="5521961" y="2671178"/>
              <a:ext cx="280583" cy="677802"/>
            </a:xfrm>
            <a:custGeom>
              <a:avLst/>
              <a:gdLst/>
              <a:ahLst/>
              <a:cxnLst/>
              <a:rect l="l" t="t" r="r" b="b"/>
              <a:pathLst>
                <a:path w="2740" h="6619" extrusionOk="0">
                  <a:moveTo>
                    <a:pt x="2674" y="0"/>
                  </a:moveTo>
                  <a:lnTo>
                    <a:pt x="2674" y="62"/>
                  </a:lnTo>
                  <a:cubicBezTo>
                    <a:pt x="2613" y="316"/>
                    <a:pt x="2546" y="1401"/>
                    <a:pt x="2231" y="2673"/>
                  </a:cubicBezTo>
                  <a:cubicBezTo>
                    <a:pt x="1849" y="3946"/>
                    <a:pt x="1213" y="5473"/>
                    <a:pt x="67" y="6553"/>
                  </a:cubicBezTo>
                  <a:cubicBezTo>
                    <a:pt x="1" y="6553"/>
                    <a:pt x="1" y="6553"/>
                    <a:pt x="67" y="6619"/>
                  </a:cubicBezTo>
                  <a:lnTo>
                    <a:pt x="128" y="6619"/>
                  </a:lnTo>
                  <a:cubicBezTo>
                    <a:pt x="1340" y="5407"/>
                    <a:pt x="2037" y="3819"/>
                    <a:pt x="2358" y="2419"/>
                  </a:cubicBezTo>
                  <a:cubicBezTo>
                    <a:pt x="2674" y="1080"/>
                    <a:pt x="2740" y="0"/>
                    <a:pt x="2740" y="0"/>
                  </a:cubicBezTo>
                  <a:close/>
                </a:path>
              </a:pathLst>
            </a:custGeom>
            <a:solidFill>
              <a:srgbClr val="1E7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1197;p34">
              <a:extLst>
                <a:ext uri="{FF2B5EF4-FFF2-40B4-BE49-F238E27FC236}">
                  <a16:creationId xmlns:a16="http://schemas.microsoft.com/office/drawing/2014/main" id="{E5536ED1-AF6D-B9E4-16E0-131B62AB7EFE}"/>
                </a:ext>
              </a:extLst>
            </p:cNvPr>
            <p:cNvSpPr/>
            <p:nvPr/>
          </p:nvSpPr>
          <p:spPr>
            <a:xfrm>
              <a:off x="5346342" y="3289989"/>
              <a:ext cx="378070" cy="319701"/>
            </a:xfrm>
            <a:custGeom>
              <a:avLst/>
              <a:gdLst/>
              <a:ahLst/>
              <a:cxnLst/>
              <a:rect l="l" t="t" r="r" b="b"/>
              <a:pathLst>
                <a:path w="3692" h="3122" extrusionOk="0">
                  <a:moveTo>
                    <a:pt x="0" y="1"/>
                  </a:moveTo>
                  <a:lnTo>
                    <a:pt x="316" y="2546"/>
                  </a:lnTo>
                  <a:cubicBezTo>
                    <a:pt x="382" y="2867"/>
                    <a:pt x="698" y="3121"/>
                    <a:pt x="1018" y="3121"/>
                  </a:cubicBezTo>
                  <a:lnTo>
                    <a:pt x="2607" y="3121"/>
                  </a:lnTo>
                  <a:cubicBezTo>
                    <a:pt x="2989" y="3121"/>
                    <a:pt x="3243" y="2867"/>
                    <a:pt x="3309" y="2546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1198;p34">
              <a:extLst>
                <a:ext uri="{FF2B5EF4-FFF2-40B4-BE49-F238E27FC236}">
                  <a16:creationId xmlns:a16="http://schemas.microsoft.com/office/drawing/2014/main" id="{AF7E6298-E519-A904-6130-56AD11F97B78}"/>
                </a:ext>
              </a:extLst>
            </p:cNvPr>
            <p:cNvSpPr/>
            <p:nvPr/>
          </p:nvSpPr>
          <p:spPr>
            <a:xfrm>
              <a:off x="5117987" y="3596579"/>
              <a:ext cx="2887238" cy="456203"/>
            </a:xfrm>
            <a:custGeom>
              <a:avLst/>
              <a:gdLst/>
              <a:ahLst/>
              <a:cxnLst/>
              <a:rect l="l" t="t" r="r" b="b"/>
              <a:pathLst>
                <a:path w="28195" h="4455" extrusionOk="0">
                  <a:moveTo>
                    <a:pt x="14831" y="61"/>
                  </a:moveTo>
                  <a:cubicBezTo>
                    <a:pt x="15722" y="61"/>
                    <a:pt x="16613" y="127"/>
                    <a:pt x="17437" y="127"/>
                  </a:cubicBezTo>
                  <a:cubicBezTo>
                    <a:pt x="17885" y="189"/>
                    <a:pt x="18267" y="189"/>
                    <a:pt x="18710" y="189"/>
                  </a:cubicBezTo>
                  <a:cubicBezTo>
                    <a:pt x="19601" y="255"/>
                    <a:pt x="20492" y="316"/>
                    <a:pt x="21322" y="382"/>
                  </a:cubicBezTo>
                  <a:cubicBezTo>
                    <a:pt x="21765" y="443"/>
                    <a:pt x="22213" y="509"/>
                    <a:pt x="22595" y="509"/>
                  </a:cubicBezTo>
                  <a:cubicBezTo>
                    <a:pt x="23613" y="637"/>
                    <a:pt x="24438" y="764"/>
                    <a:pt x="25201" y="952"/>
                  </a:cubicBezTo>
                  <a:cubicBezTo>
                    <a:pt x="25710" y="1018"/>
                    <a:pt x="26092" y="1146"/>
                    <a:pt x="26474" y="1273"/>
                  </a:cubicBezTo>
                  <a:cubicBezTo>
                    <a:pt x="26983" y="1400"/>
                    <a:pt x="27431" y="1528"/>
                    <a:pt x="27686" y="1716"/>
                  </a:cubicBezTo>
                  <a:cubicBezTo>
                    <a:pt x="27813" y="1782"/>
                    <a:pt x="27940" y="1909"/>
                    <a:pt x="28001" y="1970"/>
                  </a:cubicBezTo>
                  <a:cubicBezTo>
                    <a:pt x="28068" y="2037"/>
                    <a:pt x="28068" y="2164"/>
                    <a:pt x="28068" y="2225"/>
                  </a:cubicBezTo>
                  <a:cubicBezTo>
                    <a:pt x="28068" y="2291"/>
                    <a:pt x="28068" y="2352"/>
                    <a:pt x="28001" y="2480"/>
                  </a:cubicBezTo>
                  <a:cubicBezTo>
                    <a:pt x="27874" y="2607"/>
                    <a:pt x="27686" y="2734"/>
                    <a:pt x="27431" y="2861"/>
                  </a:cubicBezTo>
                  <a:cubicBezTo>
                    <a:pt x="27177" y="2989"/>
                    <a:pt x="26856" y="3055"/>
                    <a:pt x="26474" y="3182"/>
                  </a:cubicBezTo>
                  <a:cubicBezTo>
                    <a:pt x="26092" y="3309"/>
                    <a:pt x="25710" y="3437"/>
                    <a:pt x="25201" y="3498"/>
                  </a:cubicBezTo>
                  <a:cubicBezTo>
                    <a:pt x="24438" y="3625"/>
                    <a:pt x="23613" y="3819"/>
                    <a:pt x="22595" y="3880"/>
                  </a:cubicBezTo>
                  <a:cubicBezTo>
                    <a:pt x="22213" y="3946"/>
                    <a:pt x="21765" y="4007"/>
                    <a:pt x="21322" y="4073"/>
                  </a:cubicBezTo>
                  <a:cubicBezTo>
                    <a:pt x="20492" y="4134"/>
                    <a:pt x="19601" y="4200"/>
                    <a:pt x="18710" y="4261"/>
                  </a:cubicBezTo>
                  <a:lnTo>
                    <a:pt x="17437" y="4261"/>
                  </a:lnTo>
                  <a:cubicBezTo>
                    <a:pt x="16613" y="4328"/>
                    <a:pt x="15722" y="4328"/>
                    <a:pt x="14831" y="4328"/>
                  </a:cubicBezTo>
                  <a:lnTo>
                    <a:pt x="10885" y="4328"/>
                  </a:lnTo>
                  <a:cubicBezTo>
                    <a:pt x="10503" y="4261"/>
                    <a:pt x="10055" y="4261"/>
                    <a:pt x="9612" y="4261"/>
                  </a:cubicBezTo>
                  <a:cubicBezTo>
                    <a:pt x="8721" y="4200"/>
                    <a:pt x="7830" y="4134"/>
                    <a:pt x="7001" y="4073"/>
                  </a:cubicBezTo>
                  <a:cubicBezTo>
                    <a:pt x="6558" y="4007"/>
                    <a:pt x="6176" y="3946"/>
                    <a:pt x="5728" y="3946"/>
                  </a:cubicBezTo>
                  <a:cubicBezTo>
                    <a:pt x="4776" y="3819"/>
                    <a:pt x="3885" y="3691"/>
                    <a:pt x="3121" y="3498"/>
                  </a:cubicBezTo>
                  <a:cubicBezTo>
                    <a:pt x="2612" y="3437"/>
                    <a:pt x="2230" y="3309"/>
                    <a:pt x="1848" y="3243"/>
                  </a:cubicBezTo>
                  <a:cubicBezTo>
                    <a:pt x="1273" y="3055"/>
                    <a:pt x="830" y="2928"/>
                    <a:pt x="575" y="2734"/>
                  </a:cubicBezTo>
                  <a:cubicBezTo>
                    <a:pt x="382" y="2673"/>
                    <a:pt x="321" y="2546"/>
                    <a:pt x="194" y="2480"/>
                  </a:cubicBezTo>
                  <a:cubicBezTo>
                    <a:pt x="127" y="2418"/>
                    <a:pt x="127" y="2291"/>
                    <a:pt x="127" y="2225"/>
                  </a:cubicBezTo>
                  <a:cubicBezTo>
                    <a:pt x="127" y="2164"/>
                    <a:pt x="127" y="2037"/>
                    <a:pt x="194" y="1970"/>
                  </a:cubicBezTo>
                  <a:cubicBezTo>
                    <a:pt x="321" y="1843"/>
                    <a:pt x="509" y="1716"/>
                    <a:pt x="830" y="1589"/>
                  </a:cubicBezTo>
                  <a:cubicBezTo>
                    <a:pt x="1085" y="1461"/>
                    <a:pt x="1400" y="1334"/>
                    <a:pt x="1848" y="1207"/>
                  </a:cubicBezTo>
                  <a:cubicBezTo>
                    <a:pt x="2230" y="1080"/>
                    <a:pt x="2612" y="1018"/>
                    <a:pt x="3121" y="891"/>
                  </a:cubicBezTo>
                  <a:cubicBezTo>
                    <a:pt x="3885" y="764"/>
                    <a:pt x="4776" y="637"/>
                    <a:pt x="5728" y="509"/>
                  </a:cubicBezTo>
                  <a:cubicBezTo>
                    <a:pt x="6176" y="443"/>
                    <a:pt x="6558" y="443"/>
                    <a:pt x="7001" y="382"/>
                  </a:cubicBezTo>
                  <a:cubicBezTo>
                    <a:pt x="7830" y="316"/>
                    <a:pt x="8721" y="255"/>
                    <a:pt x="9612" y="189"/>
                  </a:cubicBezTo>
                  <a:cubicBezTo>
                    <a:pt x="10055" y="189"/>
                    <a:pt x="10503" y="127"/>
                    <a:pt x="10885" y="127"/>
                  </a:cubicBezTo>
                  <a:cubicBezTo>
                    <a:pt x="11776" y="127"/>
                    <a:pt x="12601" y="61"/>
                    <a:pt x="13558" y="61"/>
                  </a:cubicBezTo>
                  <a:close/>
                  <a:moveTo>
                    <a:pt x="13558" y="0"/>
                  </a:moveTo>
                  <a:cubicBezTo>
                    <a:pt x="12601" y="0"/>
                    <a:pt x="11776" y="0"/>
                    <a:pt x="10885" y="61"/>
                  </a:cubicBezTo>
                  <a:cubicBezTo>
                    <a:pt x="10437" y="61"/>
                    <a:pt x="10055" y="61"/>
                    <a:pt x="9612" y="127"/>
                  </a:cubicBezTo>
                  <a:cubicBezTo>
                    <a:pt x="8721" y="189"/>
                    <a:pt x="7830" y="255"/>
                    <a:pt x="7001" y="316"/>
                  </a:cubicBezTo>
                  <a:cubicBezTo>
                    <a:pt x="6558" y="316"/>
                    <a:pt x="6110" y="382"/>
                    <a:pt x="5728" y="443"/>
                  </a:cubicBezTo>
                  <a:cubicBezTo>
                    <a:pt x="4776" y="570"/>
                    <a:pt x="3885" y="698"/>
                    <a:pt x="3121" y="825"/>
                  </a:cubicBezTo>
                  <a:cubicBezTo>
                    <a:pt x="2612" y="891"/>
                    <a:pt x="2164" y="1018"/>
                    <a:pt x="1848" y="1146"/>
                  </a:cubicBezTo>
                  <a:cubicBezTo>
                    <a:pt x="1273" y="1273"/>
                    <a:pt x="830" y="1461"/>
                    <a:pt x="509" y="1655"/>
                  </a:cubicBezTo>
                  <a:cubicBezTo>
                    <a:pt x="382" y="1716"/>
                    <a:pt x="255" y="1782"/>
                    <a:pt x="127" y="1909"/>
                  </a:cubicBezTo>
                  <a:cubicBezTo>
                    <a:pt x="66" y="2037"/>
                    <a:pt x="0" y="2098"/>
                    <a:pt x="0" y="2225"/>
                  </a:cubicBezTo>
                  <a:cubicBezTo>
                    <a:pt x="0" y="2352"/>
                    <a:pt x="66" y="2418"/>
                    <a:pt x="127" y="2546"/>
                  </a:cubicBezTo>
                  <a:cubicBezTo>
                    <a:pt x="255" y="2673"/>
                    <a:pt x="509" y="2800"/>
                    <a:pt x="764" y="2928"/>
                  </a:cubicBezTo>
                  <a:cubicBezTo>
                    <a:pt x="1018" y="3055"/>
                    <a:pt x="1400" y="3182"/>
                    <a:pt x="1848" y="3309"/>
                  </a:cubicBezTo>
                  <a:cubicBezTo>
                    <a:pt x="2164" y="3437"/>
                    <a:pt x="2612" y="3498"/>
                    <a:pt x="3121" y="3625"/>
                  </a:cubicBezTo>
                  <a:cubicBezTo>
                    <a:pt x="3885" y="3752"/>
                    <a:pt x="4776" y="3880"/>
                    <a:pt x="5728" y="4007"/>
                  </a:cubicBezTo>
                  <a:cubicBezTo>
                    <a:pt x="6110" y="4073"/>
                    <a:pt x="6558" y="4073"/>
                    <a:pt x="7001" y="4134"/>
                  </a:cubicBezTo>
                  <a:cubicBezTo>
                    <a:pt x="7830" y="4200"/>
                    <a:pt x="8721" y="4261"/>
                    <a:pt x="9612" y="4328"/>
                  </a:cubicBezTo>
                  <a:cubicBezTo>
                    <a:pt x="10055" y="4328"/>
                    <a:pt x="10437" y="4389"/>
                    <a:pt x="10885" y="4389"/>
                  </a:cubicBezTo>
                  <a:cubicBezTo>
                    <a:pt x="11776" y="4389"/>
                    <a:pt x="12601" y="4455"/>
                    <a:pt x="13558" y="4455"/>
                  </a:cubicBezTo>
                  <a:lnTo>
                    <a:pt x="14831" y="4455"/>
                  </a:lnTo>
                  <a:cubicBezTo>
                    <a:pt x="15722" y="4455"/>
                    <a:pt x="16613" y="4389"/>
                    <a:pt x="17437" y="4389"/>
                  </a:cubicBezTo>
                  <a:cubicBezTo>
                    <a:pt x="17885" y="4389"/>
                    <a:pt x="18267" y="4328"/>
                    <a:pt x="18710" y="4328"/>
                  </a:cubicBezTo>
                  <a:cubicBezTo>
                    <a:pt x="19601" y="4261"/>
                    <a:pt x="20492" y="4200"/>
                    <a:pt x="21322" y="4134"/>
                  </a:cubicBezTo>
                  <a:cubicBezTo>
                    <a:pt x="21765" y="4073"/>
                    <a:pt x="22213" y="4007"/>
                    <a:pt x="22595" y="4007"/>
                  </a:cubicBezTo>
                  <a:cubicBezTo>
                    <a:pt x="23613" y="3880"/>
                    <a:pt x="24504" y="3752"/>
                    <a:pt x="25267" y="3564"/>
                  </a:cubicBezTo>
                  <a:cubicBezTo>
                    <a:pt x="25710" y="3498"/>
                    <a:pt x="26158" y="3371"/>
                    <a:pt x="26540" y="3309"/>
                  </a:cubicBezTo>
                  <a:cubicBezTo>
                    <a:pt x="27049" y="3116"/>
                    <a:pt x="27431" y="2989"/>
                    <a:pt x="27747" y="2800"/>
                  </a:cubicBezTo>
                  <a:cubicBezTo>
                    <a:pt x="27874" y="2673"/>
                    <a:pt x="28001" y="2607"/>
                    <a:pt x="28068" y="2546"/>
                  </a:cubicBezTo>
                  <a:cubicBezTo>
                    <a:pt x="28129" y="2418"/>
                    <a:pt x="28195" y="2352"/>
                    <a:pt x="28195" y="2225"/>
                  </a:cubicBezTo>
                  <a:cubicBezTo>
                    <a:pt x="28195" y="2098"/>
                    <a:pt x="28129" y="2037"/>
                    <a:pt x="28068" y="1909"/>
                  </a:cubicBezTo>
                  <a:cubicBezTo>
                    <a:pt x="27940" y="1782"/>
                    <a:pt x="27747" y="1655"/>
                    <a:pt x="27492" y="1528"/>
                  </a:cubicBezTo>
                  <a:cubicBezTo>
                    <a:pt x="27238" y="1400"/>
                    <a:pt x="26922" y="1273"/>
                    <a:pt x="26540" y="1146"/>
                  </a:cubicBezTo>
                  <a:cubicBezTo>
                    <a:pt x="26158" y="1080"/>
                    <a:pt x="25710" y="952"/>
                    <a:pt x="25267" y="825"/>
                  </a:cubicBezTo>
                  <a:cubicBezTo>
                    <a:pt x="24504" y="698"/>
                    <a:pt x="23613" y="570"/>
                    <a:pt x="22595" y="443"/>
                  </a:cubicBezTo>
                  <a:cubicBezTo>
                    <a:pt x="22213" y="382"/>
                    <a:pt x="21765" y="382"/>
                    <a:pt x="21322" y="316"/>
                  </a:cubicBezTo>
                  <a:cubicBezTo>
                    <a:pt x="20492" y="255"/>
                    <a:pt x="19601" y="189"/>
                    <a:pt x="18710" y="127"/>
                  </a:cubicBezTo>
                  <a:cubicBezTo>
                    <a:pt x="18267" y="127"/>
                    <a:pt x="17885" y="61"/>
                    <a:pt x="17437" y="61"/>
                  </a:cubicBezTo>
                  <a:cubicBezTo>
                    <a:pt x="16613" y="0"/>
                    <a:pt x="15722" y="0"/>
                    <a:pt x="14831" y="0"/>
                  </a:cubicBezTo>
                  <a:close/>
                </a:path>
              </a:pathLst>
            </a:custGeom>
            <a:solidFill>
              <a:srgbClr val="378E6D">
                <a:alpha val="59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1199;p34">
              <a:extLst>
                <a:ext uri="{FF2B5EF4-FFF2-40B4-BE49-F238E27FC236}">
                  <a16:creationId xmlns:a16="http://schemas.microsoft.com/office/drawing/2014/main" id="{0A99080D-5C56-F6D5-E3D7-9D9C996FFD36}"/>
                </a:ext>
              </a:extLst>
            </p:cNvPr>
            <p:cNvSpPr/>
            <p:nvPr/>
          </p:nvSpPr>
          <p:spPr>
            <a:xfrm>
              <a:off x="6506243" y="3602825"/>
              <a:ext cx="130461" cy="443198"/>
            </a:xfrm>
            <a:custGeom>
              <a:avLst/>
              <a:gdLst/>
              <a:ahLst/>
              <a:cxnLst/>
              <a:rect l="l" t="t" r="r" b="b"/>
              <a:pathLst>
                <a:path w="1274" h="4328" extrusionOk="0">
                  <a:moveTo>
                    <a:pt x="1" y="0"/>
                  </a:moveTo>
                  <a:lnTo>
                    <a:pt x="1" y="4328"/>
                  </a:lnTo>
                  <a:lnTo>
                    <a:pt x="1274" y="4328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1200;p34">
              <a:extLst>
                <a:ext uri="{FF2B5EF4-FFF2-40B4-BE49-F238E27FC236}">
                  <a16:creationId xmlns:a16="http://schemas.microsoft.com/office/drawing/2014/main" id="{5B094F7A-5AAA-A604-DC01-9280F9CA4E66}"/>
                </a:ext>
              </a:extLst>
            </p:cNvPr>
            <p:cNvSpPr/>
            <p:nvPr/>
          </p:nvSpPr>
          <p:spPr>
            <a:xfrm>
              <a:off x="6903560" y="3609584"/>
              <a:ext cx="130461" cy="430193"/>
            </a:xfrm>
            <a:custGeom>
              <a:avLst/>
              <a:gdLst/>
              <a:ahLst/>
              <a:cxnLst/>
              <a:rect l="l" t="t" r="r" b="b"/>
              <a:pathLst>
                <a:path w="1274" h="4201" extrusionOk="0">
                  <a:moveTo>
                    <a:pt x="0" y="0"/>
                  </a:moveTo>
                  <a:lnTo>
                    <a:pt x="0" y="4201"/>
                  </a:lnTo>
                  <a:cubicBezTo>
                    <a:pt x="448" y="4201"/>
                    <a:pt x="830" y="4201"/>
                    <a:pt x="1273" y="4134"/>
                  </a:cubicBezTo>
                  <a:lnTo>
                    <a:pt x="1273" y="62"/>
                  </a:lnTo>
                  <a:cubicBezTo>
                    <a:pt x="830" y="0"/>
                    <a:pt x="448" y="0"/>
                    <a:pt x="0" y="0"/>
                  </a:cubicBez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1201;p34">
              <a:extLst>
                <a:ext uri="{FF2B5EF4-FFF2-40B4-BE49-F238E27FC236}">
                  <a16:creationId xmlns:a16="http://schemas.microsoft.com/office/drawing/2014/main" id="{26AE0FF4-1459-2088-5217-7435644D2854}"/>
                </a:ext>
              </a:extLst>
            </p:cNvPr>
            <p:cNvSpPr/>
            <p:nvPr/>
          </p:nvSpPr>
          <p:spPr>
            <a:xfrm>
              <a:off x="7301287" y="3635696"/>
              <a:ext cx="130461" cy="378070"/>
            </a:xfrm>
            <a:custGeom>
              <a:avLst/>
              <a:gdLst/>
              <a:ahLst/>
              <a:cxnLst/>
              <a:rect l="l" t="t" r="r" b="b"/>
              <a:pathLst>
                <a:path w="1274" h="3692" extrusionOk="0">
                  <a:moveTo>
                    <a:pt x="1" y="0"/>
                  </a:moveTo>
                  <a:lnTo>
                    <a:pt x="1" y="3691"/>
                  </a:lnTo>
                  <a:cubicBezTo>
                    <a:pt x="444" y="3691"/>
                    <a:pt x="892" y="3625"/>
                    <a:pt x="1274" y="3564"/>
                  </a:cubicBezTo>
                  <a:lnTo>
                    <a:pt x="1274" y="127"/>
                  </a:lnTo>
                  <a:cubicBezTo>
                    <a:pt x="892" y="61"/>
                    <a:pt x="444" y="0"/>
                    <a:pt x="1" y="0"/>
                  </a:cubicBez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1202;p34">
              <a:extLst>
                <a:ext uri="{FF2B5EF4-FFF2-40B4-BE49-F238E27FC236}">
                  <a16:creationId xmlns:a16="http://schemas.microsoft.com/office/drawing/2014/main" id="{9A21F45E-00C2-0E23-6C2D-5FF171409B3C}"/>
                </a:ext>
              </a:extLst>
            </p:cNvPr>
            <p:cNvSpPr/>
            <p:nvPr/>
          </p:nvSpPr>
          <p:spPr>
            <a:xfrm>
              <a:off x="7698604" y="3687818"/>
              <a:ext cx="130461" cy="273722"/>
            </a:xfrm>
            <a:custGeom>
              <a:avLst/>
              <a:gdLst/>
              <a:ahLst/>
              <a:cxnLst/>
              <a:rect l="l" t="t" r="r" b="b"/>
              <a:pathLst>
                <a:path w="1274" h="2673" extrusionOk="0">
                  <a:moveTo>
                    <a:pt x="0" y="0"/>
                  </a:moveTo>
                  <a:lnTo>
                    <a:pt x="0" y="2673"/>
                  </a:lnTo>
                  <a:cubicBezTo>
                    <a:pt x="509" y="2546"/>
                    <a:pt x="957" y="2480"/>
                    <a:pt x="1273" y="2352"/>
                  </a:cubicBezTo>
                  <a:lnTo>
                    <a:pt x="1273" y="316"/>
                  </a:lnTo>
                  <a:cubicBezTo>
                    <a:pt x="957" y="189"/>
                    <a:pt x="509" y="127"/>
                    <a:pt x="0" y="0"/>
                  </a:cubicBezTo>
                  <a:close/>
                </a:path>
              </a:pathLst>
            </a:custGeom>
            <a:solidFill>
              <a:srgbClr val="4EA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1203;p34">
              <a:extLst>
                <a:ext uri="{FF2B5EF4-FFF2-40B4-BE49-F238E27FC236}">
                  <a16:creationId xmlns:a16="http://schemas.microsoft.com/office/drawing/2014/main" id="{135C18AE-3238-F0E4-8F72-1EC99478D07B}"/>
                </a:ext>
              </a:extLst>
            </p:cNvPr>
            <p:cNvSpPr/>
            <p:nvPr/>
          </p:nvSpPr>
          <p:spPr>
            <a:xfrm>
              <a:off x="5965154" y="3648701"/>
              <a:ext cx="938519" cy="338952"/>
            </a:xfrm>
            <a:custGeom>
              <a:avLst/>
              <a:gdLst/>
              <a:ahLst/>
              <a:cxnLst/>
              <a:rect l="l" t="t" r="r" b="b"/>
              <a:pathLst>
                <a:path w="9165" h="3310" extrusionOk="0">
                  <a:moveTo>
                    <a:pt x="1339" y="571"/>
                  </a:moveTo>
                  <a:cubicBezTo>
                    <a:pt x="509" y="891"/>
                    <a:pt x="0" y="1273"/>
                    <a:pt x="0" y="1655"/>
                  </a:cubicBezTo>
                  <a:cubicBezTo>
                    <a:pt x="0" y="2037"/>
                    <a:pt x="509" y="2419"/>
                    <a:pt x="1339" y="2673"/>
                  </a:cubicBezTo>
                  <a:lnTo>
                    <a:pt x="1339" y="571"/>
                  </a:lnTo>
                  <a:close/>
                  <a:moveTo>
                    <a:pt x="5285" y="0"/>
                  </a:moveTo>
                  <a:cubicBezTo>
                    <a:pt x="4267" y="0"/>
                    <a:pt x="3376" y="128"/>
                    <a:pt x="2612" y="255"/>
                  </a:cubicBezTo>
                  <a:lnTo>
                    <a:pt x="2612" y="2989"/>
                  </a:lnTo>
                  <a:cubicBezTo>
                    <a:pt x="3376" y="3182"/>
                    <a:pt x="4267" y="3243"/>
                    <a:pt x="5285" y="3310"/>
                  </a:cubicBezTo>
                  <a:lnTo>
                    <a:pt x="5285" y="0"/>
                  </a:lnTo>
                  <a:close/>
                  <a:moveTo>
                    <a:pt x="6558" y="0"/>
                  </a:moveTo>
                  <a:lnTo>
                    <a:pt x="6558" y="3310"/>
                  </a:lnTo>
                  <a:cubicBezTo>
                    <a:pt x="7510" y="3310"/>
                    <a:pt x="8401" y="3182"/>
                    <a:pt x="9164" y="3055"/>
                  </a:cubicBezTo>
                  <a:lnTo>
                    <a:pt x="9164" y="189"/>
                  </a:lnTo>
                  <a:cubicBezTo>
                    <a:pt x="8401" y="61"/>
                    <a:pt x="7510" y="0"/>
                    <a:pt x="6558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1204;p34">
              <a:extLst>
                <a:ext uri="{FF2B5EF4-FFF2-40B4-BE49-F238E27FC236}">
                  <a16:creationId xmlns:a16="http://schemas.microsoft.com/office/drawing/2014/main" id="{2140DF0D-C716-ABD3-4AC2-CA19A60FFB31}"/>
                </a:ext>
              </a:extLst>
            </p:cNvPr>
            <p:cNvSpPr/>
            <p:nvPr/>
          </p:nvSpPr>
          <p:spPr>
            <a:xfrm>
              <a:off x="6102269" y="3674711"/>
              <a:ext cx="130461" cy="280071"/>
            </a:xfrm>
            <a:custGeom>
              <a:avLst/>
              <a:gdLst/>
              <a:ahLst/>
              <a:cxnLst/>
              <a:rect l="l" t="t" r="r" b="b"/>
              <a:pathLst>
                <a:path w="1274" h="2735" extrusionOk="0">
                  <a:moveTo>
                    <a:pt x="1273" y="1"/>
                  </a:moveTo>
                  <a:cubicBezTo>
                    <a:pt x="825" y="128"/>
                    <a:pt x="382" y="189"/>
                    <a:pt x="0" y="317"/>
                  </a:cubicBezTo>
                  <a:lnTo>
                    <a:pt x="0" y="2419"/>
                  </a:lnTo>
                  <a:cubicBezTo>
                    <a:pt x="382" y="2546"/>
                    <a:pt x="825" y="2674"/>
                    <a:pt x="1273" y="2735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41A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1205;p34">
              <a:extLst>
                <a:ext uri="{FF2B5EF4-FFF2-40B4-BE49-F238E27FC236}">
                  <a16:creationId xmlns:a16="http://schemas.microsoft.com/office/drawing/2014/main" id="{7D6091DC-6550-2867-FB0F-1F7F6C4D3BB8}"/>
                </a:ext>
              </a:extLst>
            </p:cNvPr>
            <p:cNvSpPr/>
            <p:nvPr/>
          </p:nvSpPr>
          <p:spPr>
            <a:xfrm>
              <a:off x="7033917" y="3700823"/>
              <a:ext cx="176235" cy="234707"/>
            </a:xfrm>
            <a:custGeom>
              <a:avLst/>
              <a:gdLst/>
              <a:ahLst/>
              <a:cxnLst/>
              <a:rect l="l" t="t" r="r" b="b"/>
              <a:pathLst>
                <a:path w="1721" h="2292" extrusionOk="0">
                  <a:moveTo>
                    <a:pt x="0" y="0"/>
                  </a:moveTo>
                  <a:lnTo>
                    <a:pt x="0" y="2291"/>
                  </a:lnTo>
                  <a:cubicBezTo>
                    <a:pt x="1085" y="1971"/>
                    <a:pt x="1721" y="1589"/>
                    <a:pt x="1721" y="1146"/>
                  </a:cubicBezTo>
                  <a:cubicBezTo>
                    <a:pt x="1721" y="698"/>
                    <a:pt x="1085" y="255"/>
                    <a:pt x="0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0" name="Google Shape;1206;p34">
              <a:extLst>
                <a:ext uri="{FF2B5EF4-FFF2-40B4-BE49-F238E27FC236}">
                  <a16:creationId xmlns:a16="http://schemas.microsoft.com/office/drawing/2014/main" id="{BD3A3074-0E6F-3C07-C1D5-E641041331D3}"/>
                </a:ext>
              </a:extLst>
            </p:cNvPr>
            <p:cNvGrpSpPr/>
            <p:nvPr/>
          </p:nvGrpSpPr>
          <p:grpSpPr>
            <a:xfrm>
              <a:off x="5307225" y="3609584"/>
              <a:ext cx="1726796" cy="430193"/>
              <a:chOff x="5307225" y="3609584"/>
              <a:chExt cx="1726796" cy="430193"/>
            </a:xfrm>
          </p:grpSpPr>
          <p:sp>
            <p:nvSpPr>
              <p:cNvPr id="3078" name="Google Shape;1207;p34">
                <a:extLst>
                  <a:ext uri="{FF2B5EF4-FFF2-40B4-BE49-F238E27FC236}">
                    <a16:creationId xmlns:a16="http://schemas.microsoft.com/office/drawing/2014/main" id="{9C4D5C7B-7D2F-8B9C-A553-10C26775AD79}"/>
                  </a:ext>
                </a:extLst>
              </p:cNvPr>
              <p:cNvSpPr/>
              <p:nvPr/>
            </p:nvSpPr>
            <p:spPr>
              <a:xfrm>
                <a:off x="5307225" y="3687818"/>
                <a:ext cx="130461" cy="273722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673" extrusionOk="0">
                    <a:moveTo>
                      <a:pt x="1273" y="0"/>
                    </a:moveTo>
                    <a:cubicBezTo>
                      <a:pt x="764" y="61"/>
                      <a:pt x="382" y="189"/>
                      <a:pt x="0" y="255"/>
                    </a:cubicBezTo>
                    <a:lnTo>
                      <a:pt x="0" y="2352"/>
                    </a:lnTo>
                    <a:cubicBezTo>
                      <a:pt x="382" y="2480"/>
                      <a:pt x="764" y="2607"/>
                      <a:pt x="1273" y="2673"/>
                    </a:cubicBez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1208;p34">
                <a:extLst>
                  <a:ext uri="{FF2B5EF4-FFF2-40B4-BE49-F238E27FC236}">
                    <a16:creationId xmlns:a16="http://schemas.microsoft.com/office/drawing/2014/main" id="{273F42F7-F3A6-13E5-B7DD-1EE0654ADF6D}"/>
                  </a:ext>
                </a:extLst>
              </p:cNvPr>
              <p:cNvSpPr/>
              <p:nvPr/>
            </p:nvSpPr>
            <p:spPr>
              <a:xfrm>
                <a:off x="5704440" y="3628835"/>
                <a:ext cx="130461" cy="38493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3759" extrusionOk="0">
                    <a:moveTo>
                      <a:pt x="1274" y="1"/>
                    </a:moveTo>
                    <a:cubicBezTo>
                      <a:pt x="831" y="67"/>
                      <a:pt x="383" y="128"/>
                      <a:pt x="1" y="128"/>
                    </a:cubicBezTo>
                    <a:lnTo>
                      <a:pt x="1" y="3631"/>
                    </a:lnTo>
                    <a:cubicBezTo>
                      <a:pt x="383" y="3692"/>
                      <a:pt x="831" y="3758"/>
                      <a:pt x="1274" y="3758"/>
                    </a:cubicBezTo>
                    <a:lnTo>
                      <a:pt x="1274" y="1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1209;p34">
                <a:extLst>
                  <a:ext uri="{FF2B5EF4-FFF2-40B4-BE49-F238E27FC236}">
                    <a16:creationId xmlns:a16="http://schemas.microsoft.com/office/drawing/2014/main" id="{5C45A708-6F86-0235-4B2D-B1C8D30F008B}"/>
                  </a:ext>
                </a:extLst>
              </p:cNvPr>
              <p:cNvSpPr/>
              <p:nvPr/>
            </p:nvSpPr>
            <p:spPr>
              <a:xfrm>
                <a:off x="6102269" y="3609584"/>
                <a:ext cx="130461" cy="43019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4201" extrusionOk="0">
                    <a:moveTo>
                      <a:pt x="0" y="0"/>
                    </a:moveTo>
                    <a:lnTo>
                      <a:pt x="0" y="4134"/>
                    </a:lnTo>
                    <a:cubicBezTo>
                      <a:pt x="443" y="4201"/>
                      <a:pt x="891" y="4201"/>
                      <a:pt x="1273" y="4201"/>
                    </a:cubicBez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1210;p34">
                <a:extLst>
                  <a:ext uri="{FF2B5EF4-FFF2-40B4-BE49-F238E27FC236}">
                    <a16:creationId xmlns:a16="http://schemas.microsoft.com/office/drawing/2014/main" id="{1C690A04-9E64-161D-8B80-25B235B4067A}"/>
                  </a:ext>
                </a:extLst>
              </p:cNvPr>
              <p:cNvSpPr/>
              <p:nvPr/>
            </p:nvSpPr>
            <p:spPr>
              <a:xfrm>
                <a:off x="6506243" y="3648701"/>
                <a:ext cx="130461" cy="338952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3310" extrusionOk="0">
                    <a:moveTo>
                      <a:pt x="1" y="0"/>
                    </a:moveTo>
                    <a:lnTo>
                      <a:pt x="1" y="3310"/>
                    </a:lnTo>
                    <a:lnTo>
                      <a:pt x="1274" y="3310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1211;p34">
                <a:extLst>
                  <a:ext uri="{FF2B5EF4-FFF2-40B4-BE49-F238E27FC236}">
                    <a16:creationId xmlns:a16="http://schemas.microsoft.com/office/drawing/2014/main" id="{E6A10D50-CECF-0168-9FBD-FCC5511FCB43}"/>
                  </a:ext>
                </a:extLst>
              </p:cNvPr>
              <p:cNvSpPr/>
              <p:nvPr/>
            </p:nvSpPr>
            <p:spPr>
              <a:xfrm>
                <a:off x="6903560" y="3667952"/>
                <a:ext cx="130461" cy="29358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867" extrusionOk="0">
                    <a:moveTo>
                      <a:pt x="0" y="1"/>
                    </a:moveTo>
                    <a:lnTo>
                      <a:pt x="0" y="2867"/>
                    </a:lnTo>
                    <a:cubicBezTo>
                      <a:pt x="448" y="2801"/>
                      <a:pt x="891" y="2740"/>
                      <a:pt x="1273" y="2612"/>
                    </a:cubicBezTo>
                    <a:lnTo>
                      <a:pt x="1273" y="321"/>
                    </a:lnTo>
                    <a:cubicBezTo>
                      <a:pt x="891" y="194"/>
                      <a:pt x="448" y="67"/>
                      <a:pt x="0" y="1"/>
                    </a:cubicBezTo>
                    <a:close/>
                  </a:path>
                </a:pathLst>
              </a:custGeom>
              <a:solidFill>
                <a:srgbClr val="378E6D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1" name="Google Shape;1212;p34">
              <a:extLst>
                <a:ext uri="{FF2B5EF4-FFF2-40B4-BE49-F238E27FC236}">
                  <a16:creationId xmlns:a16="http://schemas.microsoft.com/office/drawing/2014/main" id="{1737D3CB-99BB-B8E3-032C-35DF3216DA15}"/>
                </a:ext>
              </a:extLst>
            </p:cNvPr>
            <p:cNvSpPr/>
            <p:nvPr/>
          </p:nvSpPr>
          <p:spPr>
            <a:xfrm>
              <a:off x="6069398" y="2126402"/>
              <a:ext cx="1023513" cy="1106254"/>
            </a:xfrm>
            <a:custGeom>
              <a:avLst/>
              <a:gdLst/>
              <a:ahLst/>
              <a:cxnLst/>
              <a:rect l="l" t="t" r="r" b="b"/>
              <a:pathLst>
                <a:path w="9995" h="10803" extrusionOk="0">
                  <a:moveTo>
                    <a:pt x="4262" y="0"/>
                  </a:moveTo>
                  <a:cubicBezTo>
                    <a:pt x="3396" y="0"/>
                    <a:pt x="2201" y="940"/>
                    <a:pt x="2485" y="2266"/>
                  </a:cubicBezTo>
                  <a:cubicBezTo>
                    <a:pt x="2801" y="4048"/>
                    <a:pt x="958" y="4109"/>
                    <a:pt x="1339" y="5763"/>
                  </a:cubicBezTo>
                  <a:cubicBezTo>
                    <a:pt x="1721" y="7418"/>
                    <a:pt x="1" y="7418"/>
                    <a:pt x="576" y="9200"/>
                  </a:cubicBezTo>
                  <a:cubicBezTo>
                    <a:pt x="972" y="10309"/>
                    <a:pt x="1737" y="10803"/>
                    <a:pt x="2473" y="10803"/>
                  </a:cubicBezTo>
                  <a:cubicBezTo>
                    <a:pt x="2919" y="10803"/>
                    <a:pt x="3355" y="10621"/>
                    <a:pt x="3692" y="10284"/>
                  </a:cubicBezTo>
                  <a:cubicBezTo>
                    <a:pt x="3860" y="10127"/>
                    <a:pt x="4066" y="10066"/>
                    <a:pt x="4298" y="10066"/>
                  </a:cubicBezTo>
                  <a:cubicBezTo>
                    <a:pt x="5102" y="10066"/>
                    <a:pt x="6223" y="10802"/>
                    <a:pt x="7223" y="10802"/>
                  </a:cubicBezTo>
                  <a:cubicBezTo>
                    <a:pt x="7454" y="10802"/>
                    <a:pt x="7679" y="10763"/>
                    <a:pt x="7892" y="10666"/>
                  </a:cubicBezTo>
                  <a:cubicBezTo>
                    <a:pt x="9292" y="10030"/>
                    <a:pt x="8467" y="9139"/>
                    <a:pt x="8401" y="8375"/>
                  </a:cubicBezTo>
                  <a:cubicBezTo>
                    <a:pt x="8401" y="7611"/>
                    <a:pt x="9994" y="7291"/>
                    <a:pt x="8849" y="5575"/>
                  </a:cubicBezTo>
                  <a:cubicBezTo>
                    <a:pt x="7703" y="3854"/>
                    <a:pt x="7322" y="3157"/>
                    <a:pt x="7322" y="2011"/>
                  </a:cubicBezTo>
                  <a:cubicBezTo>
                    <a:pt x="7322" y="1074"/>
                    <a:pt x="6299" y="222"/>
                    <a:pt x="5473" y="222"/>
                  </a:cubicBezTo>
                  <a:cubicBezTo>
                    <a:pt x="5289" y="222"/>
                    <a:pt x="5115" y="264"/>
                    <a:pt x="4964" y="357"/>
                  </a:cubicBezTo>
                  <a:cubicBezTo>
                    <a:pt x="4818" y="112"/>
                    <a:pt x="4560" y="0"/>
                    <a:pt x="4262" y="0"/>
                  </a:cubicBezTo>
                  <a:close/>
                </a:path>
              </a:pathLst>
            </a:custGeom>
            <a:solidFill>
              <a:srgbClr val="54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1213;p34">
              <a:extLst>
                <a:ext uri="{FF2B5EF4-FFF2-40B4-BE49-F238E27FC236}">
                  <a16:creationId xmlns:a16="http://schemas.microsoft.com/office/drawing/2014/main" id="{6F958177-F476-11B2-CAC0-3761B7CB4691}"/>
                </a:ext>
              </a:extLst>
            </p:cNvPr>
            <p:cNvSpPr/>
            <p:nvPr/>
          </p:nvSpPr>
          <p:spPr>
            <a:xfrm>
              <a:off x="5998025" y="3329106"/>
              <a:ext cx="1114139" cy="345711"/>
            </a:xfrm>
            <a:custGeom>
              <a:avLst/>
              <a:gdLst/>
              <a:ahLst/>
              <a:cxnLst/>
              <a:rect l="l" t="t" r="r" b="b"/>
              <a:pathLst>
                <a:path w="10880" h="3376" extrusionOk="0">
                  <a:moveTo>
                    <a:pt x="0" y="0"/>
                  </a:moveTo>
                  <a:lnTo>
                    <a:pt x="952" y="2358"/>
                  </a:lnTo>
                  <a:lnTo>
                    <a:pt x="3116" y="3376"/>
                  </a:lnTo>
                  <a:lnTo>
                    <a:pt x="8589" y="3121"/>
                  </a:lnTo>
                  <a:lnTo>
                    <a:pt x="10880" y="0"/>
                  </a:lnTo>
                  <a:lnTo>
                    <a:pt x="10880" y="0"/>
                  </a:lnTo>
                  <a:lnTo>
                    <a:pt x="8207" y="321"/>
                  </a:lnTo>
                  <a:lnTo>
                    <a:pt x="2673" y="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1214;p34">
              <a:extLst>
                <a:ext uri="{FF2B5EF4-FFF2-40B4-BE49-F238E27FC236}">
                  <a16:creationId xmlns:a16="http://schemas.microsoft.com/office/drawing/2014/main" id="{F9349A1C-F0AC-2B9C-5E0B-859F1ECA4F86}"/>
                </a:ext>
              </a:extLst>
            </p:cNvPr>
            <p:cNvSpPr/>
            <p:nvPr/>
          </p:nvSpPr>
          <p:spPr>
            <a:xfrm>
              <a:off x="6128279" y="2606050"/>
              <a:ext cx="443300" cy="756038"/>
            </a:xfrm>
            <a:custGeom>
              <a:avLst/>
              <a:gdLst/>
              <a:ahLst/>
              <a:cxnLst/>
              <a:rect l="l" t="t" r="r" b="b"/>
              <a:pathLst>
                <a:path w="4329" h="7383" extrusionOk="0">
                  <a:moveTo>
                    <a:pt x="1589" y="0"/>
                  </a:moveTo>
                  <a:lnTo>
                    <a:pt x="1" y="1079"/>
                  </a:lnTo>
                  <a:cubicBezTo>
                    <a:pt x="510" y="1909"/>
                    <a:pt x="892" y="2673"/>
                    <a:pt x="1019" y="2927"/>
                  </a:cubicBezTo>
                  <a:cubicBezTo>
                    <a:pt x="1589" y="3946"/>
                    <a:pt x="1528" y="5789"/>
                    <a:pt x="1462" y="6746"/>
                  </a:cubicBezTo>
                  <a:cubicBezTo>
                    <a:pt x="1462" y="6873"/>
                    <a:pt x="1462" y="6934"/>
                    <a:pt x="1401" y="7061"/>
                  </a:cubicBezTo>
                  <a:lnTo>
                    <a:pt x="1401" y="7382"/>
                  </a:lnTo>
                  <a:lnTo>
                    <a:pt x="4328" y="7382"/>
                  </a:lnTo>
                  <a:lnTo>
                    <a:pt x="4328" y="825"/>
                  </a:lnTo>
                  <a:lnTo>
                    <a:pt x="4135" y="764"/>
                  </a:lnTo>
                  <a:lnTo>
                    <a:pt x="3565" y="698"/>
                  </a:lnTo>
                  <a:cubicBezTo>
                    <a:pt x="3565" y="698"/>
                    <a:pt x="3310" y="825"/>
                    <a:pt x="2989" y="891"/>
                  </a:cubicBezTo>
                  <a:cubicBezTo>
                    <a:pt x="2860" y="916"/>
                    <a:pt x="2730" y="931"/>
                    <a:pt x="2604" y="931"/>
                  </a:cubicBezTo>
                  <a:cubicBezTo>
                    <a:pt x="2422" y="931"/>
                    <a:pt x="2249" y="900"/>
                    <a:pt x="2098" y="825"/>
                  </a:cubicBezTo>
                  <a:cubicBezTo>
                    <a:pt x="2037" y="698"/>
                    <a:pt x="1844" y="382"/>
                    <a:pt x="1589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1215;p34">
              <a:extLst>
                <a:ext uri="{FF2B5EF4-FFF2-40B4-BE49-F238E27FC236}">
                  <a16:creationId xmlns:a16="http://schemas.microsoft.com/office/drawing/2014/main" id="{BB7E26C5-5FB9-98C9-92BF-F10A356CDD1C}"/>
                </a:ext>
              </a:extLst>
            </p:cNvPr>
            <p:cNvSpPr/>
            <p:nvPr/>
          </p:nvSpPr>
          <p:spPr>
            <a:xfrm>
              <a:off x="5939041" y="1699901"/>
              <a:ext cx="612674" cy="1016754"/>
            </a:xfrm>
            <a:custGeom>
              <a:avLst/>
              <a:gdLst/>
              <a:ahLst/>
              <a:cxnLst/>
              <a:rect l="l" t="t" r="r" b="b"/>
              <a:pathLst>
                <a:path w="5983" h="9929" extrusionOk="0">
                  <a:moveTo>
                    <a:pt x="5983" y="1"/>
                  </a:moveTo>
                  <a:cubicBezTo>
                    <a:pt x="5983" y="1"/>
                    <a:pt x="5092" y="1019"/>
                    <a:pt x="5092" y="1528"/>
                  </a:cubicBezTo>
                  <a:cubicBezTo>
                    <a:pt x="5092" y="2037"/>
                    <a:pt x="5219" y="2419"/>
                    <a:pt x="5219" y="2419"/>
                  </a:cubicBezTo>
                  <a:lnTo>
                    <a:pt x="958" y="5031"/>
                  </a:lnTo>
                  <a:cubicBezTo>
                    <a:pt x="255" y="5474"/>
                    <a:pt x="1" y="6365"/>
                    <a:pt x="383" y="7067"/>
                  </a:cubicBezTo>
                  <a:cubicBezTo>
                    <a:pt x="831" y="7892"/>
                    <a:pt x="1401" y="8976"/>
                    <a:pt x="1849" y="9928"/>
                  </a:cubicBezTo>
                  <a:lnTo>
                    <a:pt x="3437" y="8849"/>
                  </a:lnTo>
                  <a:cubicBezTo>
                    <a:pt x="2928" y="7892"/>
                    <a:pt x="2292" y="6431"/>
                    <a:pt x="2292" y="6431"/>
                  </a:cubicBezTo>
                  <a:lnTo>
                    <a:pt x="5983" y="3310"/>
                  </a:lnTo>
                  <a:lnTo>
                    <a:pt x="5983" y="1"/>
                  </a:ln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1216;p34">
              <a:extLst>
                <a:ext uri="{FF2B5EF4-FFF2-40B4-BE49-F238E27FC236}">
                  <a16:creationId xmlns:a16="http://schemas.microsoft.com/office/drawing/2014/main" id="{BCB75E85-BA43-0C93-9842-41FD33F3FD06}"/>
                </a:ext>
              </a:extLst>
            </p:cNvPr>
            <p:cNvSpPr/>
            <p:nvPr/>
          </p:nvSpPr>
          <p:spPr>
            <a:xfrm>
              <a:off x="6538601" y="2606050"/>
              <a:ext cx="436951" cy="756038"/>
            </a:xfrm>
            <a:custGeom>
              <a:avLst/>
              <a:gdLst/>
              <a:ahLst/>
              <a:cxnLst/>
              <a:rect l="l" t="t" r="r" b="b"/>
              <a:pathLst>
                <a:path w="4267" h="7383" extrusionOk="0">
                  <a:moveTo>
                    <a:pt x="2740" y="0"/>
                  </a:moveTo>
                  <a:cubicBezTo>
                    <a:pt x="2485" y="382"/>
                    <a:pt x="2292" y="698"/>
                    <a:pt x="2164" y="825"/>
                  </a:cubicBezTo>
                  <a:cubicBezTo>
                    <a:pt x="2053" y="900"/>
                    <a:pt x="1874" y="931"/>
                    <a:pt x="1694" y="931"/>
                  </a:cubicBezTo>
                  <a:cubicBezTo>
                    <a:pt x="1569" y="931"/>
                    <a:pt x="1444" y="916"/>
                    <a:pt x="1339" y="891"/>
                  </a:cubicBezTo>
                  <a:cubicBezTo>
                    <a:pt x="1019" y="825"/>
                    <a:pt x="764" y="698"/>
                    <a:pt x="764" y="698"/>
                  </a:cubicBezTo>
                  <a:lnTo>
                    <a:pt x="128" y="764"/>
                  </a:lnTo>
                  <a:lnTo>
                    <a:pt x="1" y="825"/>
                  </a:lnTo>
                  <a:lnTo>
                    <a:pt x="1" y="7382"/>
                  </a:lnTo>
                  <a:lnTo>
                    <a:pt x="2928" y="7382"/>
                  </a:lnTo>
                  <a:lnTo>
                    <a:pt x="2928" y="7061"/>
                  </a:lnTo>
                  <a:cubicBezTo>
                    <a:pt x="2867" y="6934"/>
                    <a:pt x="2867" y="6873"/>
                    <a:pt x="2867" y="6746"/>
                  </a:cubicBezTo>
                  <a:cubicBezTo>
                    <a:pt x="2801" y="5789"/>
                    <a:pt x="2740" y="3946"/>
                    <a:pt x="3310" y="2927"/>
                  </a:cubicBezTo>
                  <a:cubicBezTo>
                    <a:pt x="3437" y="2673"/>
                    <a:pt x="3819" y="1909"/>
                    <a:pt x="4267" y="1079"/>
                  </a:cubicBezTo>
                  <a:lnTo>
                    <a:pt x="2740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1217;p34">
              <a:extLst>
                <a:ext uri="{FF2B5EF4-FFF2-40B4-BE49-F238E27FC236}">
                  <a16:creationId xmlns:a16="http://schemas.microsoft.com/office/drawing/2014/main" id="{6C46EB60-AF82-6B47-D4AE-43E8DA24EB86}"/>
                </a:ext>
              </a:extLst>
            </p:cNvPr>
            <p:cNvSpPr/>
            <p:nvPr/>
          </p:nvSpPr>
          <p:spPr>
            <a:xfrm>
              <a:off x="6649604" y="2716541"/>
              <a:ext cx="325947" cy="645545"/>
            </a:xfrm>
            <a:custGeom>
              <a:avLst/>
              <a:gdLst/>
              <a:ahLst/>
              <a:cxnLst/>
              <a:rect l="l" t="t" r="r" b="b"/>
              <a:pathLst>
                <a:path w="3183" h="6304" extrusionOk="0">
                  <a:moveTo>
                    <a:pt x="3183" y="0"/>
                  </a:moveTo>
                  <a:cubicBezTo>
                    <a:pt x="3183" y="0"/>
                    <a:pt x="2037" y="510"/>
                    <a:pt x="1401" y="2739"/>
                  </a:cubicBezTo>
                  <a:cubicBezTo>
                    <a:pt x="1019" y="4073"/>
                    <a:pt x="637" y="5346"/>
                    <a:pt x="1" y="6303"/>
                  </a:cubicBezTo>
                  <a:lnTo>
                    <a:pt x="1844" y="6303"/>
                  </a:lnTo>
                  <a:lnTo>
                    <a:pt x="1844" y="5982"/>
                  </a:lnTo>
                  <a:cubicBezTo>
                    <a:pt x="1783" y="5855"/>
                    <a:pt x="1783" y="5794"/>
                    <a:pt x="1783" y="5667"/>
                  </a:cubicBezTo>
                  <a:cubicBezTo>
                    <a:pt x="1717" y="4710"/>
                    <a:pt x="1656" y="2867"/>
                    <a:pt x="2226" y="1848"/>
                  </a:cubicBezTo>
                  <a:cubicBezTo>
                    <a:pt x="2353" y="1594"/>
                    <a:pt x="2735" y="830"/>
                    <a:pt x="3183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1218;p34">
              <a:extLst>
                <a:ext uri="{FF2B5EF4-FFF2-40B4-BE49-F238E27FC236}">
                  <a16:creationId xmlns:a16="http://schemas.microsoft.com/office/drawing/2014/main" id="{B2D113DE-FBAF-7F65-FDFD-717397F612CC}"/>
                </a:ext>
              </a:extLst>
            </p:cNvPr>
            <p:cNvSpPr/>
            <p:nvPr/>
          </p:nvSpPr>
          <p:spPr>
            <a:xfrm>
              <a:off x="6271641" y="3296747"/>
              <a:ext cx="566798" cy="32462"/>
            </a:xfrm>
            <a:custGeom>
              <a:avLst/>
              <a:gdLst/>
              <a:ahLst/>
              <a:cxnLst/>
              <a:rect l="l" t="t" r="r" b="b"/>
              <a:pathLst>
                <a:path w="5535" h="317" extrusionOk="0">
                  <a:moveTo>
                    <a:pt x="62" y="1"/>
                  </a:moveTo>
                  <a:cubicBezTo>
                    <a:pt x="62" y="128"/>
                    <a:pt x="62" y="189"/>
                    <a:pt x="1" y="316"/>
                  </a:cubicBezTo>
                  <a:lnTo>
                    <a:pt x="5535" y="316"/>
                  </a:lnTo>
                  <a:cubicBezTo>
                    <a:pt x="5474" y="189"/>
                    <a:pt x="5474" y="128"/>
                    <a:pt x="5474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1219;p34">
              <a:extLst>
                <a:ext uri="{FF2B5EF4-FFF2-40B4-BE49-F238E27FC236}">
                  <a16:creationId xmlns:a16="http://schemas.microsoft.com/office/drawing/2014/main" id="{447D65B7-EF07-59BA-C4F3-99B2BE05ABF6}"/>
                </a:ext>
              </a:extLst>
            </p:cNvPr>
            <p:cNvSpPr/>
            <p:nvPr/>
          </p:nvSpPr>
          <p:spPr>
            <a:xfrm>
              <a:off x="6551606" y="1699901"/>
              <a:ext cx="619535" cy="1016754"/>
            </a:xfrm>
            <a:custGeom>
              <a:avLst/>
              <a:gdLst/>
              <a:ahLst/>
              <a:cxnLst/>
              <a:rect l="l" t="t" r="r" b="b"/>
              <a:pathLst>
                <a:path w="6050" h="9929" extrusionOk="0">
                  <a:moveTo>
                    <a:pt x="1" y="1"/>
                  </a:moveTo>
                  <a:lnTo>
                    <a:pt x="1" y="3310"/>
                  </a:lnTo>
                  <a:lnTo>
                    <a:pt x="194" y="3437"/>
                  </a:lnTo>
                  <a:lnTo>
                    <a:pt x="3758" y="6431"/>
                  </a:lnTo>
                  <a:cubicBezTo>
                    <a:pt x="3758" y="6431"/>
                    <a:pt x="3122" y="7892"/>
                    <a:pt x="2613" y="8849"/>
                  </a:cubicBezTo>
                  <a:lnTo>
                    <a:pt x="4140" y="9928"/>
                  </a:lnTo>
                  <a:cubicBezTo>
                    <a:pt x="4649" y="8976"/>
                    <a:pt x="5219" y="7892"/>
                    <a:pt x="5667" y="7067"/>
                  </a:cubicBezTo>
                  <a:cubicBezTo>
                    <a:pt x="6049" y="6365"/>
                    <a:pt x="5795" y="5474"/>
                    <a:pt x="5092" y="5031"/>
                  </a:cubicBezTo>
                  <a:lnTo>
                    <a:pt x="831" y="2419"/>
                  </a:lnTo>
                  <a:cubicBezTo>
                    <a:pt x="831" y="2419"/>
                    <a:pt x="958" y="2037"/>
                    <a:pt x="958" y="1528"/>
                  </a:cubicBezTo>
                  <a:cubicBezTo>
                    <a:pt x="958" y="1146"/>
                    <a:pt x="449" y="449"/>
                    <a:pt x="194" y="128"/>
                  </a:cubicBezTo>
                  <a:cubicBezTo>
                    <a:pt x="67" y="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1220;p34">
              <a:extLst>
                <a:ext uri="{FF2B5EF4-FFF2-40B4-BE49-F238E27FC236}">
                  <a16:creationId xmlns:a16="http://schemas.microsoft.com/office/drawing/2014/main" id="{E8DED0A1-D090-4C2C-3B50-87C62333430C}"/>
                </a:ext>
              </a:extLst>
            </p:cNvPr>
            <p:cNvSpPr/>
            <p:nvPr/>
          </p:nvSpPr>
          <p:spPr>
            <a:xfrm>
              <a:off x="6551606" y="1699901"/>
              <a:ext cx="19968" cy="352060"/>
            </a:xfrm>
            <a:custGeom>
              <a:avLst/>
              <a:gdLst/>
              <a:ahLst/>
              <a:cxnLst/>
              <a:rect l="l" t="t" r="r" b="b"/>
              <a:pathLst>
                <a:path w="195" h="3438" extrusionOk="0">
                  <a:moveTo>
                    <a:pt x="1" y="1"/>
                  </a:moveTo>
                  <a:lnTo>
                    <a:pt x="1" y="3310"/>
                  </a:lnTo>
                  <a:lnTo>
                    <a:pt x="194" y="3437"/>
                  </a:lnTo>
                  <a:lnTo>
                    <a:pt x="194" y="128"/>
                  </a:lnTo>
                  <a:cubicBezTo>
                    <a:pt x="67" y="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1221;p34">
              <a:extLst>
                <a:ext uri="{FF2B5EF4-FFF2-40B4-BE49-F238E27FC236}">
                  <a16:creationId xmlns:a16="http://schemas.microsoft.com/office/drawing/2014/main" id="{5354593E-DF4C-3465-D082-37B2179F8B0C}"/>
                </a:ext>
              </a:extLst>
            </p:cNvPr>
            <p:cNvSpPr/>
            <p:nvPr/>
          </p:nvSpPr>
          <p:spPr>
            <a:xfrm>
              <a:off x="6434357" y="2677424"/>
              <a:ext cx="241465" cy="137219"/>
            </a:xfrm>
            <a:custGeom>
              <a:avLst/>
              <a:gdLst/>
              <a:ahLst/>
              <a:cxnLst/>
              <a:rect l="l" t="t" r="r" b="b"/>
              <a:pathLst>
                <a:path w="2358" h="1340" extrusionOk="0">
                  <a:moveTo>
                    <a:pt x="576" y="1"/>
                  </a:moveTo>
                  <a:cubicBezTo>
                    <a:pt x="576" y="1"/>
                    <a:pt x="321" y="128"/>
                    <a:pt x="0" y="194"/>
                  </a:cubicBezTo>
                  <a:cubicBezTo>
                    <a:pt x="0" y="830"/>
                    <a:pt x="448" y="1273"/>
                    <a:pt x="1019" y="1340"/>
                  </a:cubicBezTo>
                  <a:lnTo>
                    <a:pt x="1339" y="1340"/>
                  </a:lnTo>
                  <a:cubicBezTo>
                    <a:pt x="1909" y="1273"/>
                    <a:pt x="2357" y="830"/>
                    <a:pt x="2357" y="194"/>
                  </a:cubicBezTo>
                  <a:cubicBezTo>
                    <a:pt x="2037" y="128"/>
                    <a:pt x="1782" y="1"/>
                    <a:pt x="1782" y="1"/>
                  </a:cubicBezTo>
                  <a:lnTo>
                    <a:pt x="1146" y="67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1222;p34">
              <a:extLst>
                <a:ext uri="{FF2B5EF4-FFF2-40B4-BE49-F238E27FC236}">
                  <a16:creationId xmlns:a16="http://schemas.microsoft.com/office/drawing/2014/main" id="{824D9534-2874-7734-C23B-19C78B03451E}"/>
                </a:ext>
              </a:extLst>
            </p:cNvPr>
            <p:cNvSpPr/>
            <p:nvPr/>
          </p:nvSpPr>
          <p:spPr>
            <a:xfrm>
              <a:off x="6473474" y="2560174"/>
              <a:ext cx="163230" cy="215352"/>
            </a:xfrm>
            <a:custGeom>
              <a:avLst/>
              <a:gdLst/>
              <a:ahLst/>
              <a:cxnLst/>
              <a:rect l="l" t="t" r="r" b="b"/>
              <a:pathLst>
                <a:path w="1594" h="2103" extrusionOk="0">
                  <a:moveTo>
                    <a:pt x="0" y="0"/>
                  </a:moveTo>
                  <a:lnTo>
                    <a:pt x="0" y="1339"/>
                  </a:lnTo>
                  <a:cubicBezTo>
                    <a:pt x="0" y="1782"/>
                    <a:pt x="382" y="2103"/>
                    <a:pt x="764" y="2103"/>
                  </a:cubicBezTo>
                  <a:cubicBezTo>
                    <a:pt x="1212" y="2103"/>
                    <a:pt x="1594" y="1782"/>
                    <a:pt x="1594" y="1339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1223;p34">
              <a:extLst>
                <a:ext uri="{FF2B5EF4-FFF2-40B4-BE49-F238E27FC236}">
                  <a16:creationId xmlns:a16="http://schemas.microsoft.com/office/drawing/2014/main" id="{9BB05442-B34D-A7F9-83FD-1CDA060F0533}"/>
                </a:ext>
              </a:extLst>
            </p:cNvPr>
            <p:cNvSpPr/>
            <p:nvPr/>
          </p:nvSpPr>
          <p:spPr>
            <a:xfrm>
              <a:off x="6473474" y="2560174"/>
              <a:ext cx="163230" cy="119709"/>
            </a:xfrm>
            <a:custGeom>
              <a:avLst/>
              <a:gdLst/>
              <a:ahLst/>
              <a:cxnLst/>
              <a:rect l="l" t="t" r="r" b="b"/>
              <a:pathLst>
                <a:path w="1594" h="1169" extrusionOk="0">
                  <a:moveTo>
                    <a:pt x="0" y="0"/>
                  </a:moveTo>
                  <a:lnTo>
                    <a:pt x="0" y="636"/>
                  </a:lnTo>
                  <a:cubicBezTo>
                    <a:pt x="282" y="806"/>
                    <a:pt x="806" y="1168"/>
                    <a:pt x="1361" y="1168"/>
                  </a:cubicBezTo>
                  <a:cubicBezTo>
                    <a:pt x="1438" y="1168"/>
                    <a:pt x="1516" y="1161"/>
                    <a:pt x="1594" y="1146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D0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1224;p34">
              <a:extLst>
                <a:ext uri="{FF2B5EF4-FFF2-40B4-BE49-F238E27FC236}">
                  <a16:creationId xmlns:a16="http://schemas.microsoft.com/office/drawing/2014/main" id="{1CC267B3-60BC-12D2-B4DB-6ED53B3059A8}"/>
                </a:ext>
              </a:extLst>
            </p:cNvPr>
            <p:cNvSpPr/>
            <p:nvPr/>
          </p:nvSpPr>
          <p:spPr>
            <a:xfrm>
              <a:off x="6408244" y="2214979"/>
              <a:ext cx="293690" cy="417188"/>
            </a:xfrm>
            <a:custGeom>
              <a:avLst/>
              <a:gdLst/>
              <a:ahLst/>
              <a:cxnLst/>
              <a:rect l="l" t="t" r="r" b="b"/>
              <a:pathLst>
                <a:path w="2868" h="4074" extrusionOk="0">
                  <a:moveTo>
                    <a:pt x="1849" y="1"/>
                  </a:moveTo>
                  <a:cubicBezTo>
                    <a:pt x="1722" y="316"/>
                    <a:pt x="1274" y="1207"/>
                    <a:pt x="1" y="1462"/>
                  </a:cubicBezTo>
                  <a:cubicBezTo>
                    <a:pt x="1" y="1844"/>
                    <a:pt x="1" y="2480"/>
                    <a:pt x="67" y="2928"/>
                  </a:cubicBezTo>
                  <a:cubicBezTo>
                    <a:pt x="67" y="3565"/>
                    <a:pt x="831" y="4074"/>
                    <a:pt x="1401" y="4074"/>
                  </a:cubicBezTo>
                  <a:cubicBezTo>
                    <a:pt x="2037" y="4074"/>
                    <a:pt x="2801" y="3565"/>
                    <a:pt x="2801" y="2928"/>
                  </a:cubicBezTo>
                  <a:cubicBezTo>
                    <a:pt x="2867" y="2480"/>
                    <a:pt x="2867" y="1783"/>
                    <a:pt x="2867" y="1401"/>
                  </a:cubicBezTo>
                  <a:cubicBezTo>
                    <a:pt x="2419" y="1080"/>
                    <a:pt x="2103" y="444"/>
                    <a:pt x="1976" y="128"/>
                  </a:cubicBezTo>
                  <a:lnTo>
                    <a:pt x="1849" y="1"/>
                  </a:ln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1225;p34">
              <a:extLst>
                <a:ext uri="{FF2B5EF4-FFF2-40B4-BE49-F238E27FC236}">
                  <a16:creationId xmlns:a16="http://schemas.microsoft.com/office/drawing/2014/main" id="{905521AB-E937-4573-EB88-60CF1E71F95D}"/>
                </a:ext>
              </a:extLst>
            </p:cNvPr>
            <p:cNvSpPr/>
            <p:nvPr/>
          </p:nvSpPr>
          <p:spPr>
            <a:xfrm>
              <a:off x="6545360" y="2423571"/>
              <a:ext cx="32462" cy="84482"/>
            </a:xfrm>
            <a:custGeom>
              <a:avLst/>
              <a:gdLst/>
              <a:ahLst/>
              <a:cxnLst/>
              <a:rect l="l" t="t" r="r" b="b"/>
              <a:pathLst>
                <a:path w="317" h="825" extrusionOk="0">
                  <a:moveTo>
                    <a:pt x="128" y="0"/>
                  </a:moveTo>
                  <a:lnTo>
                    <a:pt x="316" y="637"/>
                  </a:lnTo>
                  <a:lnTo>
                    <a:pt x="189" y="0"/>
                  </a:lnTo>
                  <a:close/>
                  <a:moveTo>
                    <a:pt x="316" y="637"/>
                  </a:moveTo>
                  <a:lnTo>
                    <a:pt x="316" y="637"/>
                  </a:lnTo>
                  <a:cubicBezTo>
                    <a:pt x="316" y="698"/>
                    <a:pt x="255" y="764"/>
                    <a:pt x="189" y="764"/>
                  </a:cubicBezTo>
                  <a:lnTo>
                    <a:pt x="1" y="764"/>
                  </a:lnTo>
                  <a:lnTo>
                    <a:pt x="1" y="825"/>
                  </a:lnTo>
                  <a:lnTo>
                    <a:pt x="189" y="825"/>
                  </a:lnTo>
                  <a:cubicBezTo>
                    <a:pt x="255" y="825"/>
                    <a:pt x="316" y="764"/>
                    <a:pt x="316" y="637"/>
                  </a:cubicBezTo>
                  <a:close/>
                </a:path>
              </a:pathLst>
            </a:custGeom>
            <a:solidFill>
              <a:srgbClr val="D0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1226;p34">
              <a:extLst>
                <a:ext uri="{FF2B5EF4-FFF2-40B4-BE49-F238E27FC236}">
                  <a16:creationId xmlns:a16="http://schemas.microsoft.com/office/drawing/2014/main" id="{691DEBC0-220A-901A-793E-90B68D89F6D7}"/>
                </a:ext>
              </a:extLst>
            </p:cNvPr>
            <p:cNvSpPr/>
            <p:nvPr/>
          </p:nvSpPr>
          <p:spPr>
            <a:xfrm>
              <a:off x="6467228" y="2423571"/>
              <a:ext cx="26113" cy="39220"/>
            </a:xfrm>
            <a:custGeom>
              <a:avLst/>
              <a:gdLst/>
              <a:ahLst/>
              <a:cxnLst/>
              <a:rect l="l" t="t" r="r" b="b"/>
              <a:pathLst>
                <a:path w="255" h="383" extrusionOk="0">
                  <a:moveTo>
                    <a:pt x="127" y="0"/>
                  </a:moveTo>
                  <a:cubicBezTo>
                    <a:pt x="0" y="0"/>
                    <a:pt x="0" y="61"/>
                    <a:pt x="0" y="189"/>
                  </a:cubicBezTo>
                  <a:cubicBezTo>
                    <a:pt x="0" y="316"/>
                    <a:pt x="0" y="382"/>
                    <a:pt x="127" y="382"/>
                  </a:cubicBezTo>
                  <a:cubicBezTo>
                    <a:pt x="188" y="382"/>
                    <a:pt x="255" y="316"/>
                    <a:pt x="255" y="189"/>
                  </a:cubicBezTo>
                  <a:cubicBezTo>
                    <a:pt x="255" y="61"/>
                    <a:pt x="188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1227;p34">
              <a:extLst>
                <a:ext uri="{FF2B5EF4-FFF2-40B4-BE49-F238E27FC236}">
                  <a16:creationId xmlns:a16="http://schemas.microsoft.com/office/drawing/2014/main" id="{ED5019EB-7C25-D07B-5273-87394FFB976D}"/>
                </a:ext>
              </a:extLst>
            </p:cNvPr>
            <p:cNvSpPr/>
            <p:nvPr/>
          </p:nvSpPr>
          <p:spPr>
            <a:xfrm>
              <a:off x="6616836" y="2423571"/>
              <a:ext cx="26113" cy="39220"/>
            </a:xfrm>
            <a:custGeom>
              <a:avLst/>
              <a:gdLst/>
              <a:ahLst/>
              <a:cxnLst/>
              <a:rect l="l" t="t" r="r" b="b"/>
              <a:pathLst>
                <a:path w="255" h="383" extrusionOk="0">
                  <a:moveTo>
                    <a:pt x="127" y="0"/>
                  </a:moveTo>
                  <a:cubicBezTo>
                    <a:pt x="66" y="0"/>
                    <a:pt x="0" y="61"/>
                    <a:pt x="0" y="189"/>
                  </a:cubicBezTo>
                  <a:cubicBezTo>
                    <a:pt x="0" y="316"/>
                    <a:pt x="66" y="382"/>
                    <a:pt x="127" y="382"/>
                  </a:cubicBezTo>
                  <a:cubicBezTo>
                    <a:pt x="194" y="382"/>
                    <a:pt x="255" y="316"/>
                    <a:pt x="255" y="189"/>
                  </a:cubicBezTo>
                  <a:cubicBezTo>
                    <a:pt x="255" y="61"/>
                    <a:pt x="194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1228;p34">
              <a:extLst>
                <a:ext uri="{FF2B5EF4-FFF2-40B4-BE49-F238E27FC236}">
                  <a16:creationId xmlns:a16="http://schemas.microsoft.com/office/drawing/2014/main" id="{62D27678-8628-3310-FAF4-563A4CEE1EDE}"/>
                </a:ext>
              </a:extLst>
            </p:cNvPr>
            <p:cNvSpPr/>
            <p:nvPr/>
          </p:nvSpPr>
          <p:spPr>
            <a:xfrm>
              <a:off x="6447362" y="2375033"/>
              <a:ext cx="58984" cy="22529"/>
            </a:xfrm>
            <a:custGeom>
              <a:avLst/>
              <a:gdLst/>
              <a:ahLst/>
              <a:cxnLst/>
              <a:rect l="l" t="t" r="r" b="b"/>
              <a:pathLst>
                <a:path w="576" h="220" extrusionOk="0">
                  <a:moveTo>
                    <a:pt x="377" y="1"/>
                  </a:moveTo>
                  <a:cubicBezTo>
                    <a:pt x="357" y="1"/>
                    <a:pt x="339" y="8"/>
                    <a:pt x="321" y="26"/>
                  </a:cubicBezTo>
                  <a:cubicBezTo>
                    <a:pt x="255" y="26"/>
                    <a:pt x="128" y="26"/>
                    <a:pt x="128" y="92"/>
                  </a:cubicBezTo>
                  <a:cubicBezTo>
                    <a:pt x="67" y="92"/>
                    <a:pt x="1" y="153"/>
                    <a:pt x="1" y="153"/>
                  </a:cubicBezTo>
                  <a:lnTo>
                    <a:pt x="1" y="220"/>
                  </a:lnTo>
                  <a:lnTo>
                    <a:pt x="67" y="220"/>
                  </a:lnTo>
                  <a:lnTo>
                    <a:pt x="128" y="153"/>
                  </a:lnTo>
                  <a:cubicBezTo>
                    <a:pt x="194" y="92"/>
                    <a:pt x="255" y="92"/>
                    <a:pt x="321" y="92"/>
                  </a:cubicBezTo>
                  <a:cubicBezTo>
                    <a:pt x="382" y="92"/>
                    <a:pt x="449" y="92"/>
                    <a:pt x="510" y="153"/>
                  </a:cubicBezTo>
                  <a:lnTo>
                    <a:pt x="576" y="153"/>
                  </a:lnTo>
                  <a:lnTo>
                    <a:pt x="576" y="92"/>
                  </a:lnTo>
                  <a:cubicBezTo>
                    <a:pt x="486" y="45"/>
                    <a:pt x="426" y="1"/>
                    <a:pt x="377" y="1"/>
                  </a:cubicBezTo>
                  <a:close/>
                </a:path>
              </a:pathLst>
            </a:custGeom>
            <a:solidFill>
              <a:srgbClr val="54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1229;p34">
              <a:extLst>
                <a:ext uri="{FF2B5EF4-FFF2-40B4-BE49-F238E27FC236}">
                  <a16:creationId xmlns:a16="http://schemas.microsoft.com/office/drawing/2014/main" id="{0D65CF75-0DA2-A2EB-1CFC-C10DB2BA4EF4}"/>
                </a:ext>
              </a:extLst>
            </p:cNvPr>
            <p:cNvSpPr/>
            <p:nvPr/>
          </p:nvSpPr>
          <p:spPr>
            <a:xfrm>
              <a:off x="6603729" y="2375033"/>
              <a:ext cx="59086" cy="22529"/>
            </a:xfrm>
            <a:custGeom>
              <a:avLst/>
              <a:gdLst/>
              <a:ahLst/>
              <a:cxnLst/>
              <a:rect l="l" t="t" r="r" b="b"/>
              <a:pathLst>
                <a:path w="577" h="220" extrusionOk="0">
                  <a:moveTo>
                    <a:pt x="189" y="1"/>
                  </a:moveTo>
                  <a:cubicBezTo>
                    <a:pt x="126" y="1"/>
                    <a:pt x="48" y="45"/>
                    <a:pt x="1" y="92"/>
                  </a:cubicBezTo>
                  <a:lnTo>
                    <a:pt x="1" y="153"/>
                  </a:lnTo>
                  <a:lnTo>
                    <a:pt x="67" y="153"/>
                  </a:lnTo>
                  <a:cubicBezTo>
                    <a:pt x="128" y="92"/>
                    <a:pt x="194" y="92"/>
                    <a:pt x="255" y="92"/>
                  </a:cubicBezTo>
                  <a:cubicBezTo>
                    <a:pt x="322" y="92"/>
                    <a:pt x="383" y="92"/>
                    <a:pt x="449" y="153"/>
                  </a:cubicBezTo>
                  <a:lnTo>
                    <a:pt x="510" y="220"/>
                  </a:lnTo>
                  <a:lnTo>
                    <a:pt x="576" y="220"/>
                  </a:lnTo>
                  <a:lnTo>
                    <a:pt x="576" y="153"/>
                  </a:lnTo>
                  <a:cubicBezTo>
                    <a:pt x="576" y="153"/>
                    <a:pt x="510" y="92"/>
                    <a:pt x="449" y="92"/>
                  </a:cubicBezTo>
                  <a:cubicBezTo>
                    <a:pt x="449" y="26"/>
                    <a:pt x="322" y="26"/>
                    <a:pt x="255" y="26"/>
                  </a:cubicBezTo>
                  <a:cubicBezTo>
                    <a:pt x="238" y="8"/>
                    <a:pt x="214" y="1"/>
                    <a:pt x="189" y="1"/>
                  </a:cubicBezTo>
                  <a:close/>
                </a:path>
              </a:pathLst>
            </a:custGeom>
            <a:solidFill>
              <a:srgbClr val="54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1230;p34">
              <a:extLst>
                <a:ext uri="{FF2B5EF4-FFF2-40B4-BE49-F238E27FC236}">
                  <a16:creationId xmlns:a16="http://schemas.microsoft.com/office/drawing/2014/main" id="{4522324B-F5EA-4392-FB48-A6814A22F700}"/>
                </a:ext>
              </a:extLst>
            </p:cNvPr>
            <p:cNvSpPr/>
            <p:nvPr/>
          </p:nvSpPr>
          <p:spPr>
            <a:xfrm>
              <a:off x="6519350" y="2540821"/>
              <a:ext cx="58472" cy="19456"/>
            </a:xfrm>
            <a:custGeom>
              <a:avLst/>
              <a:gdLst/>
              <a:ahLst/>
              <a:cxnLst/>
              <a:rect l="l" t="t" r="r" b="b"/>
              <a:pathLst>
                <a:path w="571" h="190" extrusionOk="0">
                  <a:moveTo>
                    <a:pt x="509" y="1"/>
                  </a:moveTo>
                  <a:cubicBezTo>
                    <a:pt x="443" y="62"/>
                    <a:pt x="316" y="128"/>
                    <a:pt x="255" y="128"/>
                  </a:cubicBezTo>
                  <a:cubicBezTo>
                    <a:pt x="189" y="128"/>
                    <a:pt x="127" y="62"/>
                    <a:pt x="61" y="62"/>
                  </a:cubicBezTo>
                  <a:lnTo>
                    <a:pt x="0" y="62"/>
                  </a:lnTo>
                  <a:lnTo>
                    <a:pt x="255" y="189"/>
                  </a:lnTo>
                  <a:cubicBezTo>
                    <a:pt x="382" y="189"/>
                    <a:pt x="443" y="128"/>
                    <a:pt x="509" y="62"/>
                  </a:cubicBezTo>
                  <a:cubicBezTo>
                    <a:pt x="570" y="62"/>
                    <a:pt x="570" y="62"/>
                    <a:pt x="509" y="1"/>
                  </a:cubicBezTo>
                  <a:close/>
                </a:path>
              </a:pathLst>
            </a:custGeom>
            <a:solidFill>
              <a:srgbClr val="D0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1231;p34">
              <a:extLst>
                <a:ext uri="{FF2B5EF4-FFF2-40B4-BE49-F238E27FC236}">
                  <a16:creationId xmlns:a16="http://schemas.microsoft.com/office/drawing/2014/main" id="{FAE75285-96EF-C369-CEBA-1E81ADD1DC25}"/>
                </a:ext>
              </a:extLst>
            </p:cNvPr>
            <p:cNvSpPr/>
            <p:nvPr/>
          </p:nvSpPr>
          <p:spPr>
            <a:xfrm>
              <a:off x="6160638" y="3602825"/>
              <a:ext cx="482316" cy="303828"/>
            </a:xfrm>
            <a:custGeom>
              <a:avLst/>
              <a:gdLst/>
              <a:ahLst/>
              <a:cxnLst/>
              <a:rect l="l" t="t" r="r" b="b"/>
              <a:pathLst>
                <a:path w="4710" h="2967" extrusionOk="0">
                  <a:moveTo>
                    <a:pt x="3055" y="0"/>
                  </a:moveTo>
                  <a:cubicBezTo>
                    <a:pt x="2867" y="66"/>
                    <a:pt x="2612" y="509"/>
                    <a:pt x="2230" y="703"/>
                  </a:cubicBezTo>
                  <a:cubicBezTo>
                    <a:pt x="1849" y="957"/>
                    <a:pt x="255" y="1721"/>
                    <a:pt x="128" y="1976"/>
                  </a:cubicBezTo>
                  <a:cubicBezTo>
                    <a:pt x="0" y="2230"/>
                    <a:pt x="448" y="2103"/>
                    <a:pt x="703" y="2357"/>
                  </a:cubicBezTo>
                  <a:cubicBezTo>
                    <a:pt x="974" y="2519"/>
                    <a:pt x="1388" y="2967"/>
                    <a:pt x="1865" y="2967"/>
                  </a:cubicBezTo>
                  <a:cubicBezTo>
                    <a:pt x="1943" y="2967"/>
                    <a:pt x="2022" y="2955"/>
                    <a:pt x="2103" y="2928"/>
                  </a:cubicBezTo>
                  <a:cubicBezTo>
                    <a:pt x="2673" y="2800"/>
                    <a:pt x="3885" y="1655"/>
                    <a:pt x="4710" y="1594"/>
                  </a:cubicBezTo>
                  <a:lnTo>
                    <a:pt x="4582" y="382"/>
                  </a:lnTo>
                  <a:cubicBezTo>
                    <a:pt x="4582" y="382"/>
                    <a:pt x="3310" y="0"/>
                    <a:pt x="3055" y="0"/>
                  </a:cubicBez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1232;p34">
              <a:extLst>
                <a:ext uri="{FF2B5EF4-FFF2-40B4-BE49-F238E27FC236}">
                  <a16:creationId xmlns:a16="http://schemas.microsoft.com/office/drawing/2014/main" id="{039B10DF-4ADD-DDC7-C33C-986123EE04E5}"/>
                </a:ext>
              </a:extLst>
            </p:cNvPr>
            <p:cNvSpPr/>
            <p:nvPr/>
          </p:nvSpPr>
          <p:spPr>
            <a:xfrm>
              <a:off x="6499484" y="3325113"/>
              <a:ext cx="808161" cy="486309"/>
            </a:xfrm>
            <a:custGeom>
              <a:avLst/>
              <a:gdLst/>
              <a:ahLst/>
              <a:cxnLst/>
              <a:rect l="l" t="t" r="r" b="b"/>
              <a:pathLst>
                <a:path w="7892" h="4749" extrusionOk="0">
                  <a:moveTo>
                    <a:pt x="6189" y="1"/>
                  </a:moveTo>
                  <a:cubicBezTo>
                    <a:pt x="6015" y="1"/>
                    <a:pt x="5838" y="34"/>
                    <a:pt x="5667" y="106"/>
                  </a:cubicBezTo>
                  <a:lnTo>
                    <a:pt x="1" y="2397"/>
                  </a:lnTo>
                  <a:lnTo>
                    <a:pt x="764" y="4749"/>
                  </a:lnTo>
                  <a:lnTo>
                    <a:pt x="6685" y="2840"/>
                  </a:lnTo>
                  <a:cubicBezTo>
                    <a:pt x="7449" y="2585"/>
                    <a:pt x="7892" y="1760"/>
                    <a:pt x="7576" y="997"/>
                  </a:cubicBezTo>
                  <a:cubicBezTo>
                    <a:pt x="7379" y="403"/>
                    <a:pt x="6797" y="1"/>
                    <a:pt x="6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1233;p34">
              <a:extLst>
                <a:ext uri="{FF2B5EF4-FFF2-40B4-BE49-F238E27FC236}">
                  <a16:creationId xmlns:a16="http://schemas.microsoft.com/office/drawing/2014/main" id="{92464E73-1895-B9E1-D7BB-30D8E23EB6A2}"/>
                </a:ext>
              </a:extLst>
            </p:cNvPr>
            <p:cNvSpPr/>
            <p:nvPr/>
          </p:nvSpPr>
          <p:spPr>
            <a:xfrm>
              <a:off x="6467228" y="3602825"/>
              <a:ext cx="482316" cy="303828"/>
            </a:xfrm>
            <a:custGeom>
              <a:avLst/>
              <a:gdLst/>
              <a:ahLst/>
              <a:cxnLst/>
              <a:rect l="l" t="t" r="r" b="b"/>
              <a:pathLst>
                <a:path w="4710" h="2967" extrusionOk="0">
                  <a:moveTo>
                    <a:pt x="1655" y="0"/>
                  </a:moveTo>
                  <a:cubicBezTo>
                    <a:pt x="1400" y="0"/>
                    <a:pt x="127" y="382"/>
                    <a:pt x="127" y="382"/>
                  </a:cubicBezTo>
                  <a:lnTo>
                    <a:pt x="0" y="1528"/>
                  </a:lnTo>
                  <a:lnTo>
                    <a:pt x="0" y="1594"/>
                  </a:lnTo>
                  <a:lnTo>
                    <a:pt x="61" y="1594"/>
                  </a:lnTo>
                  <a:cubicBezTo>
                    <a:pt x="316" y="1594"/>
                    <a:pt x="509" y="1721"/>
                    <a:pt x="764" y="1848"/>
                  </a:cubicBezTo>
                  <a:cubicBezTo>
                    <a:pt x="1461" y="2230"/>
                    <a:pt x="2164" y="2867"/>
                    <a:pt x="2607" y="2928"/>
                  </a:cubicBezTo>
                  <a:cubicBezTo>
                    <a:pt x="2688" y="2955"/>
                    <a:pt x="2767" y="2967"/>
                    <a:pt x="2845" y="2967"/>
                  </a:cubicBezTo>
                  <a:cubicBezTo>
                    <a:pt x="3320" y="2967"/>
                    <a:pt x="3727" y="2519"/>
                    <a:pt x="3946" y="2357"/>
                  </a:cubicBezTo>
                  <a:cubicBezTo>
                    <a:pt x="4261" y="2103"/>
                    <a:pt x="4709" y="2230"/>
                    <a:pt x="4582" y="1976"/>
                  </a:cubicBezTo>
                  <a:cubicBezTo>
                    <a:pt x="4455" y="1721"/>
                    <a:pt x="2861" y="957"/>
                    <a:pt x="2479" y="703"/>
                  </a:cubicBezTo>
                  <a:cubicBezTo>
                    <a:pt x="2352" y="637"/>
                    <a:pt x="2225" y="509"/>
                    <a:pt x="2098" y="382"/>
                  </a:cubicBezTo>
                  <a:cubicBezTo>
                    <a:pt x="1909" y="194"/>
                    <a:pt x="1782" y="66"/>
                    <a:pt x="1655" y="0"/>
                  </a:cubicBezTo>
                  <a:close/>
                </a:path>
              </a:pathLst>
            </a:custGeom>
            <a:solidFill>
              <a:srgbClr val="FE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1234;p34">
              <a:extLst>
                <a:ext uri="{FF2B5EF4-FFF2-40B4-BE49-F238E27FC236}">
                  <a16:creationId xmlns:a16="http://schemas.microsoft.com/office/drawing/2014/main" id="{8037AC08-1F17-8D21-C364-C59AC877CDAE}"/>
                </a:ext>
              </a:extLst>
            </p:cNvPr>
            <p:cNvSpPr/>
            <p:nvPr/>
          </p:nvSpPr>
          <p:spPr>
            <a:xfrm>
              <a:off x="6467228" y="3602825"/>
              <a:ext cx="214840" cy="189342"/>
            </a:xfrm>
            <a:custGeom>
              <a:avLst/>
              <a:gdLst/>
              <a:ahLst/>
              <a:cxnLst/>
              <a:rect l="l" t="t" r="r" b="b"/>
              <a:pathLst>
                <a:path w="2098" h="1849" extrusionOk="0">
                  <a:moveTo>
                    <a:pt x="1655" y="0"/>
                  </a:moveTo>
                  <a:cubicBezTo>
                    <a:pt x="1400" y="0"/>
                    <a:pt x="127" y="382"/>
                    <a:pt x="127" y="382"/>
                  </a:cubicBezTo>
                  <a:lnTo>
                    <a:pt x="0" y="1528"/>
                  </a:lnTo>
                  <a:lnTo>
                    <a:pt x="61" y="1594"/>
                  </a:lnTo>
                  <a:cubicBezTo>
                    <a:pt x="316" y="1594"/>
                    <a:pt x="509" y="1721"/>
                    <a:pt x="764" y="1848"/>
                  </a:cubicBezTo>
                  <a:cubicBezTo>
                    <a:pt x="1146" y="1085"/>
                    <a:pt x="1716" y="637"/>
                    <a:pt x="2098" y="382"/>
                  </a:cubicBezTo>
                  <a:cubicBezTo>
                    <a:pt x="1909" y="194"/>
                    <a:pt x="1782" y="66"/>
                    <a:pt x="1655" y="0"/>
                  </a:cubicBezTo>
                  <a:close/>
                </a:path>
              </a:pathLst>
            </a:custGeom>
            <a:solidFill>
              <a:srgbClr val="F18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1235;p34">
              <a:extLst>
                <a:ext uri="{FF2B5EF4-FFF2-40B4-BE49-F238E27FC236}">
                  <a16:creationId xmlns:a16="http://schemas.microsoft.com/office/drawing/2014/main" id="{40C89B6C-137E-018E-57EA-996ED751D616}"/>
                </a:ext>
              </a:extLst>
            </p:cNvPr>
            <p:cNvSpPr/>
            <p:nvPr/>
          </p:nvSpPr>
          <p:spPr>
            <a:xfrm>
              <a:off x="5802438" y="3325113"/>
              <a:ext cx="808263" cy="486309"/>
            </a:xfrm>
            <a:custGeom>
              <a:avLst/>
              <a:gdLst/>
              <a:ahLst/>
              <a:cxnLst/>
              <a:rect l="l" t="t" r="r" b="b"/>
              <a:pathLst>
                <a:path w="7893" h="4749" extrusionOk="0">
                  <a:moveTo>
                    <a:pt x="1679" y="1"/>
                  </a:moveTo>
                  <a:cubicBezTo>
                    <a:pt x="1059" y="1"/>
                    <a:pt x="514" y="403"/>
                    <a:pt x="317" y="997"/>
                  </a:cubicBezTo>
                  <a:cubicBezTo>
                    <a:pt x="1" y="1760"/>
                    <a:pt x="444" y="2585"/>
                    <a:pt x="1207" y="2840"/>
                  </a:cubicBezTo>
                  <a:lnTo>
                    <a:pt x="7128" y="4749"/>
                  </a:lnTo>
                  <a:lnTo>
                    <a:pt x="7892" y="2397"/>
                  </a:lnTo>
                  <a:lnTo>
                    <a:pt x="2226" y="106"/>
                  </a:lnTo>
                  <a:cubicBezTo>
                    <a:pt x="2042" y="34"/>
                    <a:pt x="1857" y="1"/>
                    <a:pt x="167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1236;p34">
              <a:extLst>
                <a:ext uri="{FF2B5EF4-FFF2-40B4-BE49-F238E27FC236}">
                  <a16:creationId xmlns:a16="http://schemas.microsoft.com/office/drawing/2014/main" id="{0FD2ECB7-A5E1-77CD-3B95-982E55241432}"/>
                </a:ext>
              </a:extLst>
            </p:cNvPr>
            <p:cNvSpPr/>
            <p:nvPr/>
          </p:nvSpPr>
          <p:spPr>
            <a:xfrm>
              <a:off x="6806074" y="4013659"/>
              <a:ext cx="977637" cy="71477"/>
            </a:xfrm>
            <a:custGeom>
              <a:avLst/>
              <a:gdLst/>
              <a:ahLst/>
              <a:cxnLst/>
              <a:rect l="l" t="t" r="r" b="b"/>
              <a:pathLst>
                <a:path w="9547" h="698" extrusionOk="0">
                  <a:moveTo>
                    <a:pt x="316" y="0"/>
                  </a:moveTo>
                  <a:cubicBezTo>
                    <a:pt x="189" y="0"/>
                    <a:pt x="0" y="188"/>
                    <a:pt x="0" y="382"/>
                  </a:cubicBezTo>
                  <a:cubicBezTo>
                    <a:pt x="0" y="570"/>
                    <a:pt x="189" y="698"/>
                    <a:pt x="316" y="698"/>
                  </a:cubicBezTo>
                  <a:lnTo>
                    <a:pt x="9225" y="698"/>
                  </a:lnTo>
                  <a:cubicBezTo>
                    <a:pt x="9419" y="698"/>
                    <a:pt x="9546" y="570"/>
                    <a:pt x="9546" y="382"/>
                  </a:cubicBezTo>
                  <a:cubicBezTo>
                    <a:pt x="9546" y="188"/>
                    <a:pt x="9419" y="0"/>
                    <a:pt x="9225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1237;p34">
              <a:extLst>
                <a:ext uri="{FF2B5EF4-FFF2-40B4-BE49-F238E27FC236}">
                  <a16:creationId xmlns:a16="http://schemas.microsoft.com/office/drawing/2014/main" id="{83166123-961F-EB1A-340D-A34E991B90A6}"/>
                </a:ext>
              </a:extLst>
            </p:cNvPr>
            <p:cNvSpPr/>
            <p:nvPr/>
          </p:nvSpPr>
          <p:spPr>
            <a:xfrm>
              <a:off x="7203289" y="3498581"/>
              <a:ext cx="919267" cy="586562"/>
            </a:xfrm>
            <a:custGeom>
              <a:avLst/>
              <a:gdLst/>
              <a:ahLst/>
              <a:cxnLst/>
              <a:rect l="l" t="t" r="r" b="b"/>
              <a:pathLst>
                <a:path w="8977" h="5728" extrusionOk="0">
                  <a:moveTo>
                    <a:pt x="1401" y="0"/>
                  </a:moveTo>
                  <a:cubicBezTo>
                    <a:pt x="1274" y="0"/>
                    <a:pt x="1085" y="127"/>
                    <a:pt x="1085" y="255"/>
                  </a:cubicBezTo>
                  <a:lnTo>
                    <a:pt x="67" y="5473"/>
                  </a:lnTo>
                  <a:cubicBezTo>
                    <a:pt x="1" y="5600"/>
                    <a:pt x="128" y="5728"/>
                    <a:pt x="255" y="5728"/>
                  </a:cubicBezTo>
                  <a:lnTo>
                    <a:pt x="7576" y="5728"/>
                  </a:lnTo>
                  <a:cubicBezTo>
                    <a:pt x="7765" y="5728"/>
                    <a:pt x="7892" y="5600"/>
                    <a:pt x="7892" y="5473"/>
                  </a:cubicBezTo>
                  <a:lnTo>
                    <a:pt x="8910" y="255"/>
                  </a:lnTo>
                  <a:cubicBezTo>
                    <a:pt x="8976" y="127"/>
                    <a:pt x="8849" y="0"/>
                    <a:pt x="8722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1238;p34">
              <a:extLst>
                <a:ext uri="{FF2B5EF4-FFF2-40B4-BE49-F238E27FC236}">
                  <a16:creationId xmlns:a16="http://schemas.microsoft.com/office/drawing/2014/main" id="{70C69600-9101-14B1-C062-D0132B09054A}"/>
                </a:ext>
              </a:extLst>
            </p:cNvPr>
            <p:cNvSpPr/>
            <p:nvPr/>
          </p:nvSpPr>
          <p:spPr>
            <a:xfrm>
              <a:off x="7633374" y="3752946"/>
              <a:ext cx="91343" cy="97590"/>
            </a:xfrm>
            <a:custGeom>
              <a:avLst/>
              <a:gdLst/>
              <a:ahLst/>
              <a:cxnLst/>
              <a:rect l="l" t="t" r="r" b="b"/>
              <a:pathLst>
                <a:path w="892" h="953" extrusionOk="0">
                  <a:moveTo>
                    <a:pt x="449" y="1"/>
                  </a:moveTo>
                  <a:cubicBezTo>
                    <a:pt x="194" y="1"/>
                    <a:pt x="1" y="255"/>
                    <a:pt x="1" y="510"/>
                  </a:cubicBezTo>
                  <a:cubicBezTo>
                    <a:pt x="1" y="764"/>
                    <a:pt x="194" y="953"/>
                    <a:pt x="449" y="953"/>
                  </a:cubicBezTo>
                  <a:cubicBezTo>
                    <a:pt x="703" y="953"/>
                    <a:pt x="892" y="764"/>
                    <a:pt x="892" y="510"/>
                  </a:cubicBezTo>
                  <a:cubicBezTo>
                    <a:pt x="892" y="255"/>
                    <a:pt x="703" y="1"/>
                    <a:pt x="449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8"/>
          <p:cNvSpPr txBox="1">
            <a:spLocks noGrp="1"/>
          </p:cNvSpPr>
          <p:nvPr>
            <p:ph type="title"/>
          </p:nvPr>
        </p:nvSpPr>
        <p:spPr>
          <a:xfrm>
            <a:off x="3684896" y="886060"/>
            <a:ext cx="4353635" cy="585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approach</a:t>
            </a:r>
            <a:endParaRPr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65" name="Google Shape;1365;p38"/>
          <p:cNvGrpSpPr/>
          <p:nvPr/>
        </p:nvGrpSpPr>
        <p:grpSpPr>
          <a:xfrm flipH="1">
            <a:off x="1067518" y="1569824"/>
            <a:ext cx="1201920" cy="1917002"/>
            <a:chOff x="6159915" y="1646224"/>
            <a:chExt cx="2016306" cy="3215907"/>
          </a:xfrm>
        </p:grpSpPr>
        <p:sp>
          <p:nvSpPr>
            <p:cNvPr id="1366" name="Google Shape;1366;p38"/>
            <p:cNvSpPr/>
            <p:nvPr/>
          </p:nvSpPr>
          <p:spPr>
            <a:xfrm>
              <a:off x="6236837" y="4418263"/>
              <a:ext cx="1939384" cy="443867"/>
            </a:xfrm>
            <a:custGeom>
              <a:avLst/>
              <a:gdLst/>
              <a:ahLst/>
              <a:cxnLst/>
              <a:rect l="l" t="t" r="r" b="b"/>
              <a:pathLst>
                <a:path w="32525" h="7444" extrusionOk="0">
                  <a:moveTo>
                    <a:pt x="23706" y="1"/>
                  </a:moveTo>
                  <a:cubicBezTo>
                    <a:pt x="23307" y="1"/>
                    <a:pt x="22917" y="19"/>
                    <a:pt x="22539" y="63"/>
                  </a:cubicBezTo>
                  <a:cubicBezTo>
                    <a:pt x="20257" y="200"/>
                    <a:pt x="17974" y="770"/>
                    <a:pt x="15829" y="919"/>
                  </a:cubicBezTo>
                  <a:cubicBezTo>
                    <a:pt x="14221" y="1083"/>
                    <a:pt x="12612" y="1119"/>
                    <a:pt x="11002" y="1119"/>
                  </a:cubicBezTo>
                  <a:cubicBezTo>
                    <a:pt x="9720" y="1119"/>
                    <a:pt x="8438" y="1096"/>
                    <a:pt x="7156" y="1096"/>
                  </a:cubicBezTo>
                  <a:cubicBezTo>
                    <a:pt x="5911" y="1096"/>
                    <a:pt x="4667" y="1118"/>
                    <a:pt x="3424" y="1204"/>
                  </a:cubicBezTo>
                  <a:cubicBezTo>
                    <a:pt x="2283" y="1341"/>
                    <a:pt x="1141" y="1341"/>
                    <a:pt x="708" y="2482"/>
                  </a:cubicBezTo>
                  <a:cubicBezTo>
                    <a:pt x="0" y="4194"/>
                    <a:pt x="1278" y="5335"/>
                    <a:pt x="2705" y="5769"/>
                  </a:cubicBezTo>
                  <a:cubicBezTo>
                    <a:pt x="5273" y="6476"/>
                    <a:pt x="7989" y="7047"/>
                    <a:pt x="10693" y="7332"/>
                  </a:cubicBezTo>
                  <a:cubicBezTo>
                    <a:pt x="11692" y="7406"/>
                    <a:pt x="12691" y="7443"/>
                    <a:pt x="13672" y="7443"/>
                  </a:cubicBezTo>
                  <a:cubicBezTo>
                    <a:pt x="14653" y="7443"/>
                    <a:pt x="15618" y="7406"/>
                    <a:pt x="16548" y="7332"/>
                  </a:cubicBezTo>
                  <a:cubicBezTo>
                    <a:pt x="20108" y="7332"/>
                    <a:pt x="23680" y="7195"/>
                    <a:pt x="27241" y="7047"/>
                  </a:cubicBezTo>
                  <a:cubicBezTo>
                    <a:pt x="29101" y="7047"/>
                    <a:pt x="31098" y="6762"/>
                    <a:pt x="31806" y="5198"/>
                  </a:cubicBezTo>
                  <a:cubicBezTo>
                    <a:pt x="32525" y="3909"/>
                    <a:pt x="31806" y="2345"/>
                    <a:pt x="30665" y="1489"/>
                  </a:cubicBezTo>
                  <a:cubicBezTo>
                    <a:pt x="29524" y="633"/>
                    <a:pt x="28097" y="348"/>
                    <a:pt x="26670" y="200"/>
                  </a:cubicBezTo>
                  <a:cubicBezTo>
                    <a:pt x="25665" y="103"/>
                    <a:pt x="24660" y="1"/>
                    <a:pt x="23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6861215" y="3465449"/>
              <a:ext cx="379410" cy="979501"/>
            </a:xfrm>
            <a:custGeom>
              <a:avLst/>
              <a:gdLst/>
              <a:ahLst/>
              <a:cxnLst/>
              <a:rect l="l" t="t" r="r" b="b"/>
              <a:pathLst>
                <a:path w="6363" h="16427" extrusionOk="0">
                  <a:moveTo>
                    <a:pt x="3078" y="0"/>
                  </a:moveTo>
                  <a:cubicBezTo>
                    <a:pt x="2845" y="0"/>
                    <a:pt x="2608" y="21"/>
                    <a:pt x="2368" y="65"/>
                  </a:cubicBezTo>
                  <a:cubicBezTo>
                    <a:pt x="2368" y="65"/>
                    <a:pt x="1934" y="4196"/>
                    <a:pt x="1797" y="4766"/>
                  </a:cubicBezTo>
                  <a:cubicBezTo>
                    <a:pt x="1227" y="5908"/>
                    <a:pt x="85" y="8909"/>
                    <a:pt x="85" y="15608"/>
                  </a:cubicBezTo>
                  <a:cubicBezTo>
                    <a:pt x="1" y="16181"/>
                    <a:pt x="291" y="16427"/>
                    <a:pt x="609" y="16427"/>
                  </a:cubicBezTo>
                  <a:cubicBezTo>
                    <a:pt x="849" y="16427"/>
                    <a:pt x="1104" y="16287"/>
                    <a:pt x="1227" y="16042"/>
                  </a:cubicBezTo>
                  <a:cubicBezTo>
                    <a:pt x="1512" y="15471"/>
                    <a:pt x="3646" y="11043"/>
                    <a:pt x="3794" y="9765"/>
                  </a:cubicBezTo>
                  <a:cubicBezTo>
                    <a:pt x="3931" y="8909"/>
                    <a:pt x="4217" y="7905"/>
                    <a:pt x="4217" y="7197"/>
                  </a:cubicBezTo>
                  <a:cubicBezTo>
                    <a:pt x="4365" y="6478"/>
                    <a:pt x="4502" y="5771"/>
                    <a:pt x="4787" y="5052"/>
                  </a:cubicBezTo>
                  <a:cubicBezTo>
                    <a:pt x="5358" y="3774"/>
                    <a:pt x="6214" y="2062"/>
                    <a:pt x="6362" y="1343"/>
                  </a:cubicBezTo>
                  <a:cubicBezTo>
                    <a:pt x="5512" y="618"/>
                    <a:pt x="4360" y="0"/>
                    <a:pt x="3078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6805760" y="4328044"/>
              <a:ext cx="153779" cy="267429"/>
            </a:xfrm>
            <a:custGeom>
              <a:avLst/>
              <a:gdLst/>
              <a:ahLst/>
              <a:cxnLst/>
              <a:rect l="l" t="t" r="r" b="b"/>
              <a:pathLst>
                <a:path w="2579" h="4485" extrusionOk="0">
                  <a:moveTo>
                    <a:pt x="1015" y="1"/>
                  </a:moveTo>
                  <a:cubicBezTo>
                    <a:pt x="1015" y="149"/>
                    <a:pt x="445" y="3139"/>
                    <a:pt x="160" y="3995"/>
                  </a:cubicBezTo>
                  <a:cubicBezTo>
                    <a:pt x="0" y="4396"/>
                    <a:pt x="551" y="4485"/>
                    <a:pt x="1069" y="4485"/>
                  </a:cubicBezTo>
                  <a:cubicBezTo>
                    <a:pt x="1480" y="4485"/>
                    <a:pt x="1871" y="4429"/>
                    <a:pt x="1871" y="4429"/>
                  </a:cubicBezTo>
                  <a:cubicBezTo>
                    <a:pt x="1871" y="4429"/>
                    <a:pt x="1871" y="3573"/>
                    <a:pt x="2294" y="1713"/>
                  </a:cubicBezTo>
                  <a:cubicBezTo>
                    <a:pt x="2294" y="1427"/>
                    <a:pt x="2579" y="571"/>
                    <a:pt x="2579" y="571"/>
                  </a:cubicBezTo>
                  <a:cubicBezTo>
                    <a:pt x="2579" y="571"/>
                    <a:pt x="2008" y="434"/>
                    <a:pt x="1723" y="434"/>
                  </a:cubicBezTo>
                  <a:cubicBezTo>
                    <a:pt x="1301" y="286"/>
                    <a:pt x="1015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6704330" y="4489162"/>
              <a:ext cx="281084" cy="264865"/>
            </a:xfrm>
            <a:custGeom>
              <a:avLst/>
              <a:gdLst/>
              <a:ahLst/>
              <a:cxnLst/>
              <a:rect l="l" t="t" r="r" b="b"/>
              <a:pathLst>
                <a:path w="4714" h="4442" extrusionOk="0">
                  <a:moveTo>
                    <a:pt x="1918" y="0"/>
                  </a:moveTo>
                  <a:cubicBezTo>
                    <a:pt x="1575" y="0"/>
                    <a:pt x="1565" y="909"/>
                    <a:pt x="1427" y="1441"/>
                  </a:cubicBezTo>
                  <a:cubicBezTo>
                    <a:pt x="1427" y="2149"/>
                    <a:pt x="1427" y="2297"/>
                    <a:pt x="719" y="2868"/>
                  </a:cubicBezTo>
                  <a:cubicBezTo>
                    <a:pt x="434" y="3005"/>
                    <a:pt x="0" y="3575"/>
                    <a:pt x="286" y="4009"/>
                  </a:cubicBezTo>
                  <a:cubicBezTo>
                    <a:pt x="471" y="4283"/>
                    <a:pt x="1677" y="4441"/>
                    <a:pt x="2696" y="4441"/>
                  </a:cubicBezTo>
                  <a:cubicBezTo>
                    <a:pt x="3248" y="4441"/>
                    <a:pt x="3746" y="4395"/>
                    <a:pt x="3995" y="4294"/>
                  </a:cubicBezTo>
                  <a:cubicBezTo>
                    <a:pt x="4714" y="3861"/>
                    <a:pt x="4280" y="3438"/>
                    <a:pt x="4143" y="2720"/>
                  </a:cubicBezTo>
                  <a:cubicBezTo>
                    <a:pt x="4143" y="2012"/>
                    <a:pt x="3858" y="871"/>
                    <a:pt x="3709" y="871"/>
                  </a:cubicBezTo>
                  <a:cubicBezTo>
                    <a:pt x="3664" y="821"/>
                    <a:pt x="3633" y="805"/>
                    <a:pt x="3613" y="805"/>
                  </a:cubicBezTo>
                  <a:cubicBezTo>
                    <a:pt x="3572" y="805"/>
                    <a:pt x="3572" y="871"/>
                    <a:pt x="3572" y="871"/>
                  </a:cubicBezTo>
                  <a:cubicBezTo>
                    <a:pt x="3572" y="871"/>
                    <a:pt x="3446" y="1312"/>
                    <a:pt x="3317" y="1312"/>
                  </a:cubicBezTo>
                  <a:cubicBezTo>
                    <a:pt x="3253" y="1312"/>
                    <a:pt x="3188" y="1202"/>
                    <a:pt x="3139" y="871"/>
                  </a:cubicBezTo>
                  <a:cubicBezTo>
                    <a:pt x="3002" y="300"/>
                    <a:pt x="2716" y="152"/>
                    <a:pt x="1997" y="15"/>
                  </a:cubicBezTo>
                  <a:cubicBezTo>
                    <a:pt x="1969" y="5"/>
                    <a:pt x="1942" y="0"/>
                    <a:pt x="1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6713156" y="4685342"/>
              <a:ext cx="263434" cy="68691"/>
            </a:xfrm>
            <a:custGeom>
              <a:avLst/>
              <a:gdLst/>
              <a:ahLst/>
              <a:cxnLst/>
              <a:rect l="l" t="t" r="r" b="b"/>
              <a:pathLst>
                <a:path w="4418" h="1152" extrusionOk="0">
                  <a:moveTo>
                    <a:pt x="4132" y="0"/>
                  </a:moveTo>
                  <a:cubicBezTo>
                    <a:pt x="3277" y="488"/>
                    <a:pt x="2475" y="638"/>
                    <a:pt x="1804" y="638"/>
                  </a:cubicBezTo>
                  <a:cubicBezTo>
                    <a:pt x="906" y="638"/>
                    <a:pt x="242" y="370"/>
                    <a:pt x="1" y="285"/>
                  </a:cubicBezTo>
                  <a:lnTo>
                    <a:pt x="1" y="285"/>
                  </a:lnTo>
                  <a:cubicBezTo>
                    <a:pt x="1" y="434"/>
                    <a:pt x="1" y="571"/>
                    <a:pt x="138" y="719"/>
                  </a:cubicBezTo>
                  <a:cubicBezTo>
                    <a:pt x="323" y="993"/>
                    <a:pt x="1529" y="1151"/>
                    <a:pt x="2548" y="1151"/>
                  </a:cubicBezTo>
                  <a:cubicBezTo>
                    <a:pt x="3100" y="1151"/>
                    <a:pt x="3598" y="1105"/>
                    <a:pt x="3847" y="1004"/>
                  </a:cubicBezTo>
                  <a:cubicBezTo>
                    <a:pt x="4417" y="719"/>
                    <a:pt x="4280" y="434"/>
                    <a:pt x="4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6766941" y="4639487"/>
              <a:ext cx="104825" cy="24328"/>
            </a:xfrm>
            <a:custGeom>
              <a:avLst/>
              <a:gdLst/>
              <a:ahLst/>
              <a:cxnLst/>
              <a:rect l="l" t="t" r="r" b="b"/>
              <a:pathLst>
                <a:path w="1758" h="408" extrusionOk="0">
                  <a:moveTo>
                    <a:pt x="92" y="199"/>
                  </a:moveTo>
                  <a:cubicBezTo>
                    <a:pt x="0" y="199"/>
                    <a:pt x="31" y="264"/>
                    <a:pt x="61" y="264"/>
                  </a:cubicBezTo>
                  <a:cubicBezTo>
                    <a:pt x="76" y="264"/>
                    <a:pt x="92" y="248"/>
                    <a:pt x="92" y="199"/>
                  </a:cubicBezTo>
                  <a:close/>
                  <a:moveTo>
                    <a:pt x="846" y="0"/>
                  </a:moveTo>
                  <a:cubicBezTo>
                    <a:pt x="603" y="0"/>
                    <a:pt x="347" y="71"/>
                    <a:pt x="92" y="199"/>
                  </a:cubicBezTo>
                  <a:cubicBezTo>
                    <a:pt x="325" y="142"/>
                    <a:pt x="559" y="109"/>
                    <a:pt x="783" y="109"/>
                  </a:cubicBezTo>
                  <a:cubicBezTo>
                    <a:pt x="1106" y="109"/>
                    <a:pt x="1410" y="178"/>
                    <a:pt x="1666" y="347"/>
                  </a:cubicBezTo>
                  <a:cubicBezTo>
                    <a:pt x="1427" y="107"/>
                    <a:pt x="1146" y="0"/>
                    <a:pt x="846" y="0"/>
                  </a:cubicBezTo>
                  <a:close/>
                  <a:moveTo>
                    <a:pt x="1666" y="347"/>
                  </a:moveTo>
                  <a:cubicBezTo>
                    <a:pt x="1666" y="393"/>
                    <a:pt x="1682" y="408"/>
                    <a:pt x="1697" y="408"/>
                  </a:cubicBezTo>
                  <a:cubicBezTo>
                    <a:pt x="1727" y="408"/>
                    <a:pt x="1758" y="347"/>
                    <a:pt x="1666" y="347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6781193" y="4626130"/>
              <a:ext cx="93317" cy="25222"/>
            </a:xfrm>
            <a:custGeom>
              <a:avLst/>
              <a:gdLst/>
              <a:ahLst/>
              <a:cxnLst/>
              <a:rect l="l" t="t" r="r" b="b"/>
              <a:pathLst>
                <a:path w="1565" h="423" extrusionOk="0">
                  <a:moveTo>
                    <a:pt x="708" y="0"/>
                  </a:moveTo>
                  <a:cubicBezTo>
                    <a:pt x="572" y="0"/>
                    <a:pt x="138" y="0"/>
                    <a:pt x="1" y="137"/>
                  </a:cubicBezTo>
                  <a:cubicBezTo>
                    <a:pt x="1" y="137"/>
                    <a:pt x="1" y="203"/>
                    <a:pt x="41" y="203"/>
                  </a:cubicBezTo>
                  <a:cubicBezTo>
                    <a:pt x="62" y="203"/>
                    <a:pt x="92" y="187"/>
                    <a:pt x="138" y="137"/>
                  </a:cubicBezTo>
                  <a:lnTo>
                    <a:pt x="572" y="137"/>
                  </a:lnTo>
                  <a:cubicBezTo>
                    <a:pt x="857" y="137"/>
                    <a:pt x="1142" y="286"/>
                    <a:pt x="1427" y="423"/>
                  </a:cubicBezTo>
                  <a:cubicBezTo>
                    <a:pt x="1427" y="423"/>
                    <a:pt x="1564" y="423"/>
                    <a:pt x="1427" y="286"/>
                  </a:cubicBezTo>
                  <a:cubicBezTo>
                    <a:pt x="1279" y="137"/>
                    <a:pt x="994" y="0"/>
                    <a:pt x="708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6781193" y="4614085"/>
              <a:ext cx="93317" cy="24209"/>
            </a:xfrm>
            <a:custGeom>
              <a:avLst/>
              <a:gdLst/>
              <a:ahLst/>
              <a:cxnLst/>
              <a:rect l="l" t="t" r="r" b="b"/>
              <a:pathLst>
                <a:path w="1565" h="406" extrusionOk="0">
                  <a:moveTo>
                    <a:pt x="508" y="0"/>
                  </a:moveTo>
                  <a:cubicBezTo>
                    <a:pt x="378" y="0"/>
                    <a:pt x="253" y="17"/>
                    <a:pt x="138" y="54"/>
                  </a:cubicBezTo>
                  <a:cubicBezTo>
                    <a:pt x="1" y="54"/>
                    <a:pt x="138" y="202"/>
                    <a:pt x="138" y="202"/>
                  </a:cubicBezTo>
                  <a:cubicBezTo>
                    <a:pt x="266" y="158"/>
                    <a:pt x="393" y="141"/>
                    <a:pt x="520" y="141"/>
                  </a:cubicBezTo>
                  <a:cubicBezTo>
                    <a:pt x="822" y="141"/>
                    <a:pt x="1122" y="243"/>
                    <a:pt x="1427" y="339"/>
                  </a:cubicBezTo>
                  <a:cubicBezTo>
                    <a:pt x="1473" y="389"/>
                    <a:pt x="1504" y="405"/>
                    <a:pt x="1524" y="405"/>
                  </a:cubicBezTo>
                  <a:cubicBezTo>
                    <a:pt x="1564" y="405"/>
                    <a:pt x="1564" y="339"/>
                    <a:pt x="1564" y="339"/>
                  </a:cubicBezTo>
                  <a:cubicBezTo>
                    <a:pt x="1255" y="130"/>
                    <a:pt x="865" y="0"/>
                    <a:pt x="508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6798246" y="4597091"/>
              <a:ext cx="85088" cy="29098"/>
            </a:xfrm>
            <a:custGeom>
              <a:avLst/>
              <a:gdLst/>
              <a:ahLst/>
              <a:cxnLst/>
              <a:rect l="l" t="t" r="r" b="b"/>
              <a:pathLst>
                <a:path w="1427" h="488" extrusionOk="0">
                  <a:moveTo>
                    <a:pt x="427" y="0"/>
                  </a:moveTo>
                  <a:cubicBezTo>
                    <a:pt x="294" y="0"/>
                    <a:pt x="152" y="17"/>
                    <a:pt x="0" y="54"/>
                  </a:cubicBezTo>
                  <a:cubicBezTo>
                    <a:pt x="0" y="54"/>
                    <a:pt x="0" y="202"/>
                    <a:pt x="137" y="202"/>
                  </a:cubicBezTo>
                  <a:cubicBezTo>
                    <a:pt x="254" y="162"/>
                    <a:pt x="370" y="144"/>
                    <a:pt x="483" y="144"/>
                  </a:cubicBezTo>
                  <a:cubicBezTo>
                    <a:pt x="789" y="144"/>
                    <a:pt x="1070" y="279"/>
                    <a:pt x="1278" y="487"/>
                  </a:cubicBezTo>
                  <a:cubicBezTo>
                    <a:pt x="1427" y="487"/>
                    <a:pt x="1427" y="339"/>
                    <a:pt x="1427" y="339"/>
                  </a:cubicBezTo>
                  <a:cubicBezTo>
                    <a:pt x="1109" y="130"/>
                    <a:pt x="796" y="0"/>
                    <a:pt x="42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6747204" y="4590591"/>
              <a:ext cx="170177" cy="54201"/>
            </a:xfrm>
            <a:custGeom>
              <a:avLst/>
              <a:gdLst/>
              <a:ahLst/>
              <a:cxnLst/>
              <a:rect l="l" t="t" r="r" b="b"/>
              <a:pathLst>
                <a:path w="2854" h="909" extrusionOk="0">
                  <a:moveTo>
                    <a:pt x="1033" y="311"/>
                  </a:moveTo>
                  <a:cubicBezTo>
                    <a:pt x="961" y="357"/>
                    <a:pt x="901" y="403"/>
                    <a:pt x="856" y="448"/>
                  </a:cubicBezTo>
                  <a:cubicBezTo>
                    <a:pt x="711" y="448"/>
                    <a:pt x="417" y="486"/>
                    <a:pt x="258" y="486"/>
                  </a:cubicBezTo>
                  <a:cubicBezTo>
                    <a:pt x="105" y="486"/>
                    <a:pt x="76" y="451"/>
                    <a:pt x="423" y="311"/>
                  </a:cubicBezTo>
                  <a:close/>
                  <a:moveTo>
                    <a:pt x="2134" y="163"/>
                  </a:moveTo>
                  <a:cubicBezTo>
                    <a:pt x="2420" y="311"/>
                    <a:pt x="2568" y="448"/>
                    <a:pt x="2420" y="733"/>
                  </a:cubicBezTo>
                  <a:cubicBezTo>
                    <a:pt x="2361" y="754"/>
                    <a:pt x="2301" y="763"/>
                    <a:pt x="2242" y="763"/>
                  </a:cubicBezTo>
                  <a:cubicBezTo>
                    <a:pt x="1948" y="763"/>
                    <a:pt x="1658" y="529"/>
                    <a:pt x="1428" y="310"/>
                  </a:cubicBezTo>
                  <a:lnTo>
                    <a:pt x="1428" y="310"/>
                  </a:lnTo>
                  <a:cubicBezTo>
                    <a:pt x="1565" y="163"/>
                    <a:pt x="1713" y="163"/>
                    <a:pt x="1849" y="163"/>
                  </a:cubicBezTo>
                  <a:close/>
                  <a:moveTo>
                    <a:pt x="1153" y="1"/>
                  </a:moveTo>
                  <a:cubicBezTo>
                    <a:pt x="1039" y="1"/>
                    <a:pt x="1000" y="82"/>
                    <a:pt x="1013" y="164"/>
                  </a:cubicBezTo>
                  <a:lnTo>
                    <a:pt x="1013" y="164"/>
                  </a:lnTo>
                  <a:cubicBezTo>
                    <a:pt x="641" y="168"/>
                    <a:pt x="229" y="192"/>
                    <a:pt x="0" y="311"/>
                  </a:cubicBezTo>
                  <a:cubicBezTo>
                    <a:pt x="0" y="448"/>
                    <a:pt x="0" y="596"/>
                    <a:pt x="137" y="596"/>
                  </a:cubicBezTo>
                  <a:cubicBezTo>
                    <a:pt x="218" y="622"/>
                    <a:pt x="298" y="633"/>
                    <a:pt x="377" y="633"/>
                  </a:cubicBezTo>
                  <a:cubicBezTo>
                    <a:pt x="654" y="633"/>
                    <a:pt x="928" y="501"/>
                    <a:pt x="1206" y="391"/>
                  </a:cubicBezTo>
                  <a:lnTo>
                    <a:pt x="1206" y="391"/>
                  </a:lnTo>
                  <a:cubicBezTo>
                    <a:pt x="1222" y="402"/>
                    <a:pt x="1239" y="406"/>
                    <a:pt x="1255" y="406"/>
                  </a:cubicBezTo>
                  <a:cubicBezTo>
                    <a:pt x="1260" y="406"/>
                    <a:pt x="1266" y="406"/>
                    <a:pt x="1271" y="405"/>
                  </a:cubicBezTo>
                  <a:lnTo>
                    <a:pt x="1271" y="405"/>
                  </a:lnTo>
                  <a:cubicBezTo>
                    <a:pt x="1574" y="638"/>
                    <a:pt x="1823" y="908"/>
                    <a:pt x="2205" y="908"/>
                  </a:cubicBezTo>
                  <a:cubicBezTo>
                    <a:pt x="2272" y="908"/>
                    <a:pt x="2343" y="900"/>
                    <a:pt x="2420" y="882"/>
                  </a:cubicBezTo>
                  <a:cubicBezTo>
                    <a:pt x="2705" y="882"/>
                    <a:pt x="2853" y="596"/>
                    <a:pt x="2705" y="311"/>
                  </a:cubicBezTo>
                  <a:cubicBezTo>
                    <a:pt x="2420" y="26"/>
                    <a:pt x="1849" y="26"/>
                    <a:pt x="1564" y="26"/>
                  </a:cubicBezTo>
                  <a:cubicBezTo>
                    <a:pt x="1501" y="56"/>
                    <a:pt x="1439" y="86"/>
                    <a:pt x="1378" y="117"/>
                  </a:cubicBezTo>
                  <a:lnTo>
                    <a:pt x="1378" y="117"/>
                  </a:lnTo>
                  <a:cubicBezTo>
                    <a:pt x="1359" y="81"/>
                    <a:pt x="1327" y="49"/>
                    <a:pt x="1278" y="26"/>
                  </a:cubicBezTo>
                  <a:cubicBezTo>
                    <a:pt x="1229" y="8"/>
                    <a:pt x="1188" y="1"/>
                    <a:pt x="1153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6781193" y="4600251"/>
              <a:ext cx="42276" cy="72030"/>
            </a:xfrm>
            <a:custGeom>
              <a:avLst/>
              <a:gdLst/>
              <a:ahLst/>
              <a:cxnLst/>
              <a:rect l="l" t="t" r="r" b="b"/>
              <a:pathLst>
                <a:path w="709" h="1208" extrusionOk="0">
                  <a:moveTo>
                    <a:pt x="572" y="1"/>
                  </a:moveTo>
                  <a:cubicBezTo>
                    <a:pt x="572" y="434"/>
                    <a:pt x="286" y="857"/>
                    <a:pt x="1" y="1142"/>
                  </a:cubicBezTo>
                  <a:cubicBezTo>
                    <a:pt x="1" y="1142"/>
                    <a:pt x="1" y="1208"/>
                    <a:pt x="41" y="1208"/>
                  </a:cubicBezTo>
                  <a:cubicBezTo>
                    <a:pt x="62" y="1208"/>
                    <a:pt x="92" y="1191"/>
                    <a:pt x="138" y="1142"/>
                  </a:cubicBezTo>
                  <a:cubicBezTo>
                    <a:pt x="423" y="1005"/>
                    <a:pt x="708" y="434"/>
                    <a:pt x="708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6823410" y="4600251"/>
              <a:ext cx="51101" cy="80616"/>
            </a:xfrm>
            <a:custGeom>
              <a:avLst/>
              <a:gdLst/>
              <a:ahLst/>
              <a:cxnLst/>
              <a:rect l="l" t="t" r="r" b="b"/>
              <a:pathLst>
                <a:path w="857" h="1352" extrusionOk="0">
                  <a:moveTo>
                    <a:pt x="149" y="1"/>
                  </a:moveTo>
                  <a:cubicBezTo>
                    <a:pt x="0" y="1"/>
                    <a:pt x="0" y="1"/>
                    <a:pt x="0" y="149"/>
                  </a:cubicBezTo>
                  <a:cubicBezTo>
                    <a:pt x="149" y="571"/>
                    <a:pt x="286" y="1142"/>
                    <a:pt x="719" y="1290"/>
                  </a:cubicBezTo>
                  <a:cubicBezTo>
                    <a:pt x="765" y="1336"/>
                    <a:pt x="796" y="1351"/>
                    <a:pt x="816" y="1351"/>
                  </a:cubicBezTo>
                  <a:cubicBezTo>
                    <a:pt x="856" y="1351"/>
                    <a:pt x="856" y="1290"/>
                    <a:pt x="856" y="1290"/>
                  </a:cubicBezTo>
                  <a:cubicBezTo>
                    <a:pt x="434" y="1005"/>
                    <a:pt x="286" y="571"/>
                    <a:pt x="14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917326" y="4609076"/>
              <a:ext cx="34047" cy="51101"/>
            </a:xfrm>
            <a:custGeom>
              <a:avLst/>
              <a:gdLst/>
              <a:ahLst/>
              <a:cxnLst/>
              <a:rect l="l" t="t" r="r" b="b"/>
              <a:pathLst>
                <a:path w="571" h="857" extrusionOk="0">
                  <a:moveTo>
                    <a:pt x="423" y="1"/>
                  </a:moveTo>
                  <a:lnTo>
                    <a:pt x="0" y="423"/>
                  </a:lnTo>
                  <a:lnTo>
                    <a:pt x="0" y="709"/>
                  </a:lnTo>
                  <a:lnTo>
                    <a:pt x="137" y="709"/>
                  </a:lnTo>
                  <a:cubicBezTo>
                    <a:pt x="286" y="857"/>
                    <a:pt x="286" y="857"/>
                    <a:pt x="423" y="857"/>
                  </a:cubicBezTo>
                  <a:lnTo>
                    <a:pt x="571" y="709"/>
                  </a:lnTo>
                  <a:cubicBezTo>
                    <a:pt x="571" y="572"/>
                    <a:pt x="423" y="572"/>
                    <a:pt x="423" y="423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7401814" y="3465449"/>
              <a:ext cx="379410" cy="979501"/>
            </a:xfrm>
            <a:custGeom>
              <a:avLst/>
              <a:gdLst/>
              <a:ahLst/>
              <a:cxnLst/>
              <a:rect l="l" t="t" r="r" b="b"/>
              <a:pathLst>
                <a:path w="6363" h="16427" extrusionOk="0">
                  <a:moveTo>
                    <a:pt x="3285" y="0"/>
                  </a:moveTo>
                  <a:cubicBezTo>
                    <a:pt x="2003" y="0"/>
                    <a:pt x="851" y="618"/>
                    <a:pt x="1" y="1343"/>
                  </a:cubicBezTo>
                  <a:cubicBezTo>
                    <a:pt x="149" y="2062"/>
                    <a:pt x="1005" y="3774"/>
                    <a:pt x="1576" y="5052"/>
                  </a:cubicBezTo>
                  <a:cubicBezTo>
                    <a:pt x="1861" y="5771"/>
                    <a:pt x="1998" y="6478"/>
                    <a:pt x="2146" y="7197"/>
                  </a:cubicBezTo>
                  <a:cubicBezTo>
                    <a:pt x="2146" y="7905"/>
                    <a:pt x="2432" y="8909"/>
                    <a:pt x="2432" y="9765"/>
                  </a:cubicBezTo>
                  <a:cubicBezTo>
                    <a:pt x="2717" y="11043"/>
                    <a:pt x="4851" y="15471"/>
                    <a:pt x="5136" y="16042"/>
                  </a:cubicBezTo>
                  <a:cubicBezTo>
                    <a:pt x="5259" y="16287"/>
                    <a:pt x="5514" y="16427"/>
                    <a:pt x="5754" y="16427"/>
                  </a:cubicBezTo>
                  <a:cubicBezTo>
                    <a:pt x="6072" y="16427"/>
                    <a:pt x="6362" y="16181"/>
                    <a:pt x="6278" y="15608"/>
                  </a:cubicBezTo>
                  <a:cubicBezTo>
                    <a:pt x="6278" y="8909"/>
                    <a:pt x="4999" y="5908"/>
                    <a:pt x="4566" y="4766"/>
                  </a:cubicBezTo>
                  <a:cubicBezTo>
                    <a:pt x="4429" y="4196"/>
                    <a:pt x="3995" y="65"/>
                    <a:pt x="3995" y="65"/>
                  </a:cubicBezTo>
                  <a:cubicBezTo>
                    <a:pt x="3755" y="21"/>
                    <a:pt x="3518" y="0"/>
                    <a:pt x="3285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7682906" y="4328044"/>
              <a:ext cx="153779" cy="267429"/>
            </a:xfrm>
            <a:custGeom>
              <a:avLst/>
              <a:gdLst/>
              <a:ahLst/>
              <a:cxnLst/>
              <a:rect l="l" t="t" r="r" b="b"/>
              <a:pathLst>
                <a:path w="2579" h="4485" extrusionOk="0">
                  <a:moveTo>
                    <a:pt x="1564" y="1"/>
                  </a:moveTo>
                  <a:cubicBezTo>
                    <a:pt x="1564" y="1"/>
                    <a:pt x="1278" y="286"/>
                    <a:pt x="856" y="434"/>
                  </a:cubicBezTo>
                  <a:cubicBezTo>
                    <a:pt x="571" y="434"/>
                    <a:pt x="0" y="571"/>
                    <a:pt x="0" y="571"/>
                  </a:cubicBezTo>
                  <a:cubicBezTo>
                    <a:pt x="0" y="571"/>
                    <a:pt x="285" y="1427"/>
                    <a:pt x="285" y="1713"/>
                  </a:cubicBezTo>
                  <a:cubicBezTo>
                    <a:pt x="708" y="3573"/>
                    <a:pt x="708" y="4429"/>
                    <a:pt x="708" y="4429"/>
                  </a:cubicBezTo>
                  <a:cubicBezTo>
                    <a:pt x="708" y="4429"/>
                    <a:pt x="1099" y="4485"/>
                    <a:pt x="1510" y="4485"/>
                  </a:cubicBezTo>
                  <a:cubicBezTo>
                    <a:pt x="2028" y="4485"/>
                    <a:pt x="2579" y="4396"/>
                    <a:pt x="2419" y="3995"/>
                  </a:cubicBezTo>
                  <a:cubicBezTo>
                    <a:pt x="2134" y="3139"/>
                    <a:pt x="1564" y="149"/>
                    <a:pt x="1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7657027" y="4489162"/>
              <a:ext cx="281084" cy="264865"/>
            </a:xfrm>
            <a:custGeom>
              <a:avLst/>
              <a:gdLst/>
              <a:ahLst/>
              <a:cxnLst/>
              <a:rect l="l" t="t" r="r" b="b"/>
              <a:pathLst>
                <a:path w="4714" h="4442" extrusionOk="0">
                  <a:moveTo>
                    <a:pt x="2796" y="0"/>
                  </a:moveTo>
                  <a:cubicBezTo>
                    <a:pt x="2772" y="0"/>
                    <a:pt x="2745" y="5"/>
                    <a:pt x="2717" y="15"/>
                  </a:cubicBezTo>
                  <a:cubicBezTo>
                    <a:pt x="1998" y="152"/>
                    <a:pt x="1712" y="300"/>
                    <a:pt x="1575" y="871"/>
                  </a:cubicBezTo>
                  <a:cubicBezTo>
                    <a:pt x="1526" y="1202"/>
                    <a:pt x="1461" y="1312"/>
                    <a:pt x="1397" y="1312"/>
                  </a:cubicBezTo>
                  <a:cubicBezTo>
                    <a:pt x="1268" y="1312"/>
                    <a:pt x="1142" y="871"/>
                    <a:pt x="1142" y="871"/>
                  </a:cubicBezTo>
                  <a:cubicBezTo>
                    <a:pt x="1142" y="871"/>
                    <a:pt x="1142" y="805"/>
                    <a:pt x="1101" y="805"/>
                  </a:cubicBezTo>
                  <a:cubicBezTo>
                    <a:pt x="1081" y="805"/>
                    <a:pt x="1050" y="821"/>
                    <a:pt x="1005" y="871"/>
                  </a:cubicBezTo>
                  <a:cubicBezTo>
                    <a:pt x="856" y="871"/>
                    <a:pt x="571" y="2012"/>
                    <a:pt x="571" y="2720"/>
                  </a:cubicBezTo>
                  <a:cubicBezTo>
                    <a:pt x="434" y="3438"/>
                    <a:pt x="0" y="3861"/>
                    <a:pt x="719" y="4294"/>
                  </a:cubicBezTo>
                  <a:cubicBezTo>
                    <a:pt x="968" y="4395"/>
                    <a:pt x="1466" y="4441"/>
                    <a:pt x="2018" y="4441"/>
                  </a:cubicBezTo>
                  <a:cubicBezTo>
                    <a:pt x="3037" y="4441"/>
                    <a:pt x="4243" y="4283"/>
                    <a:pt x="4428" y="4009"/>
                  </a:cubicBezTo>
                  <a:cubicBezTo>
                    <a:pt x="4714" y="3575"/>
                    <a:pt x="4280" y="3005"/>
                    <a:pt x="3995" y="2868"/>
                  </a:cubicBezTo>
                  <a:cubicBezTo>
                    <a:pt x="3287" y="2297"/>
                    <a:pt x="3287" y="2149"/>
                    <a:pt x="3139" y="1441"/>
                  </a:cubicBezTo>
                  <a:cubicBezTo>
                    <a:pt x="3139" y="909"/>
                    <a:pt x="3139" y="0"/>
                    <a:pt x="2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7665852" y="4685342"/>
              <a:ext cx="263434" cy="68691"/>
            </a:xfrm>
            <a:custGeom>
              <a:avLst/>
              <a:gdLst/>
              <a:ahLst/>
              <a:cxnLst/>
              <a:rect l="l" t="t" r="r" b="b"/>
              <a:pathLst>
                <a:path w="4418" h="1152" extrusionOk="0">
                  <a:moveTo>
                    <a:pt x="286" y="0"/>
                  </a:moveTo>
                  <a:lnTo>
                    <a:pt x="286" y="0"/>
                  </a:lnTo>
                  <a:cubicBezTo>
                    <a:pt x="138" y="434"/>
                    <a:pt x="1" y="719"/>
                    <a:pt x="571" y="1004"/>
                  </a:cubicBezTo>
                  <a:cubicBezTo>
                    <a:pt x="820" y="1105"/>
                    <a:pt x="1318" y="1151"/>
                    <a:pt x="1870" y="1151"/>
                  </a:cubicBezTo>
                  <a:cubicBezTo>
                    <a:pt x="2889" y="1151"/>
                    <a:pt x="4095" y="993"/>
                    <a:pt x="4280" y="719"/>
                  </a:cubicBezTo>
                  <a:cubicBezTo>
                    <a:pt x="4417" y="571"/>
                    <a:pt x="4417" y="434"/>
                    <a:pt x="4417" y="285"/>
                  </a:cubicBezTo>
                  <a:lnTo>
                    <a:pt x="4417" y="285"/>
                  </a:lnTo>
                  <a:cubicBezTo>
                    <a:pt x="4176" y="370"/>
                    <a:pt x="3512" y="638"/>
                    <a:pt x="2614" y="638"/>
                  </a:cubicBezTo>
                  <a:cubicBezTo>
                    <a:pt x="1943" y="638"/>
                    <a:pt x="1141" y="488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7770680" y="4639487"/>
              <a:ext cx="104825" cy="24328"/>
            </a:xfrm>
            <a:custGeom>
              <a:avLst/>
              <a:gdLst/>
              <a:ahLst/>
              <a:cxnLst/>
              <a:rect l="l" t="t" r="r" b="b"/>
              <a:pathLst>
                <a:path w="1758" h="408" extrusionOk="0">
                  <a:moveTo>
                    <a:pt x="1666" y="199"/>
                  </a:moveTo>
                  <a:cubicBezTo>
                    <a:pt x="1666" y="248"/>
                    <a:pt x="1682" y="264"/>
                    <a:pt x="1697" y="264"/>
                  </a:cubicBezTo>
                  <a:cubicBezTo>
                    <a:pt x="1727" y="264"/>
                    <a:pt x="1758" y="199"/>
                    <a:pt x="1666" y="199"/>
                  </a:cubicBezTo>
                  <a:close/>
                  <a:moveTo>
                    <a:pt x="912" y="0"/>
                  </a:moveTo>
                  <a:cubicBezTo>
                    <a:pt x="612" y="0"/>
                    <a:pt x="331" y="107"/>
                    <a:pt x="92" y="347"/>
                  </a:cubicBezTo>
                  <a:cubicBezTo>
                    <a:pt x="348" y="178"/>
                    <a:pt x="652" y="109"/>
                    <a:pt x="975" y="109"/>
                  </a:cubicBezTo>
                  <a:cubicBezTo>
                    <a:pt x="1199" y="109"/>
                    <a:pt x="1433" y="142"/>
                    <a:pt x="1666" y="199"/>
                  </a:cubicBezTo>
                  <a:cubicBezTo>
                    <a:pt x="1411" y="71"/>
                    <a:pt x="1155" y="0"/>
                    <a:pt x="912" y="0"/>
                  </a:cubicBezTo>
                  <a:close/>
                  <a:moveTo>
                    <a:pt x="92" y="347"/>
                  </a:moveTo>
                  <a:cubicBezTo>
                    <a:pt x="0" y="347"/>
                    <a:pt x="31" y="408"/>
                    <a:pt x="61" y="408"/>
                  </a:cubicBezTo>
                  <a:cubicBezTo>
                    <a:pt x="76" y="408"/>
                    <a:pt x="92" y="393"/>
                    <a:pt x="92" y="347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7767937" y="4626130"/>
              <a:ext cx="93317" cy="25222"/>
            </a:xfrm>
            <a:custGeom>
              <a:avLst/>
              <a:gdLst/>
              <a:ahLst/>
              <a:cxnLst/>
              <a:rect l="l" t="t" r="r" b="b"/>
              <a:pathLst>
                <a:path w="1565" h="423" extrusionOk="0">
                  <a:moveTo>
                    <a:pt x="857" y="0"/>
                  </a:moveTo>
                  <a:cubicBezTo>
                    <a:pt x="571" y="0"/>
                    <a:pt x="286" y="137"/>
                    <a:pt x="138" y="286"/>
                  </a:cubicBezTo>
                  <a:cubicBezTo>
                    <a:pt x="1" y="423"/>
                    <a:pt x="138" y="423"/>
                    <a:pt x="138" y="423"/>
                  </a:cubicBezTo>
                  <a:cubicBezTo>
                    <a:pt x="423" y="286"/>
                    <a:pt x="571" y="137"/>
                    <a:pt x="857" y="137"/>
                  </a:cubicBezTo>
                  <a:lnTo>
                    <a:pt x="1427" y="137"/>
                  </a:lnTo>
                  <a:cubicBezTo>
                    <a:pt x="1473" y="187"/>
                    <a:pt x="1503" y="203"/>
                    <a:pt x="1523" y="203"/>
                  </a:cubicBezTo>
                  <a:cubicBezTo>
                    <a:pt x="1564" y="203"/>
                    <a:pt x="1564" y="137"/>
                    <a:pt x="1564" y="137"/>
                  </a:cubicBezTo>
                  <a:cubicBezTo>
                    <a:pt x="1427" y="0"/>
                    <a:pt x="993" y="0"/>
                    <a:pt x="85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7767937" y="4614085"/>
              <a:ext cx="93317" cy="24209"/>
            </a:xfrm>
            <a:custGeom>
              <a:avLst/>
              <a:gdLst/>
              <a:ahLst/>
              <a:cxnLst/>
              <a:rect l="l" t="t" r="r" b="b"/>
              <a:pathLst>
                <a:path w="1565" h="406" extrusionOk="0">
                  <a:moveTo>
                    <a:pt x="1057" y="0"/>
                  </a:moveTo>
                  <a:cubicBezTo>
                    <a:pt x="700" y="0"/>
                    <a:pt x="310" y="130"/>
                    <a:pt x="1" y="339"/>
                  </a:cubicBezTo>
                  <a:cubicBezTo>
                    <a:pt x="1" y="339"/>
                    <a:pt x="1" y="405"/>
                    <a:pt x="41" y="405"/>
                  </a:cubicBezTo>
                  <a:cubicBezTo>
                    <a:pt x="61" y="405"/>
                    <a:pt x="92" y="389"/>
                    <a:pt x="138" y="339"/>
                  </a:cubicBezTo>
                  <a:cubicBezTo>
                    <a:pt x="443" y="243"/>
                    <a:pt x="743" y="141"/>
                    <a:pt x="1045" y="141"/>
                  </a:cubicBezTo>
                  <a:cubicBezTo>
                    <a:pt x="1172" y="141"/>
                    <a:pt x="1299" y="158"/>
                    <a:pt x="1427" y="202"/>
                  </a:cubicBezTo>
                  <a:cubicBezTo>
                    <a:pt x="1427" y="202"/>
                    <a:pt x="1564" y="54"/>
                    <a:pt x="1427" y="54"/>
                  </a:cubicBezTo>
                  <a:cubicBezTo>
                    <a:pt x="1312" y="17"/>
                    <a:pt x="1186" y="0"/>
                    <a:pt x="105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7759112" y="4597091"/>
              <a:ext cx="85088" cy="29098"/>
            </a:xfrm>
            <a:custGeom>
              <a:avLst/>
              <a:gdLst/>
              <a:ahLst/>
              <a:cxnLst/>
              <a:rect l="l" t="t" r="r" b="b"/>
              <a:pathLst>
                <a:path w="1427" h="488" extrusionOk="0">
                  <a:moveTo>
                    <a:pt x="1000" y="0"/>
                  </a:moveTo>
                  <a:cubicBezTo>
                    <a:pt x="630" y="0"/>
                    <a:pt x="318" y="130"/>
                    <a:pt x="0" y="339"/>
                  </a:cubicBezTo>
                  <a:cubicBezTo>
                    <a:pt x="0" y="339"/>
                    <a:pt x="0" y="487"/>
                    <a:pt x="149" y="487"/>
                  </a:cubicBezTo>
                  <a:cubicBezTo>
                    <a:pt x="357" y="279"/>
                    <a:pt x="638" y="144"/>
                    <a:pt x="944" y="144"/>
                  </a:cubicBezTo>
                  <a:cubicBezTo>
                    <a:pt x="1057" y="144"/>
                    <a:pt x="1173" y="162"/>
                    <a:pt x="1290" y="202"/>
                  </a:cubicBezTo>
                  <a:cubicBezTo>
                    <a:pt x="1427" y="202"/>
                    <a:pt x="1427" y="54"/>
                    <a:pt x="1427" y="54"/>
                  </a:cubicBezTo>
                  <a:cubicBezTo>
                    <a:pt x="1275" y="17"/>
                    <a:pt x="1133" y="0"/>
                    <a:pt x="1000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7725064" y="4590591"/>
              <a:ext cx="170177" cy="54201"/>
            </a:xfrm>
            <a:custGeom>
              <a:avLst/>
              <a:gdLst/>
              <a:ahLst/>
              <a:cxnLst/>
              <a:rect l="l" t="t" r="r" b="b"/>
              <a:pathLst>
                <a:path w="2854" h="909" extrusionOk="0">
                  <a:moveTo>
                    <a:pt x="2431" y="311"/>
                  </a:moveTo>
                  <a:cubicBezTo>
                    <a:pt x="2717" y="448"/>
                    <a:pt x="2717" y="448"/>
                    <a:pt x="2283" y="448"/>
                  </a:cubicBezTo>
                  <a:cubicBezTo>
                    <a:pt x="2153" y="448"/>
                    <a:pt x="2023" y="389"/>
                    <a:pt x="1880" y="311"/>
                  </a:cubicBezTo>
                  <a:close/>
                  <a:moveTo>
                    <a:pt x="720" y="163"/>
                  </a:moveTo>
                  <a:cubicBezTo>
                    <a:pt x="1004" y="163"/>
                    <a:pt x="1289" y="163"/>
                    <a:pt x="1426" y="310"/>
                  </a:cubicBezTo>
                  <a:lnTo>
                    <a:pt x="1426" y="310"/>
                  </a:lnTo>
                  <a:cubicBezTo>
                    <a:pt x="1225" y="503"/>
                    <a:pt x="1062" y="622"/>
                    <a:pt x="720" y="733"/>
                  </a:cubicBezTo>
                  <a:lnTo>
                    <a:pt x="434" y="733"/>
                  </a:lnTo>
                  <a:cubicBezTo>
                    <a:pt x="286" y="448"/>
                    <a:pt x="434" y="311"/>
                    <a:pt x="720" y="163"/>
                  </a:cubicBezTo>
                  <a:close/>
                  <a:moveTo>
                    <a:pt x="1664" y="1"/>
                  </a:moveTo>
                  <a:cubicBezTo>
                    <a:pt x="1638" y="1"/>
                    <a:pt x="1609" y="8"/>
                    <a:pt x="1576" y="26"/>
                  </a:cubicBezTo>
                  <a:cubicBezTo>
                    <a:pt x="1534" y="46"/>
                    <a:pt x="1504" y="72"/>
                    <a:pt x="1485" y="102"/>
                  </a:cubicBezTo>
                  <a:lnTo>
                    <a:pt x="1485" y="102"/>
                  </a:lnTo>
                  <a:cubicBezTo>
                    <a:pt x="1423" y="74"/>
                    <a:pt x="1358" y="48"/>
                    <a:pt x="1290" y="26"/>
                  </a:cubicBezTo>
                  <a:cubicBezTo>
                    <a:pt x="1005" y="26"/>
                    <a:pt x="434" y="26"/>
                    <a:pt x="149" y="311"/>
                  </a:cubicBezTo>
                  <a:cubicBezTo>
                    <a:pt x="1" y="596"/>
                    <a:pt x="149" y="882"/>
                    <a:pt x="434" y="882"/>
                  </a:cubicBezTo>
                  <a:cubicBezTo>
                    <a:pt x="510" y="900"/>
                    <a:pt x="582" y="908"/>
                    <a:pt x="649" y="908"/>
                  </a:cubicBezTo>
                  <a:cubicBezTo>
                    <a:pt x="1031" y="908"/>
                    <a:pt x="1280" y="638"/>
                    <a:pt x="1583" y="405"/>
                  </a:cubicBezTo>
                  <a:lnTo>
                    <a:pt x="1583" y="405"/>
                  </a:lnTo>
                  <a:cubicBezTo>
                    <a:pt x="1588" y="406"/>
                    <a:pt x="1594" y="406"/>
                    <a:pt x="1599" y="406"/>
                  </a:cubicBezTo>
                  <a:cubicBezTo>
                    <a:pt x="1632" y="406"/>
                    <a:pt x="1666" y="388"/>
                    <a:pt x="1695" y="343"/>
                  </a:cubicBezTo>
                  <a:lnTo>
                    <a:pt x="1695" y="343"/>
                  </a:lnTo>
                  <a:cubicBezTo>
                    <a:pt x="2031" y="422"/>
                    <a:pt x="2266" y="624"/>
                    <a:pt x="2543" y="624"/>
                  </a:cubicBezTo>
                  <a:cubicBezTo>
                    <a:pt x="2599" y="624"/>
                    <a:pt x="2656" y="615"/>
                    <a:pt x="2717" y="596"/>
                  </a:cubicBezTo>
                  <a:cubicBezTo>
                    <a:pt x="2854" y="596"/>
                    <a:pt x="2854" y="448"/>
                    <a:pt x="2854" y="311"/>
                  </a:cubicBezTo>
                  <a:cubicBezTo>
                    <a:pt x="2614" y="187"/>
                    <a:pt x="2174" y="166"/>
                    <a:pt x="1789" y="163"/>
                  </a:cubicBezTo>
                  <a:lnTo>
                    <a:pt x="1789" y="163"/>
                  </a:lnTo>
                  <a:cubicBezTo>
                    <a:pt x="1789" y="81"/>
                    <a:pt x="1747" y="1"/>
                    <a:pt x="1664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7818980" y="4600251"/>
              <a:ext cx="42276" cy="72030"/>
            </a:xfrm>
            <a:custGeom>
              <a:avLst/>
              <a:gdLst/>
              <a:ahLst/>
              <a:cxnLst/>
              <a:rect l="l" t="t" r="r" b="b"/>
              <a:pathLst>
                <a:path w="709" h="1208" extrusionOk="0">
                  <a:moveTo>
                    <a:pt x="1" y="1"/>
                  </a:moveTo>
                  <a:cubicBezTo>
                    <a:pt x="1" y="434"/>
                    <a:pt x="286" y="1005"/>
                    <a:pt x="571" y="1142"/>
                  </a:cubicBezTo>
                  <a:cubicBezTo>
                    <a:pt x="617" y="1191"/>
                    <a:pt x="647" y="1208"/>
                    <a:pt x="667" y="1208"/>
                  </a:cubicBezTo>
                  <a:cubicBezTo>
                    <a:pt x="708" y="1208"/>
                    <a:pt x="708" y="1142"/>
                    <a:pt x="708" y="1142"/>
                  </a:cubicBezTo>
                  <a:cubicBezTo>
                    <a:pt x="423" y="857"/>
                    <a:pt x="137" y="434"/>
                    <a:pt x="13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7767937" y="4600251"/>
              <a:ext cx="51101" cy="80616"/>
            </a:xfrm>
            <a:custGeom>
              <a:avLst/>
              <a:gdLst/>
              <a:ahLst/>
              <a:cxnLst/>
              <a:rect l="l" t="t" r="r" b="b"/>
              <a:pathLst>
                <a:path w="857" h="1352" extrusionOk="0">
                  <a:moveTo>
                    <a:pt x="708" y="1"/>
                  </a:moveTo>
                  <a:cubicBezTo>
                    <a:pt x="571" y="571"/>
                    <a:pt x="423" y="1005"/>
                    <a:pt x="1" y="1290"/>
                  </a:cubicBezTo>
                  <a:cubicBezTo>
                    <a:pt x="1" y="1290"/>
                    <a:pt x="1" y="1351"/>
                    <a:pt x="41" y="1351"/>
                  </a:cubicBezTo>
                  <a:cubicBezTo>
                    <a:pt x="61" y="1351"/>
                    <a:pt x="92" y="1336"/>
                    <a:pt x="138" y="1290"/>
                  </a:cubicBezTo>
                  <a:cubicBezTo>
                    <a:pt x="571" y="1142"/>
                    <a:pt x="708" y="571"/>
                    <a:pt x="857" y="149"/>
                  </a:cubicBezTo>
                  <a:cubicBezTo>
                    <a:pt x="857" y="1"/>
                    <a:pt x="857" y="1"/>
                    <a:pt x="708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7691075" y="4609076"/>
              <a:ext cx="34047" cy="51101"/>
            </a:xfrm>
            <a:custGeom>
              <a:avLst/>
              <a:gdLst/>
              <a:ahLst/>
              <a:cxnLst/>
              <a:rect l="l" t="t" r="r" b="b"/>
              <a:pathLst>
                <a:path w="571" h="857" extrusionOk="0">
                  <a:moveTo>
                    <a:pt x="148" y="1"/>
                  </a:moveTo>
                  <a:lnTo>
                    <a:pt x="148" y="423"/>
                  </a:lnTo>
                  <a:cubicBezTo>
                    <a:pt x="0" y="572"/>
                    <a:pt x="0" y="572"/>
                    <a:pt x="0" y="709"/>
                  </a:cubicBezTo>
                  <a:lnTo>
                    <a:pt x="148" y="857"/>
                  </a:lnTo>
                  <a:cubicBezTo>
                    <a:pt x="285" y="857"/>
                    <a:pt x="285" y="857"/>
                    <a:pt x="434" y="709"/>
                  </a:cubicBezTo>
                  <a:lnTo>
                    <a:pt x="571" y="709"/>
                  </a:lnTo>
                  <a:lnTo>
                    <a:pt x="571" y="42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6976538" y="2933021"/>
              <a:ext cx="689354" cy="710104"/>
            </a:xfrm>
            <a:custGeom>
              <a:avLst/>
              <a:gdLst/>
              <a:ahLst/>
              <a:cxnLst/>
              <a:rect l="l" t="t" r="r" b="b"/>
              <a:pathLst>
                <a:path w="11561" h="11909" extrusionOk="0">
                  <a:moveTo>
                    <a:pt x="1997" y="1"/>
                  </a:moveTo>
                  <a:cubicBezTo>
                    <a:pt x="1004" y="3573"/>
                    <a:pt x="0" y="9986"/>
                    <a:pt x="0" y="10557"/>
                  </a:cubicBezTo>
                  <a:cubicBezTo>
                    <a:pt x="571" y="11128"/>
                    <a:pt x="3572" y="11698"/>
                    <a:pt x="3994" y="11698"/>
                  </a:cubicBezTo>
                  <a:cubicBezTo>
                    <a:pt x="4428" y="11128"/>
                    <a:pt x="5569" y="6997"/>
                    <a:pt x="5569" y="6997"/>
                  </a:cubicBezTo>
                  <a:cubicBezTo>
                    <a:pt x="5569" y="6997"/>
                    <a:pt x="5630" y="7057"/>
                    <a:pt x="5755" y="7057"/>
                  </a:cubicBezTo>
                  <a:cubicBezTo>
                    <a:pt x="5818" y="7057"/>
                    <a:pt x="5897" y="7042"/>
                    <a:pt x="5992" y="6997"/>
                  </a:cubicBezTo>
                  <a:cubicBezTo>
                    <a:pt x="6140" y="7282"/>
                    <a:pt x="6996" y="10557"/>
                    <a:pt x="7418" y="11847"/>
                  </a:cubicBezTo>
                  <a:cubicBezTo>
                    <a:pt x="7932" y="11882"/>
                    <a:pt x="8361" y="11908"/>
                    <a:pt x="8740" y="11908"/>
                  </a:cubicBezTo>
                  <a:cubicBezTo>
                    <a:pt x="9832" y="11908"/>
                    <a:pt x="10501" y="11690"/>
                    <a:pt x="11561" y="10842"/>
                  </a:cubicBezTo>
                  <a:cubicBezTo>
                    <a:pt x="11275" y="5855"/>
                    <a:pt x="10134" y="1290"/>
                    <a:pt x="9701" y="149"/>
                  </a:cubicBezTo>
                  <a:cubicBezTo>
                    <a:pt x="8511" y="545"/>
                    <a:pt x="7320" y="681"/>
                    <a:pt x="6242" y="681"/>
                  </a:cubicBezTo>
                  <a:cubicBezTo>
                    <a:pt x="3837" y="681"/>
                    <a:pt x="1997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7486905" y="2856815"/>
              <a:ext cx="59926" cy="34107"/>
            </a:xfrm>
            <a:custGeom>
              <a:avLst/>
              <a:gdLst/>
              <a:ahLst/>
              <a:cxnLst/>
              <a:rect l="l" t="t" r="r" b="b"/>
              <a:pathLst>
                <a:path w="1005" h="572" extrusionOk="0">
                  <a:moveTo>
                    <a:pt x="1004" y="1"/>
                  </a:moveTo>
                  <a:cubicBezTo>
                    <a:pt x="719" y="138"/>
                    <a:pt x="286" y="286"/>
                    <a:pt x="0" y="571"/>
                  </a:cubicBezTo>
                  <a:cubicBezTo>
                    <a:pt x="286" y="423"/>
                    <a:pt x="719" y="138"/>
                    <a:pt x="1004" y="1"/>
                  </a:cubicBezTo>
                  <a:close/>
                </a:path>
              </a:pathLst>
            </a:custGeom>
            <a:solidFill>
              <a:srgbClr val="C16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7503899" y="2830995"/>
              <a:ext cx="34107" cy="8884"/>
            </a:xfrm>
            <a:custGeom>
              <a:avLst/>
              <a:gdLst/>
              <a:ahLst/>
              <a:cxnLst/>
              <a:rect l="l" t="t" r="r" b="b"/>
              <a:pathLst>
                <a:path w="572" h="149" extrusionOk="0">
                  <a:moveTo>
                    <a:pt x="571" y="0"/>
                  </a:moveTo>
                  <a:cubicBezTo>
                    <a:pt x="434" y="0"/>
                    <a:pt x="286" y="0"/>
                    <a:pt x="1" y="148"/>
                  </a:cubicBezTo>
                  <a:cubicBezTo>
                    <a:pt x="286" y="148"/>
                    <a:pt x="434" y="0"/>
                    <a:pt x="571" y="0"/>
                  </a:cubicBezTo>
                  <a:close/>
                </a:path>
              </a:pathLst>
            </a:custGeom>
            <a:solidFill>
              <a:srgbClr val="C16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7529778" y="2881978"/>
              <a:ext cx="34047" cy="34107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423" y="1"/>
                  </a:moveTo>
                  <a:cubicBezTo>
                    <a:pt x="423" y="1"/>
                    <a:pt x="286" y="149"/>
                    <a:pt x="286" y="286"/>
                  </a:cubicBezTo>
                  <a:cubicBezTo>
                    <a:pt x="286" y="149"/>
                    <a:pt x="423" y="149"/>
                    <a:pt x="571" y="1"/>
                  </a:cubicBezTo>
                  <a:close/>
                  <a:moveTo>
                    <a:pt x="286" y="286"/>
                  </a:moveTo>
                  <a:lnTo>
                    <a:pt x="286" y="286"/>
                  </a:lnTo>
                  <a:cubicBezTo>
                    <a:pt x="137" y="286"/>
                    <a:pt x="0" y="435"/>
                    <a:pt x="0" y="435"/>
                  </a:cubicBezTo>
                  <a:cubicBezTo>
                    <a:pt x="0" y="572"/>
                    <a:pt x="137" y="572"/>
                    <a:pt x="137" y="572"/>
                  </a:cubicBezTo>
                  <a:cubicBezTo>
                    <a:pt x="137" y="435"/>
                    <a:pt x="137" y="286"/>
                    <a:pt x="286" y="286"/>
                  </a:cubicBezTo>
                  <a:close/>
                </a:path>
              </a:pathLst>
            </a:custGeom>
            <a:solidFill>
              <a:srgbClr val="C16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6398075" y="2295406"/>
              <a:ext cx="629547" cy="325447"/>
            </a:xfrm>
            <a:custGeom>
              <a:avLst/>
              <a:gdLst/>
              <a:ahLst/>
              <a:cxnLst/>
              <a:rect l="l" t="t" r="r" b="b"/>
              <a:pathLst>
                <a:path w="10558" h="5458" extrusionOk="0">
                  <a:moveTo>
                    <a:pt x="1142" y="1"/>
                  </a:moveTo>
                  <a:cubicBezTo>
                    <a:pt x="857" y="423"/>
                    <a:pt x="435" y="708"/>
                    <a:pt x="1" y="708"/>
                  </a:cubicBezTo>
                  <a:lnTo>
                    <a:pt x="720" y="1427"/>
                  </a:lnTo>
                  <a:cubicBezTo>
                    <a:pt x="720" y="1427"/>
                    <a:pt x="3710" y="4851"/>
                    <a:pt x="6278" y="5421"/>
                  </a:cubicBezTo>
                  <a:cubicBezTo>
                    <a:pt x="6402" y="5446"/>
                    <a:pt x="6527" y="5458"/>
                    <a:pt x="6651" y="5458"/>
                  </a:cubicBezTo>
                  <a:cubicBezTo>
                    <a:pt x="8664" y="5458"/>
                    <a:pt x="10557" y="2420"/>
                    <a:pt x="10557" y="2420"/>
                  </a:cubicBezTo>
                  <a:lnTo>
                    <a:pt x="8708" y="286"/>
                  </a:lnTo>
                  <a:cubicBezTo>
                    <a:pt x="8708" y="286"/>
                    <a:pt x="6563" y="1564"/>
                    <a:pt x="5992" y="2705"/>
                  </a:cubicBezTo>
                  <a:cubicBezTo>
                    <a:pt x="5992" y="2705"/>
                    <a:pt x="3995" y="1564"/>
                    <a:pt x="1142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6857458" y="2165892"/>
              <a:ext cx="935675" cy="852256"/>
            </a:xfrm>
            <a:custGeom>
              <a:avLst/>
              <a:gdLst/>
              <a:ahLst/>
              <a:cxnLst/>
              <a:rect l="l" t="t" r="r" b="b"/>
              <a:pathLst>
                <a:path w="15692" h="14293" extrusionOk="0">
                  <a:moveTo>
                    <a:pt x="7894" y="1"/>
                  </a:moveTo>
                  <a:cubicBezTo>
                    <a:pt x="7632" y="1"/>
                    <a:pt x="7376" y="9"/>
                    <a:pt x="7133" y="27"/>
                  </a:cubicBezTo>
                  <a:cubicBezTo>
                    <a:pt x="5284" y="27"/>
                    <a:pt x="4428" y="312"/>
                    <a:pt x="3001" y="746"/>
                  </a:cubicBezTo>
                  <a:cubicBezTo>
                    <a:pt x="1575" y="1168"/>
                    <a:pt x="0" y="2880"/>
                    <a:pt x="0" y="2880"/>
                  </a:cubicBezTo>
                  <a:cubicBezTo>
                    <a:pt x="0" y="2880"/>
                    <a:pt x="571" y="4021"/>
                    <a:pt x="1141" y="4592"/>
                  </a:cubicBezTo>
                  <a:cubicBezTo>
                    <a:pt x="1860" y="5163"/>
                    <a:pt x="2431" y="5596"/>
                    <a:pt x="2431" y="5596"/>
                  </a:cubicBezTo>
                  <a:cubicBezTo>
                    <a:pt x="2431" y="5596"/>
                    <a:pt x="2639" y="5280"/>
                    <a:pt x="2877" y="5280"/>
                  </a:cubicBezTo>
                  <a:cubicBezTo>
                    <a:pt x="2918" y="5280"/>
                    <a:pt x="2960" y="5289"/>
                    <a:pt x="3001" y="5311"/>
                  </a:cubicBezTo>
                  <a:cubicBezTo>
                    <a:pt x="3287" y="5448"/>
                    <a:pt x="3572" y="8872"/>
                    <a:pt x="3424" y="9591"/>
                  </a:cubicBezTo>
                  <a:cubicBezTo>
                    <a:pt x="3287" y="10298"/>
                    <a:pt x="3287" y="10583"/>
                    <a:pt x="3424" y="10732"/>
                  </a:cubicBezTo>
                  <a:cubicBezTo>
                    <a:pt x="3424" y="10869"/>
                    <a:pt x="3001" y="11017"/>
                    <a:pt x="3138" y="11302"/>
                  </a:cubicBezTo>
                  <a:cubicBezTo>
                    <a:pt x="3138" y="11439"/>
                    <a:pt x="3287" y="11588"/>
                    <a:pt x="3424" y="11873"/>
                  </a:cubicBezTo>
                  <a:lnTo>
                    <a:pt x="3424" y="12444"/>
                  </a:lnTo>
                  <a:lnTo>
                    <a:pt x="3424" y="13436"/>
                  </a:lnTo>
                  <a:cubicBezTo>
                    <a:pt x="3287" y="13585"/>
                    <a:pt x="3287" y="13585"/>
                    <a:pt x="3287" y="13722"/>
                  </a:cubicBezTo>
                  <a:cubicBezTo>
                    <a:pt x="3424" y="13870"/>
                    <a:pt x="3572" y="13870"/>
                    <a:pt x="3857" y="13870"/>
                  </a:cubicBezTo>
                  <a:cubicBezTo>
                    <a:pt x="4850" y="14292"/>
                    <a:pt x="5855" y="14292"/>
                    <a:pt x="6847" y="14292"/>
                  </a:cubicBezTo>
                  <a:cubicBezTo>
                    <a:pt x="7703" y="14155"/>
                    <a:pt x="8559" y="14007"/>
                    <a:pt x="9415" y="14007"/>
                  </a:cubicBezTo>
                  <a:cubicBezTo>
                    <a:pt x="9849" y="14007"/>
                    <a:pt x="10419" y="14007"/>
                    <a:pt x="10990" y="14155"/>
                  </a:cubicBezTo>
                  <a:cubicBezTo>
                    <a:pt x="11275" y="14155"/>
                    <a:pt x="12268" y="14155"/>
                    <a:pt x="12417" y="13722"/>
                  </a:cubicBezTo>
                  <a:lnTo>
                    <a:pt x="12417" y="12866"/>
                  </a:lnTo>
                  <a:cubicBezTo>
                    <a:pt x="12417" y="12729"/>
                    <a:pt x="12268" y="12444"/>
                    <a:pt x="12417" y="12295"/>
                  </a:cubicBezTo>
                  <a:cubicBezTo>
                    <a:pt x="12417" y="11873"/>
                    <a:pt x="12417" y="10446"/>
                    <a:pt x="12131" y="10161"/>
                  </a:cubicBezTo>
                  <a:cubicBezTo>
                    <a:pt x="11846" y="9876"/>
                    <a:pt x="12131" y="9728"/>
                    <a:pt x="12268" y="9305"/>
                  </a:cubicBezTo>
                  <a:cubicBezTo>
                    <a:pt x="12417" y="9020"/>
                    <a:pt x="12268" y="8301"/>
                    <a:pt x="12131" y="8016"/>
                  </a:cubicBezTo>
                  <a:cubicBezTo>
                    <a:pt x="11983" y="7730"/>
                    <a:pt x="12417" y="6452"/>
                    <a:pt x="12702" y="5448"/>
                  </a:cubicBezTo>
                  <a:cubicBezTo>
                    <a:pt x="12859" y="5129"/>
                    <a:pt x="13038" y="5028"/>
                    <a:pt x="13199" y="5028"/>
                  </a:cubicBezTo>
                  <a:cubicBezTo>
                    <a:pt x="13470" y="5028"/>
                    <a:pt x="13695" y="5311"/>
                    <a:pt x="13695" y="5311"/>
                  </a:cubicBezTo>
                  <a:cubicBezTo>
                    <a:pt x="13695" y="5311"/>
                    <a:pt x="13843" y="5026"/>
                    <a:pt x="14414" y="4455"/>
                  </a:cubicBezTo>
                  <a:cubicBezTo>
                    <a:pt x="14984" y="4021"/>
                    <a:pt x="15692" y="3166"/>
                    <a:pt x="15692" y="3029"/>
                  </a:cubicBezTo>
                  <a:cubicBezTo>
                    <a:pt x="15692" y="2880"/>
                    <a:pt x="13558" y="1168"/>
                    <a:pt x="12553" y="746"/>
                  </a:cubicBezTo>
                  <a:cubicBezTo>
                    <a:pt x="11691" y="369"/>
                    <a:pt x="9638" y="1"/>
                    <a:pt x="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7401814" y="2779953"/>
              <a:ext cx="187230" cy="195996"/>
            </a:xfrm>
            <a:custGeom>
              <a:avLst/>
              <a:gdLst/>
              <a:ahLst/>
              <a:cxnLst/>
              <a:rect l="l" t="t" r="r" b="b"/>
              <a:pathLst>
                <a:path w="3140" h="3287" extrusionOk="0">
                  <a:moveTo>
                    <a:pt x="3002" y="0"/>
                  </a:moveTo>
                  <a:cubicBezTo>
                    <a:pt x="2854" y="148"/>
                    <a:pt x="2717" y="148"/>
                    <a:pt x="2569" y="285"/>
                  </a:cubicBezTo>
                  <a:cubicBezTo>
                    <a:pt x="2283" y="285"/>
                    <a:pt x="2146" y="285"/>
                    <a:pt x="1998" y="434"/>
                  </a:cubicBezTo>
                  <a:cubicBezTo>
                    <a:pt x="1576" y="434"/>
                    <a:pt x="1142" y="434"/>
                    <a:pt x="857" y="571"/>
                  </a:cubicBezTo>
                  <a:cubicBezTo>
                    <a:pt x="720" y="571"/>
                    <a:pt x="571" y="719"/>
                    <a:pt x="720" y="856"/>
                  </a:cubicBezTo>
                  <a:lnTo>
                    <a:pt x="1005" y="856"/>
                  </a:lnTo>
                  <a:cubicBezTo>
                    <a:pt x="1290" y="856"/>
                    <a:pt x="1427" y="856"/>
                    <a:pt x="1713" y="1004"/>
                  </a:cubicBezTo>
                  <a:lnTo>
                    <a:pt x="1713" y="1141"/>
                  </a:lnTo>
                  <a:lnTo>
                    <a:pt x="1713" y="1290"/>
                  </a:lnTo>
                  <a:cubicBezTo>
                    <a:pt x="1290" y="1712"/>
                    <a:pt x="720" y="1997"/>
                    <a:pt x="1" y="2146"/>
                  </a:cubicBezTo>
                  <a:lnTo>
                    <a:pt x="720" y="2146"/>
                  </a:lnTo>
                  <a:cubicBezTo>
                    <a:pt x="1142" y="2146"/>
                    <a:pt x="1576" y="1997"/>
                    <a:pt x="1998" y="1860"/>
                  </a:cubicBezTo>
                  <a:lnTo>
                    <a:pt x="1998" y="1860"/>
                  </a:lnTo>
                  <a:cubicBezTo>
                    <a:pt x="1998" y="1997"/>
                    <a:pt x="1861" y="1997"/>
                    <a:pt x="1713" y="1997"/>
                  </a:cubicBezTo>
                  <a:cubicBezTo>
                    <a:pt x="1427" y="2146"/>
                    <a:pt x="1142" y="2283"/>
                    <a:pt x="857" y="2568"/>
                  </a:cubicBezTo>
                  <a:lnTo>
                    <a:pt x="1576" y="2568"/>
                  </a:lnTo>
                  <a:cubicBezTo>
                    <a:pt x="1861" y="2431"/>
                    <a:pt x="1998" y="2431"/>
                    <a:pt x="2283" y="2283"/>
                  </a:cubicBezTo>
                  <a:lnTo>
                    <a:pt x="2283" y="2283"/>
                  </a:lnTo>
                  <a:cubicBezTo>
                    <a:pt x="2283" y="2431"/>
                    <a:pt x="2283" y="2716"/>
                    <a:pt x="2146" y="2716"/>
                  </a:cubicBezTo>
                  <a:cubicBezTo>
                    <a:pt x="1998" y="3002"/>
                    <a:pt x="1861" y="3138"/>
                    <a:pt x="1713" y="3287"/>
                  </a:cubicBezTo>
                  <a:cubicBezTo>
                    <a:pt x="2283" y="3002"/>
                    <a:pt x="2717" y="2716"/>
                    <a:pt x="3139" y="2568"/>
                  </a:cubicBezTo>
                  <a:lnTo>
                    <a:pt x="3139" y="2431"/>
                  </a:lnTo>
                  <a:cubicBezTo>
                    <a:pt x="3139" y="1712"/>
                    <a:pt x="3139" y="856"/>
                    <a:pt x="3002" y="148"/>
                  </a:cubicBezTo>
                  <a:lnTo>
                    <a:pt x="3002" y="0"/>
                  </a:lnTo>
                  <a:close/>
                </a:path>
              </a:pathLst>
            </a:custGeom>
            <a:solidFill>
              <a:srgbClr val="DEB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7393644" y="2363443"/>
              <a:ext cx="578506" cy="613269"/>
            </a:xfrm>
            <a:custGeom>
              <a:avLst/>
              <a:gdLst/>
              <a:ahLst/>
              <a:cxnLst/>
              <a:rect l="l" t="t" r="r" b="b"/>
              <a:pathLst>
                <a:path w="9702" h="10285" extrusionOk="0">
                  <a:moveTo>
                    <a:pt x="6563" y="1"/>
                  </a:moveTo>
                  <a:cubicBezTo>
                    <a:pt x="6563" y="1"/>
                    <a:pt x="6129" y="571"/>
                    <a:pt x="5707" y="994"/>
                  </a:cubicBezTo>
                  <a:cubicBezTo>
                    <a:pt x="5136" y="1427"/>
                    <a:pt x="4851" y="1850"/>
                    <a:pt x="4851" y="1850"/>
                  </a:cubicBezTo>
                  <a:cubicBezTo>
                    <a:pt x="4851" y="1850"/>
                    <a:pt x="5707" y="3561"/>
                    <a:pt x="6985" y="3995"/>
                  </a:cubicBezTo>
                  <a:cubicBezTo>
                    <a:pt x="6985" y="3995"/>
                    <a:pt x="5992" y="4703"/>
                    <a:pt x="4280" y="7270"/>
                  </a:cubicBezTo>
                  <a:cubicBezTo>
                    <a:pt x="4280" y="7270"/>
                    <a:pt x="3748" y="6958"/>
                    <a:pt x="3418" y="6958"/>
                  </a:cubicBezTo>
                  <a:cubicBezTo>
                    <a:pt x="3364" y="6958"/>
                    <a:pt x="3316" y="6966"/>
                    <a:pt x="3276" y="6985"/>
                  </a:cubicBezTo>
                  <a:cubicBezTo>
                    <a:pt x="3139" y="6985"/>
                    <a:pt x="3139" y="7419"/>
                    <a:pt x="2569" y="7419"/>
                  </a:cubicBezTo>
                  <a:cubicBezTo>
                    <a:pt x="1850" y="7419"/>
                    <a:pt x="857" y="7556"/>
                    <a:pt x="708" y="7841"/>
                  </a:cubicBezTo>
                  <a:cubicBezTo>
                    <a:pt x="708" y="7987"/>
                    <a:pt x="1044" y="8022"/>
                    <a:pt x="1373" y="8022"/>
                  </a:cubicBezTo>
                  <a:cubicBezTo>
                    <a:pt x="1689" y="8022"/>
                    <a:pt x="1998" y="7989"/>
                    <a:pt x="1998" y="7989"/>
                  </a:cubicBezTo>
                  <a:lnTo>
                    <a:pt x="1998" y="7989"/>
                  </a:lnTo>
                  <a:cubicBezTo>
                    <a:pt x="1998" y="7989"/>
                    <a:pt x="1" y="8697"/>
                    <a:pt x="1" y="8982"/>
                  </a:cubicBezTo>
                  <a:cubicBezTo>
                    <a:pt x="33" y="9083"/>
                    <a:pt x="134" y="9121"/>
                    <a:pt x="270" y="9121"/>
                  </a:cubicBezTo>
                  <a:cubicBezTo>
                    <a:pt x="722" y="9121"/>
                    <a:pt x="1564" y="8697"/>
                    <a:pt x="1564" y="8697"/>
                  </a:cubicBezTo>
                  <a:lnTo>
                    <a:pt x="1564" y="8697"/>
                  </a:lnTo>
                  <a:cubicBezTo>
                    <a:pt x="1564" y="8697"/>
                    <a:pt x="708" y="9268"/>
                    <a:pt x="857" y="9553"/>
                  </a:cubicBezTo>
                  <a:cubicBezTo>
                    <a:pt x="905" y="9601"/>
                    <a:pt x="980" y="9621"/>
                    <a:pt x="1074" y="9621"/>
                  </a:cubicBezTo>
                  <a:cubicBezTo>
                    <a:pt x="1535" y="9621"/>
                    <a:pt x="2420" y="9131"/>
                    <a:pt x="2420" y="9131"/>
                  </a:cubicBezTo>
                  <a:lnTo>
                    <a:pt x="2420" y="9131"/>
                  </a:lnTo>
                  <a:cubicBezTo>
                    <a:pt x="2420" y="9131"/>
                    <a:pt x="1713" y="10123"/>
                    <a:pt x="1850" y="10272"/>
                  </a:cubicBezTo>
                  <a:cubicBezTo>
                    <a:pt x="1859" y="10281"/>
                    <a:pt x="1872" y="10285"/>
                    <a:pt x="1887" y="10285"/>
                  </a:cubicBezTo>
                  <a:cubicBezTo>
                    <a:pt x="2106" y="10285"/>
                    <a:pt x="2890" y="9398"/>
                    <a:pt x="3425" y="9131"/>
                  </a:cubicBezTo>
                  <a:cubicBezTo>
                    <a:pt x="3847" y="9131"/>
                    <a:pt x="4703" y="9131"/>
                    <a:pt x="4851" y="8697"/>
                  </a:cubicBezTo>
                  <a:cubicBezTo>
                    <a:pt x="5136" y="8412"/>
                    <a:pt x="5136" y="8126"/>
                    <a:pt x="5136" y="8126"/>
                  </a:cubicBezTo>
                  <a:cubicBezTo>
                    <a:pt x="5136" y="8126"/>
                    <a:pt x="9131" y="6848"/>
                    <a:pt x="9553" y="4280"/>
                  </a:cubicBezTo>
                  <a:cubicBezTo>
                    <a:pt x="9701" y="2569"/>
                    <a:pt x="6563" y="1"/>
                    <a:pt x="6563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7691075" y="2830995"/>
              <a:ext cx="8884" cy="17053"/>
            </a:xfrm>
            <a:custGeom>
              <a:avLst/>
              <a:gdLst/>
              <a:ahLst/>
              <a:cxnLst/>
              <a:rect l="l" t="t" r="r" b="b"/>
              <a:pathLst>
                <a:path w="149" h="286" extrusionOk="0">
                  <a:moveTo>
                    <a:pt x="0" y="0"/>
                  </a:moveTo>
                  <a:cubicBezTo>
                    <a:pt x="0" y="148"/>
                    <a:pt x="148" y="285"/>
                    <a:pt x="148" y="285"/>
                  </a:cubicBezTo>
                  <a:cubicBezTo>
                    <a:pt x="148" y="148"/>
                    <a:pt x="148" y="148"/>
                    <a:pt x="0" y="0"/>
                  </a:cubicBez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7810155" y="2594983"/>
              <a:ext cx="85088" cy="14907"/>
            </a:xfrm>
            <a:custGeom>
              <a:avLst/>
              <a:gdLst/>
              <a:ahLst/>
              <a:cxnLst/>
              <a:rect l="l" t="t" r="r" b="b"/>
              <a:pathLst>
                <a:path w="1427" h="250" extrusionOk="0">
                  <a:moveTo>
                    <a:pt x="769" y="1"/>
                  </a:moveTo>
                  <a:cubicBezTo>
                    <a:pt x="537" y="1"/>
                    <a:pt x="285" y="38"/>
                    <a:pt x="0" y="112"/>
                  </a:cubicBezTo>
                  <a:lnTo>
                    <a:pt x="0" y="249"/>
                  </a:lnTo>
                  <a:cubicBezTo>
                    <a:pt x="285" y="181"/>
                    <a:pt x="537" y="146"/>
                    <a:pt x="769" y="146"/>
                  </a:cubicBezTo>
                  <a:cubicBezTo>
                    <a:pt x="1002" y="146"/>
                    <a:pt x="1216" y="181"/>
                    <a:pt x="1427" y="249"/>
                  </a:cubicBezTo>
                  <a:lnTo>
                    <a:pt x="1427" y="112"/>
                  </a:lnTo>
                  <a:cubicBezTo>
                    <a:pt x="1216" y="38"/>
                    <a:pt x="1002" y="1"/>
                    <a:pt x="769" y="1"/>
                  </a:cubicBez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6738319" y="2465528"/>
              <a:ext cx="17113" cy="85148"/>
            </a:xfrm>
            <a:custGeom>
              <a:avLst/>
              <a:gdLst/>
              <a:ahLst/>
              <a:cxnLst/>
              <a:rect l="l" t="t" r="r" b="b"/>
              <a:pathLst>
                <a:path w="287" h="1428" extrusionOk="0">
                  <a:moveTo>
                    <a:pt x="286" y="1"/>
                  </a:moveTo>
                  <a:cubicBezTo>
                    <a:pt x="1" y="423"/>
                    <a:pt x="1" y="857"/>
                    <a:pt x="149" y="1427"/>
                  </a:cubicBezTo>
                  <a:cubicBezTo>
                    <a:pt x="149" y="1427"/>
                    <a:pt x="286" y="1427"/>
                    <a:pt x="149" y="1279"/>
                  </a:cubicBezTo>
                  <a:cubicBezTo>
                    <a:pt x="149" y="857"/>
                    <a:pt x="149" y="423"/>
                    <a:pt x="286" y="1"/>
                  </a:cubicBez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7486905" y="2847989"/>
              <a:ext cx="68095" cy="42932"/>
            </a:xfrm>
            <a:custGeom>
              <a:avLst/>
              <a:gdLst/>
              <a:ahLst/>
              <a:cxnLst/>
              <a:rect l="l" t="t" r="r" b="b"/>
              <a:pathLst>
                <a:path w="1142" h="720" extrusionOk="0">
                  <a:moveTo>
                    <a:pt x="1141" y="0"/>
                  </a:moveTo>
                  <a:lnTo>
                    <a:pt x="1141" y="0"/>
                  </a:lnTo>
                  <a:cubicBezTo>
                    <a:pt x="719" y="149"/>
                    <a:pt x="286" y="434"/>
                    <a:pt x="0" y="719"/>
                  </a:cubicBezTo>
                  <a:cubicBezTo>
                    <a:pt x="434" y="434"/>
                    <a:pt x="719" y="149"/>
                    <a:pt x="1141" y="0"/>
                  </a:cubicBez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7537947" y="2878400"/>
              <a:ext cx="31364" cy="29516"/>
            </a:xfrm>
            <a:custGeom>
              <a:avLst/>
              <a:gdLst/>
              <a:ahLst/>
              <a:cxnLst/>
              <a:rect l="l" t="t" r="r" b="b"/>
              <a:pathLst>
                <a:path w="526" h="495" extrusionOk="0">
                  <a:moveTo>
                    <a:pt x="464" y="0"/>
                  </a:moveTo>
                  <a:cubicBezTo>
                    <a:pt x="449" y="0"/>
                    <a:pt x="434" y="15"/>
                    <a:pt x="434" y="61"/>
                  </a:cubicBezTo>
                  <a:cubicBezTo>
                    <a:pt x="525" y="61"/>
                    <a:pt x="495" y="0"/>
                    <a:pt x="464" y="0"/>
                  </a:cubicBezTo>
                  <a:close/>
                  <a:moveTo>
                    <a:pt x="434" y="61"/>
                  </a:moveTo>
                  <a:cubicBezTo>
                    <a:pt x="286" y="61"/>
                    <a:pt x="149" y="346"/>
                    <a:pt x="0" y="495"/>
                  </a:cubicBezTo>
                  <a:lnTo>
                    <a:pt x="434" y="61"/>
                  </a:ln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7503899" y="2822826"/>
              <a:ext cx="34107" cy="17053"/>
            </a:xfrm>
            <a:custGeom>
              <a:avLst/>
              <a:gdLst/>
              <a:ahLst/>
              <a:cxnLst/>
              <a:rect l="l" t="t" r="r" b="b"/>
              <a:pathLst>
                <a:path w="572" h="286" extrusionOk="0">
                  <a:moveTo>
                    <a:pt x="571" y="0"/>
                  </a:moveTo>
                  <a:cubicBezTo>
                    <a:pt x="434" y="0"/>
                    <a:pt x="286" y="137"/>
                    <a:pt x="1" y="285"/>
                  </a:cubicBezTo>
                  <a:lnTo>
                    <a:pt x="149" y="285"/>
                  </a:lnTo>
                  <a:cubicBezTo>
                    <a:pt x="286" y="137"/>
                    <a:pt x="434" y="137"/>
                    <a:pt x="571" y="0"/>
                  </a:cubicBezTo>
                  <a:close/>
                </a:path>
              </a:pathLst>
            </a:custGeom>
            <a:solidFill>
              <a:srgbClr val="C95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7044575" y="2813941"/>
              <a:ext cx="323300" cy="136189"/>
            </a:xfrm>
            <a:custGeom>
              <a:avLst/>
              <a:gdLst/>
              <a:ahLst/>
              <a:cxnLst/>
              <a:rect l="l" t="t" r="r" b="b"/>
              <a:pathLst>
                <a:path w="5422" h="2284" extrusionOk="0">
                  <a:moveTo>
                    <a:pt x="286" y="1"/>
                  </a:moveTo>
                  <a:cubicBezTo>
                    <a:pt x="0" y="1"/>
                    <a:pt x="719" y="720"/>
                    <a:pt x="856" y="857"/>
                  </a:cubicBezTo>
                  <a:cubicBezTo>
                    <a:pt x="1290" y="1290"/>
                    <a:pt x="1712" y="1576"/>
                    <a:pt x="2146" y="1713"/>
                  </a:cubicBezTo>
                  <a:cubicBezTo>
                    <a:pt x="2717" y="2146"/>
                    <a:pt x="3424" y="2283"/>
                    <a:pt x="4280" y="2283"/>
                  </a:cubicBezTo>
                  <a:lnTo>
                    <a:pt x="4714" y="2283"/>
                  </a:lnTo>
                  <a:cubicBezTo>
                    <a:pt x="4851" y="2146"/>
                    <a:pt x="4999" y="2146"/>
                    <a:pt x="5136" y="2146"/>
                  </a:cubicBezTo>
                  <a:cubicBezTo>
                    <a:pt x="5421" y="1861"/>
                    <a:pt x="5284" y="1576"/>
                    <a:pt x="4999" y="1290"/>
                  </a:cubicBezTo>
                  <a:cubicBezTo>
                    <a:pt x="4714" y="1142"/>
                    <a:pt x="4428" y="1142"/>
                    <a:pt x="3995" y="1142"/>
                  </a:cubicBezTo>
                  <a:cubicBezTo>
                    <a:pt x="3424" y="1142"/>
                    <a:pt x="2853" y="1005"/>
                    <a:pt x="2283" y="857"/>
                  </a:cubicBezTo>
                  <a:cubicBezTo>
                    <a:pt x="1861" y="720"/>
                    <a:pt x="1290" y="434"/>
                    <a:pt x="856" y="286"/>
                  </a:cubicBezTo>
                  <a:cubicBezTo>
                    <a:pt x="571" y="149"/>
                    <a:pt x="434" y="1"/>
                    <a:pt x="286" y="1"/>
                  </a:cubicBezTo>
                  <a:close/>
                </a:path>
              </a:pathLst>
            </a:custGeom>
            <a:solidFill>
              <a:srgbClr val="E6B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7282734" y="2660814"/>
              <a:ext cx="281084" cy="145014"/>
            </a:xfrm>
            <a:custGeom>
              <a:avLst/>
              <a:gdLst/>
              <a:ahLst/>
              <a:cxnLst/>
              <a:rect l="l" t="t" r="r" b="b"/>
              <a:pathLst>
                <a:path w="4714" h="2432" extrusionOk="0">
                  <a:moveTo>
                    <a:pt x="4714" y="1"/>
                  </a:moveTo>
                  <a:cubicBezTo>
                    <a:pt x="4429" y="1"/>
                    <a:pt x="3995" y="435"/>
                    <a:pt x="3573" y="572"/>
                  </a:cubicBezTo>
                  <a:cubicBezTo>
                    <a:pt x="3287" y="720"/>
                    <a:pt x="2854" y="1005"/>
                    <a:pt x="2431" y="1142"/>
                  </a:cubicBezTo>
                  <a:cubicBezTo>
                    <a:pt x="2146" y="1428"/>
                    <a:pt x="1861" y="1576"/>
                    <a:pt x="1427" y="1576"/>
                  </a:cubicBezTo>
                  <a:cubicBezTo>
                    <a:pt x="1142" y="1713"/>
                    <a:pt x="1005" y="1713"/>
                    <a:pt x="720" y="1713"/>
                  </a:cubicBezTo>
                  <a:cubicBezTo>
                    <a:pt x="434" y="1713"/>
                    <a:pt x="149" y="1713"/>
                    <a:pt x="149" y="1998"/>
                  </a:cubicBezTo>
                  <a:cubicBezTo>
                    <a:pt x="1" y="2146"/>
                    <a:pt x="149" y="2283"/>
                    <a:pt x="286" y="2283"/>
                  </a:cubicBezTo>
                  <a:cubicBezTo>
                    <a:pt x="286" y="2432"/>
                    <a:pt x="434" y="2432"/>
                    <a:pt x="571" y="2432"/>
                  </a:cubicBezTo>
                  <a:lnTo>
                    <a:pt x="720" y="2432"/>
                  </a:lnTo>
                  <a:cubicBezTo>
                    <a:pt x="1005" y="2432"/>
                    <a:pt x="1142" y="2283"/>
                    <a:pt x="1427" y="2283"/>
                  </a:cubicBezTo>
                  <a:cubicBezTo>
                    <a:pt x="2431" y="1861"/>
                    <a:pt x="3424" y="1291"/>
                    <a:pt x="4280" y="572"/>
                  </a:cubicBezTo>
                  <a:cubicBezTo>
                    <a:pt x="4429" y="435"/>
                    <a:pt x="4714" y="149"/>
                    <a:pt x="4714" y="1"/>
                  </a:cubicBezTo>
                  <a:close/>
                </a:path>
              </a:pathLst>
            </a:custGeom>
            <a:solidFill>
              <a:srgbClr val="E6B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7180649" y="2184496"/>
              <a:ext cx="184487" cy="58375"/>
            </a:xfrm>
            <a:custGeom>
              <a:avLst/>
              <a:gdLst/>
              <a:ahLst/>
              <a:cxnLst/>
              <a:rect l="l" t="t" r="r" b="b"/>
              <a:pathLst>
                <a:path w="3094" h="979" extrusionOk="0">
                  <a:moveTo>
                    <a:pt x="3033" y="654"/>
                  </a:moveTo>
                  <a:cubicBezTo>
                    <a:pt x="3017" y="654"/>
                    <a:pt x="3002" y="670"/>
                    <a:pt x="3002" y="719"/>
                  </a:cubicBezTo>
                  <a:cubicBezTo>
                    <a:pt x="3094" y="719"/>
                    <a:pt x="3063" y="654"/>
                    <a:pt x="3033" y="654"/>
                  </a:cubicBezTo>
                  <a:close/>
                  <a:moveTo>
                    <a:pt x="1" y="0"/>
                  </a:moveTo>
                  <a:cubicBezTo>
                    <a:pt x="356" y="710"/>
                    <a:pt x="1099" y="978"/>
                    <a:pt x="1816" y="978"/>
                  </a:cubicBezTo>
                  <a:cubicBezTo>
                    <a:pt x="1817" y="978"/>
                    <a:pt x="1819" y="978"/>
                    <a:pt x="1820" y="978"/>
                  </a:cubicBezTo>
                  <a:lnTo>
                    <a:pt x="1820" y="978"/>
                  </a:lnTo>
                  <a:cubicBezTo>
                    <a:pt x="1117" y="977"/>
                    <a:pt x="411" y="709"/>
                    <a:pt x="149" y="0"/>
                  </a:cubicBezTo>
                  <a:close/>
                  <a:moveTo>
                    <a:pt x="2987" y="727"/>
                  </a:moveTo>
                  <a:cubicBezTo>
                    <a:pt x="2667" y="882"/>
                    <a:pt x="2248" y="978"/>
                    <a:pt x="1820" y="978"/>
                  </a:cubicBezTo>
                  <a:lnTo>
                    <a:pt x="1820" y="978"/>
                  </a:lnTo>
                  <a:cubicBezTo>
                    <a:pt x="1821" y="978"/>
                    <a:pt x="1823" y="978"/>
                    <a:pt x="1824" y="978"/>
                  </a:cubicBezTo>
                  <a:cubicBezTo>
                    <a:pt x="2245" y="978"/>
                    <a:pt x="2666" y="882"/>
                    <a:pt x="2987" y="727"/>
                  </a:cubicBezTo>
                  <a:close/>
                </a:path>
              </a:pathLst>
            </a:custGeom>
            <a:solidFill>
              <a:srgbClr val="D1A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7376650" y="2193321"/>
              <a:ext cx="25222" cy="25282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423" y="1"/>
                  </a:moveTo>
                  <a:lnTo>
                    <a:pt x="1" y="423"/>
                  </a:lnTo>
                  <a:cubicBezTo>
                    <a:pt x="286" y="423"/>
                    <a:pt x="423" y="286"/>
                    <a:pt x="423" y="1"/>
                  </a:cubicBezTo>
                  <a:close/>
                </a:path>
              </a:pathLst>
            </a:custGeom>
            <a:solidFill>
              <a:srgbClr val="D1A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7631863" y="2414486"/>
              <a:ext cx="51101" cy="51101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571" y="1"/>
                  </a:moveTo>
                  <a:cubicBezTo>
                    <a:pt x="422" y="1"/>
                    <a:pt x="285" y="138"/>
                    <a:pt x="285" y="138"/>
                  </a:cubicBezTo>
                  <a:cubicBezTo>
                    <a:pt x="285" y="286"/>
                    <a:pt x="137" y="423"/>
                    <a:pt x="137" y="571"/>
                  </a:cubicBezTo>
                  <a:cubicBezTo>
                    <a:pt x="137" y="571"/>
                    <a:pt x="0" y="708"/>
                    <a:pt x="0" y="857"/>
                  </a:cubicBezTo>
                  <a:lnTo>
                    <a:pt x="285" y="857"/>
                  </a:lnTo>
                  <a:cubicBezTo>
                    <a:pt x="422" y="857"/>
                    <a:pt x="422" y="708"/>
                    <a:pt x="571" y="708"/>
                  </a:cubicBezTo>
                  <a:cubicBezTo>
                    <a:pt x="571" y="708"/>
                    <a:pt x="708" y="708"/>
                    <a:pt x="708" y="571"/>
                  </a:cubicBezTo>
                  <a:cubicBezTo>
                    <a:pt x="708" y="571"/>
                    <a:pt x="856" y="571"/>
                    <a:pt x="708" y="423"/>
                  </a:cubicBezTo>
                  <a:lnTo>
                    <a:pt x="422" y="423"/>
                  </a:lnTo>
                  <a:cubicBezTo>
                    <a:pt x="422" y="571"/>
                    <a:pt x="285" y="571"/>
                    <a:pt x="285" y="708"/>
                  </a:cubicBezTo>
                  <a:cubicBezTo>
                    <a:pt x="137" y="708"/>
                    <a:pt x="285" y="708"/>
                    <a:pt x="285" y="571"/>
                  </a:cubicBezTo>
                  <a:cubicBezTo>
                    <a:pt x="285" y="571"/>
                    <a:pt x="422" y="423"/>
                    <a:pt x="422" y="286"/>
                  </a:cubicBezTo>
                  <a:cubicBezTo>
                    <a:pt x="571" y="286"/>
                    <a:pt x="571" y="138"/>
                    <a:pt x="571" y="1"/>
                  </a:cubicBezTo>
                  <a:close/>
                </a:path>
              </a:pathLst>
            </a:custGeom>
            <a:solidFill>
              <a:srgbClr val="E6B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6976538" y="2431539"/>
              <a:ext cx="68095" cy="51041"/>
            </a:xfrm>
            <a:custGeom>
              <a:avLst/>
              <a:gdLst/>
              <a:ahLst/>
              <a:cxnLst/>
              <a:rect l="l" t="t" r="r" b="b"/>
              <a:pathLst>
                <a:path w="1142" h="856" extrusionOk="0">
                  <a:moveTo>
                    <a:pt x="0" y="0"/>
                  </a:moveTo>
                  <a:lnTo>
                    <a:pt x="0" y="137"/>
                  </a:lnTo>
                  <a:lnTo>
                    <a:pt x="149" y="285"/>
                  </a:lnTo>
                  <a:cubicBezTo>
                    <a:pt x="434" y="422"/>
                    <a:pt x="571" y="422"/>
                    <a:pt x="719" y="571"/>
                  </a:cubicBezTo>
                  <a:lnTo>
                    <a:pt x="719" y="708"/>
                  </a:lnTo>
                  <a:lnTo>
                    <a:pt x="434" y="708"/>
                  </a:lnTo>
                  <a:lnTo>
                    <a:pt x="434" y="856"/>
                  </a:lnTo>
                  <a:lnTo>
                    <a:pt x="1004" y="856"/>
                  </a:lnTo>
                  <a:cubicBezTo>
                    <a:pt x="1141" y="856"/>
                    <a:pt x="1141" y="856"/>
                    <a:pt x="1004" y="571"/>
                  </a:cubicBezTo>
                  <a:lnTo>
                    <a:pt x="719" y="285"/>
                  </a:lnTo>
                  <a:cubicBezTo>
                    <a:pt x="571" y="137"/>
                    <a:pt x="434" y="0"/>
                    <a:pt x="149" y="0"/>
                  </a:cubicBezTo>
                  <a:close/>
                </a:path>
              </a:pathLst>
            </a:custGeom>
            <a:solidFill>
              <a:srgbClr val="E6B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6159915" y="2116459"/>
              <a:ext cx="230043" cy="264090"/>
            </a:xfrm>
            <a:custGeom>
              <a:avLst/>
              <a:gdLst/>
              <a:ahLst/>
              <a:cxnLst/>
              <a:rect l="l" t="t" r="r" b="b"/>
              <a:pathLst>
                <a:path w="3858" h="4429" extrusionOk="0">
                  <a:moveTo>
                    <a:pt x="1998" y="0"/>
                  </a:moveTo>
                  <a:cubicBezTo>
                    <a:pt x="856" y="0"/>
                    <a:pt x="1" y="1005"/>
                    <a:pt x="1" y="2146"/>
                  </a:cubicBezTo>
                  <a:cubicBezTo>
                    <a:pt x="1" y="3424"/>
                    <a:pt x="856" y="4428"/>
                    <a:pt x="1998" y="4428"/>
                  </a:cubicBezTo>
                  <a:cubicBezTo>
                    <a:pt x="3002" y="4428"/>
                    <a:pt x="3858" y="3424"/>
                    <a:pt x="3858" y="2146"/>
                  </a:cubicBezTo>
                  <a:cubicBezTo>
                    <a:pt x="3858" y="1005"/>
                    <a:pt x="3002" y="0"/>
                    <a:pt x="19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6176910" y="2116459"/>
              <a:ext cx="230103" cy="264090"/>
            </a:xfrm>
            <a:custGeom>
              <a:avLst/>
              <a:gdLst/>
              <a:ahLst/>
              <a:cxnLst/>
              <a:rect l="l" t="t" r="r" b="b"/>
              <a:pathLst>
                <a:path w="3859" h="4429" extrusionOk="0">
                  <a:moveTo>
                    <a:pt x="1998" y="0"/>
                  </a:moveTo>
                  <a:cubicBezTo>
                    <a:pt x="857" y="0"/>
                    <a:pt x="1" y="1005"/>
                    <a:pt x="1" y="2146"/>
                  </a:cubicBezTo>
                  <a:cubicBezTo>
                    <a:pt x="1" y="3424"/>
                    <a:pt x="857" y="4428"/>
                    <a:pt x="1998" y="4428"/>
                  </a:cubicBezTo>
                  <a:cubicBezTo>
                    <a:pt x="3002" y="4428"/>
                    <a:pt x="3858" y="3424"/>
                    <a:pt x="3858" y="2146"/>
                  </a:cubicBezTo>
                  <a:cubicBezTo>
                    <a:pt x="3858" y="1005"/>
                    <a:pt x="3002" y="0"/>
                    <a:pt x="1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6245006" y="2193321"/>
              <a:ext cx="102082" cy="110311"/>
            </a:xfrm>
            <a:custGeom>
              <a:avLst/>
              <a:gdLst/>
              <a:ahLst/>
              <a:cxnLst/>
              <a:rect l="l" t="t" r="r" b="b"/>
              <a:pathLst>
                <a:path w="1712" h="1850" extrusionOk="0">
                  <a:moveTo>
                    <a:pt x="856" y="1"/>
                  </a:moveTo>
                  <a:cubicBezTo>
                    <a:pt x="571" y="1"/>
                    <a:pt x="434" y="138"/>
                    <a:pt x="285" y="286"/>
                  </a:cubicBezTo>
                  <a:cubicBezTo>
                    <a:pt x="434" y="138"/>
                    <a:pt x="719" y="138"/>
                    <a:pt x="856" y="138"/>
                  </a:cubicBezTo>
                  <a:cubicBezTo>
                    <a:pt x="1004" y="138"/>
                    <a:pt x="1141" y="138"/>
                    <a:pt x="1290" y="286"/>
                  </a:cubicBezTo>
                  <a:cubicBezTo>
                    <a:pt x="1427" y="423"/>
                    <a:pt x="1575" y="708"/>
                    <a:pt x="1575" y="857"/>
                  </a:cubicBezTo>
                  <a:cubicBezTo>
                    <a:pt x="1575" y="1142"/>
                    <a:pt x="1427" y="1279"/>
                    <a:pt x="1290" y="1427"/>
                  </a:cubicBezTo>
                  <a:cubicBezTo>
                    <a:pt x="1141" y="1564"/>
                    <a:pt x="1004" y="1713"/>
                    <a:pt x="856" y="1713"/>
                  </a:cubicBezTo>
                  <a:cubicBezTo>
                    <a:pt x="719" y="1713"/>
                    <a:pt x="434" y="1564"/>
                    <a:pt x="285" y="1427"/>
                  </a:cubicBezTo>
                  <a:cubicBezTo>
                    <a:pt x="285" y="1279"/>
                    <a:pt x="148" y="1142"/>
                    <a:pt x="148" y="857"/>
                  </a:cubicBezTo>
                  <a:cubicBezTo>
                    <a:pt x="148" y="708"/>
                    <a:pt x="285" y="423"/>
                    <a:pt x="285" y="286"/>
                  </a:cubicBezTo>
                  <a:lnTo>
                    <a:pt x="285" y="286"/>
                  </a:lnTo>
                  <a:cubicBezTo>
                    <a:pt x="148" y="423"/>
                    <a:pt x="0" y="708"/>
                    <a:pt x="0" y="857"/>
                  </a:cubicBezTo>
                  <a:cubicBezTo>
                    <a:pt x="0" y="1142"/>
                    <a:pt x="148" y="1427"/>
                    <a:pt x="285" y="1564"/>
                  </a:cubicBezTo>
                  <a:cubicBezTo>
                    <a:pt x="434" y="1713"/>
                    <a:pt x="571" y="1850"/>
                    <a:pt x="856" y="1850"/>
                  </a:cubicBezTo>
                  <a:cubicBezTo>
                    <a:pt x="1004" y="1850"/>
                    <a:pt x="1290" y="1713"/>
                    <a:pt x="1427" y="1564"/>
                  </a:cubicBezTo>
                  <a:cubicBezTo>
                    <a:pt x="1575" y="1427"/>
                    <a:pt x="1712" y="1142"/>
                    <a:pt x="1712" y="857"/>
                  </a:cubicBezTo>
                  <a:cubicBezTo>
                    <a:pt x="1712" y="708"/>
                    <a:pt x="1575" y="423"/>
                    <a:pt x="1427" y="286"/>
                  </a:cubicBezTo>
                  <a:cubicBezTo>
                    <a:pt x="1290" y="138"/>
                    <a:pt x="1004" y="1"/>
                    <a:pt x="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6296049" y="2176327"/>
              <a:ext cx="187171" cy="187171"/>
            </a:xfrm>
            <a:custGeom>
              <a:avLst/>
              <a:gdLst/>
              <a:ahLst/>
              <a:cxnLst/>
              <a:rect l="l" t="t" r="r" b="b"/>
              <a:pathLst>
                <a:path w="3139" h="3139" extrusionOk="0">
                  <a:moveTo>
                    <a:pt x="1427" y="1"/>
                  </a:moveTo>
                  <a:cubicBezTo>
                    <a:pt x="1141" y="1"/>
                    <a:pt x="571" y="1"/>
                    <a:pt x="434" y="286"/>
                  </a:cubicBezTo>
                  <a:cubicBezTo>
                    <a:pt x="285" y="286"/>
                    <a:pt x="285" y="708"/>
                    <a:pt x="434" y="856"/>
                  </a:cubicBezTo>
                  <a:cubicBezTo>
                    <a:pt x="390" y="813"/>
                    <a:pt x="347" y="795"/>
                    <a:pt x="308" y="795"/>
                  </a:cubicBezTo>
                  <a:cubicBezTo>
                    <a:pt x="216" y="795"/>
                    <a:pt x="148" y="897"/>
                    <a:pt x="148" y="993"/>
                  </a:cubicBezTo>
                  <a:cubicBezTo>
                    <a:pt x="0" y="1142"/>
                    <a:pt x="0" y="1279"/>
                    <a:pt x="0" y="1564"/>
                  </a:cubicBezTo>
                  <a:cubicBezTo>
                    <a:pt x="0" y="1849"/>
                    <a:pt x="148" y="2283"/>
                    <a:pt x="571" y="2420"/>
                  </a:cubicBezTo>
                  <a:cubicBezTo>
                    <a:pt x="779" y="2628"/>
                    <a:pt x="1067" y="2764"/>
                    <a:pt x="1318" y="2764"/>
                  </a:cubicBezTo>
                  <a:cubicBezTo>
                    <a:pt x="1410" y="2764"/>
                    <a:pt x="1498" y="2745"/>
                    <a:pt x="1575" y="2705"/>
                  </a:cubicBezTo>
                  <a:cubicBezTo>
                    <a:pt x="1860" y="2705"/>
                    <a:pt x="2146" y="3139"/>
                    <a:pt x="2431" y="3139"/>
                  </a:cubicBezTo>
                  <a:cubicBezTo>
                    <a:pt x="3001" y="3139"/>
                    <a:pt x="3138" y="2420"/>
                    <a:pt x="3001" y="1712"/>
                  </a:cubicBezTo>
                  <a:lnTo>
                    <a:pt x="3001" y="1279"/>
                  </a:lnTo>
                  <a:cubicBezTo>
                    <a:pt x="2716" y="708"/>
                    <a:pt x="2146" y="1"/>
                    <a:pt x="1427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6270826" y="2218544"/>
              <a:ext cx="221218" cy="51041"/>
            </a:xfrm>
            <a:custGeom>
              <a:avLst/>
              <a:gdLst/>
              <a:ahLst/>
              <a:cxnLst/>
              <a:rect l="l" t="t" r="r" b="b"/>
              <a:pathLst>
                <a:path w="3710" h="856" extrusionOk="0">
                  <a:moveTo>
                    <a:pt x="423" y="0"/>
                  </a:moveTo>
                  <a:cubicBezTo>
                    <a:pt x="286" y="0"/>
                    <a:pt x="1" y="285"/>
                    <a:pt x="1" y="434"/>
                  </a:cubicBezTo>
                  <a:cubicBezTo>
                    <a:pt x="1" y="719"/>
                    <a:pt x="286" y="856"/>
                    <a:pt x="423" y="856"/>
                  </a:cubicBezTo>
                  <a:lnTo>
                    <a:pt x="3424" y="856"/>
                  </a:lnTo>
                  <a:cubicBezTo>
                    <a:pt x="3561" y="856"/>
                    <a:pt x="3710" y="719"/>
                    <a:pt x="3710" y="434"/>
                  </a:cubicBezTo>
                  <a:cubicBezTo>
                    <a:pt x="3710" y="285"/>
                    <a:pt x="3561" y="0"/>
                    <a:pt x="3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6449117" y="2116459"/>
              <a:ext cx="221218" cy="264090"/>
            </a:xfrm>
            <a:custGeom>
              <a:avLst/>
              <a:gdLst/>
              <a:ahLst/>
              <a:cxnLst/>
              <a:rect l="l" t="t" r="r" b="b"/>
              <a:pathLst>
                <a:path w="3710" h="4429" extrusionOk="0">
                  <a:moveTo>
                    <a:pt x="1861" y="0"/>
                  </a:moveTo>
                  <a:cubicBezTo>
                    <a:pt x="857" y="0"/>
                    <a:pt x="1" y="1005"/>
                    <a:pt x="1" y="2146"/>
                  </a:cubicBezTo>
                  <a:cubicBezTo>
                    <a:pt x="1" y="3424"/>
                    <a:pt x="857" y="4428"/>
                    <a:pt x="1861" y="4428"/>
                  </a:cubicBezTo>
                  <a:cubicBezTo>
                    <a:pt x="2854" y="4428"/>
                    <a:pt x="3710" y="3424"/>
                    <a:pt x="3710" y="2146"/>
                  </a:cubicBezTo>
                  <a:cubicBezTo>
                    <a:pt x="3710" y="1005"/>
                    <a:pt x="2854" y="0"/>
                    <a:pt x="18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6466171" y="2116459"/>
              <a:ext cx="230043" cy="264090"/>
            </a:xfrm>
            <a:custGeom>
              <a:avLst/>
              <a:gdLst/>
              <a:ahLst/>
              <a:cxnLst/>
              <a:rect l="l" t="t" r="r" b="b"/>
              <a:pathLst>
                <a:path w="3858" h="4429" extrusionOk="0">
                  <a:moveTo>
                    <a:pt x="1860" y="0"/>
                  </a:moveTo>
                  <a:cubicBezTo>
                    <a:pt x="856" y="0"/>
                    <a:pt x="0" y="1005"/>
                    <a:pt x="0" y="2146"/>
                  </a:cubicBezTo>
                  <a:cubicBezTo>
                    <a:pt x="0" y="3424"/>
                    <a:pt x="856" y="4428"/>
                    <a:pt x="1860" y="4428"/>
                  </a:cubicBezTo>
                  <a:cubicBezTo>
                    <a:pt x="3001" y="4428"/>
                    <a:pt x="3857" y="3424"/>
                    <a:pt x="3857" y="2146"/>
                  </a:cubicBezTo>
                  <a:cubicBezTo>
                    <a:pt x="3857" y="1005"/>
                    <a:pt x="3001" y="0"/>
                    <a:pt x="1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6534208" y="2193321"/>
              <a:ext cx="93973" cy="110311"/>
            </a:xfrm>
            <a:custGeom>
              <a:avLst/>
              <a:gdLst/>
              <a:ahLst/>
              <a:cxnLst/>
              <a:rect l="l" t="t" r="r" b="b"/>
              <a:pathLst>
                <a:path w="1576" h="1850" extrusionOk="0">
                  <a:moveTo>
                    <a:pt x="719" y="1"/>
                  </a:moveTo>
                  <a:cubicBezTo>
                    <a:pt x="571" y="1"/>
                    <a:pt x="286" y="138"/>
                    <a:pt x="149" y="286"/>
                  </a:cubicBezTo>
                  <a:cubicBezTo>
                    <a:pt x="0" y="423"/>
                    <a:pt x="0" y="708"/>
                    <a:pt x="0" y="857"/>
                  </a:cubicBezTo>
                  <a:cubicBezTo>
                    <a:pt x="0" y="1142"/>
                    <a:pt x="0" y="1427"/>
                    <a:pt x="149" y="1564"/>
                  </a:cubicBezTo>
                  <a:cubicBezTo>
                    <a:pt x="286" y="1713"/>
                    <a:pt x="571" y="1850"/>
                    <a:pt x="719" y="1850"/>
                  </a:cubicBezTo>
                  <a:cubicBezTo>
                    <a:pt x="1005" y="1850"/>
                    <a:pt x="1141" y="1713"/>
                    <a:pt x="1290" y="1564"/>
                  </a:cubicBezTo>
                  <a:cubicBezTo>
                    <a:pt x="1427" y="1427"/>
                    <a:pt x="1575" y="1142"/>
                    <a:pt x="1575" y="857"/>
                  </a:cubicBezTo>
                  <a:cubicBezTo>
                    <a:pt x="1575" y="708"/>
                    <a:pt x="1427" y="423"/>
                    <a:pt x="1290" y="286"/>
                  </a:cubicBezTo>
                  <a:lnTo>
                    <a:pt x="1290" y="286"/>
                  </a:lnTo>
                  <a:cubicBezTo>
                    <a:pt x="1290" y="423"/>
                    <a:pt x="1427" y="708"/>
                    <a:pt x="1427" y="857"/>
                  </a:cubicBezTo>
                  <a:cubicBezTo>
                    <a:pt x="1427" y="1142"/>
                    <a:pt x="1290" y="1279"/>
                    <a:pt x="1290" y="1427"/>
                  </a:cubicBezTo>
                  <a:cubicBezTo>
                    <a:pt x="1141" y="1564"/>
                    <a:pt x="1005" y="1713"/>
                    <a:pt x="719" y="1713"/>
                  </a:cubicBezTo>
                  <a:cubicBezTo>
                    <a:pt x="571" y="1713"/>
                    <a:pt x="434" y="1564"/>
                    <a:pt x="286" y="1427"/>
                  </a:cubicBezTo>
                  <a:cubicBezTo>
                    <a:pt x="149" y="1279"/>
                    <a:pt x="149" y="1142"/>
                    <a:pt x="149" y="857"/>
                  </a:cubicBezTo>
                  <a:cubicBezTo>
                    <a:pt x="149" y="708"/>
                    <a:pt x="149" y="423"/>
                    <a:pt x="286" y="286"/>
                  </a:cubicBezTo>
                  <a:cubicBezTo>
                    <a:pt x="434" y="138"/>
                    <a:pt x="571" y="138"/>
                    <a:pt x="719" y="138"/>
                  </a:cubicBezTo>
                  <a:cubicBezTo>
                    <a:pt x="1005" y="138"/>
                    <a:pt x="1141" y="138"/>
                    <a:pt x="1290" y="286"/>
                  </a:cubicBezTo>
                  <a:cubicBezTo>
                    <a:pt x="1141" y="138"/>
                    <a:pt x="1005" y="1"/>
                    <a:pt x="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6560028" y="2218544"/>
              <a:ext cx="85148" cy="51041"/>
            </a:xfrm>
            <a:custGeom>
              <a:avLst/>
              <a:gdLst/>
              <a:ahLst/>
              <a:cxnLst/>
              <a:rect l="l" t="t" r="r" b="b"/>
              <a:pathLst>
                <a:path w="1428" h="856" extrusionOk="0">
                  <a:moveTo>
                    <a:pt x="286" y="0"/>
                  </a:moveTo>
                  <a:cubicBezTo>
                    <a:pt x="138" y="0"/>
                    <a:pt x="1" y="285"/>
                    <a:pt x="1" y="434"/>
                  </a:cubicBezTo>
                  <a:cubicBezTo>
                    <a:pt x="1" y="719"/>
                    <a:pt x="138" y="856"/>
                    <a:pt x="286" y="856"/>
                  </a:cubicBezTo>
                  <a:lnTo>
                    <a:pt x="1142" y="856"/>
                  </a:lnTo>
                  <a:cubicBezTo>
                    <a:pt x="1279" y="856"/>
                    <a:pt x="1427" y="719"/>
                    <a:pt x="1427" y="434"/>
                  </a:cubicBezTo>
                  <a:cubicBezTo>
                    <a:pt x="1427" y="285"/>
                    <a:pt x="127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7180649" y="1989211"/>
              <a:ext cx="230103" cy="247394"/>
            </a:xfrm>
            <a:custGeom>
              <a:avLst/>
              <a:gdLst/>
              <a:ahLst/>
              <a:cxnLst/>
              <a:rect l="l" t="t" r="r" b="b"/>
              <a:pathLst>
                <a:path w="3859" h="4149" extrusionOk="0">
                  <a:moveTo>
                    <a:pt x="3288" y="0"/>
                  </a:moveTo>
                  <a:lnTo>
                    <a:pt x="1005" y="856"/>
                  </a:lnTo>
                  <a:lnTo>
                    <a:pt x="1005" y="1427"/>
                  </a:lnTo>
                  <a:cubicBezTo>
                    <a:pt x="1005" y="1564"/>
                    <a:pt x="857" y="1564"/>
                    <a:pt x="857" y="1712"/>
                  </a:cubicBezTo>
                  <a:lnTo>
                    <a:pt x="857" y="1997"/>
                  </a:lnTo>
                  <a:lnTo>
                    <a:pt x="857" y="2568"/>
                  </a:lnTo>
                  <a:cubicBezTo>
                    <a:pt x="857" y="2705"/>
                    <a:pt x="720" y="2853"/>
                    <a:pt x="571" y="2853"/>
                  </a:cubicBezTo>
                  <a:cubicBezTo>
                    <a:pt x="435" y="2990"/>
                    <a:pt x="435" y="2990"/>
                    <a:pt x="286" y="2990"/>
                  </a:cubicBezTo>
                  <a:lnTo>
                    <a:pt x="1" y="2990"/>
                  </a:lnTo>
                  <a:cubicBezTo>
                    <a:pt x="286" y="3561"/>
                    <a:pt x="857" y="3994"/>
                    <a:pt x="1290" y="4131"/>
                  </a:cubicBezTo>
                  <a:cubicBezTo>
                    <a:pt x="1424" y="4143"/>
                    <a:pt x="1552" y="4148"/>
                    <a:pt x="1674" y="4148"/>
                  </a:cubicBezTo>
                  <a:cubicBezTo>
                    <a:pt x="3110" y="4148"/>
                    <a:pt x="3721" y="3390"/>
                    <a:pt x="3858" y="2990"/>
                  </a:cubicBezTo>
                  <a:lnTo>
                    <a:pt x="3710" y="2990"/>
                  </a:lnTo>
                  <a:cubicBezTo>
                    <a:pt x="3425" y="2853"/>
                    <a:pt x="3288" y="2420"/>
                    <a:pt x="3288" y="1997"/>
                  </a:cubicBezTo>
                  <a:lnTo>
                    <a:pt x="3288" y="0"/>
                  </a:ln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7138491" y="1759161"/>
              <a:ext cx="68095" cy="189735"/>
            </a:xfrm>
            <a:custGeom>
              <a:avLst/>
              <a:gdLst/>
              <a:ahLst/>
              <a:cxnLst/>
              <a:rect l="l" t="t" r="r" b="b"/>
              <a:pathLst>
                <a:path w="1142" h="3182" extrusionOk="0">
                  <a:moveTo>
                    <a:pt x="856" y="1"/>
                  </a:moveTo>
                  <a:cubicBezTo>
                    <a:pt x="571" y="1"/>
                    <a:pt x="286" y="1"/>
                    <a:pt x="137" y="286"/>
                  </a:cubicBezTo>
                  <a:cubicBezTo>
                    <a:pt x="0" y="286"/>
                    <a:pt x="0" y="1005"/>
                    <a:pt x="137" y="1427"/>
                  </a:cubicBezTo>
                  <a:cubicBezTo>
                    <a:pt x="0" y="2432"/>
                    <a:pt x="0" y="2854"/>
                    <a:pt x="423" y="3002"/>
                  </a:cubicBezTo>
                  <a:cubicBezTo>
                    <a:pt x="540" y="3002"/>
                    <a:pt x="651" y="3182"/>
                    <a:pt x="766" y="3182"/>
                  </a:cubicBezTo>
                  <a:cubicBezTo>
                    <a:pt x="795" y="3182"/>
                    <a:pt x="826" y="3170"/>
                    <a:pt x="856" y="3139"/>
                  </a:cubicBezTo>
                  <a:cubicBezTo>
                    <a:pt x="993" y="2854"/>
                    <a:pt x="1142" y="2569"/>
                    <a:pt x="1142" y="2146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7129606" y="1699353"/>
              <a:ext cx="289313" cy="384896"/>
            </a:xfrm>
            <a:custGeom>
              <a:avLst/>
              <a:gdLst/>
              <a:ahLst/>
              <a:cxnLst/>
              <a:rect l="l" t="t" r="r" b="b"/>
              <a:pathLst>
                <a:path w="4852" h="6455" extrusionOk="0">
                  <a:moveTo>
                    <a:pt x="3605" y="0"/>
                  </a:moveTo>
                  <a:cubicBezTo>
                    <a:pt x="3547" y="0"/>
                    <a:pt x="3487" y="4"/>
                    <a:pt x="3425" y="11"/>
                  </a:cubicBezTo>
                  <a:cubicBezTo>
                    <a:pt x="2569" y="11"/>
                    <a:pt x="1861" y="296"/>
                    <a:pt x="1291" y="867"/>
                  </a:cubicBezTo>
                  <a:cubicBezTo>
                    <a:pt x="572" y="1438"/>
                    <a:pt x="1" y="3286"/>
                    <a:pt x="286" y="4576"/>
                  </a:cubicBezTo>
                  <a:cubicBezTo>
                    <a:pt x="572" y="5569"/>
                    <a:pt x="857" y="6425"/>
                    <a:pt x="1291" y="6425"/>
                  </a:cubicBezTo>
                  <a:cubicBezTo>
                    <a:pt x="1389" y="6445"/>
                    <a:pt x="1502" y="6455"/>
                    <a:pt x="1624" y="6455"/>
                  </a:cubicBezTo>
                  <a:cubicBezTo>
                    <a:pt x="2377" y="6455"/>
                    <a:pt x="3485" y="6100"/>
                    <a:pt x="3858" y="5854"/>
                  </a:cubicBezTo>
                  <a:cubicBezTo>
                    <a:pt x="4851" y="4998"/>
                    <a:pt x="4851" y="3286"/>
                    <a:pt x="4851" y="2293"/>
                  </a:cubicBezTo>
                  <a:cubicBezTo>
                    <a:pt x="4851" y="1338"/>
                    <a:pt x="4727" y="0"/>
                    <a:pt x="3605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7104443" y="1646224"/>
              <a:ext cx="314475" cy="182043"/>
            </a:xfrm>
            <a:custGeom>
              <a:avLst/>
              <a:gdLst/>
              <a:ahLst/>
              <a:cxnLst/>
              <a:rect l="l" t="t" r="r" b="b"/>
              <a:pathLst>
                <a:path w="5274" h="3053" extrusionOk="0">
                  <a:moveTo>
                    <a:pt x="1284" y="0"/>
                  </a:moveTo>
                  <a:cubicBezTo>
                    <a:pt x="1138" y="0"/>
                    <a:pt x="990" y="50"/>
                    <a:pt x="857" y="183"/>
                  </a:cubicBezTo>
                  <a:cubicBezTo>
                    <a:pt x="571" y="331"/>
                    <a:pt x="708" y="902"/>
                    <a:pt x="857" y="1039"/>
                  </a:cubicBezTo>
                  <a:cubicBezTo>
                    <a:pt x="708" y="902"/>
                    <a:pt x="571" y="902"/>
                    <a:pt x="423" y="902"/>
                  </a:cubicBezTo>
                  <a:lnTo>
                    <a:pt x="423" y="1039"/>
                  </a:lnTo>
                  <a:cubicBezTo>
                    <a:pt x="1" y="1187"/>
                    <a:pt x="286" y="2329"/>
                    <a:pt x="1713" y="2751"/>
                  </a:cubicBezTo>
                  <a:cubicBezTo>
                    <a:pt x="2153" y="2928"/>
                    <a:pt x="3092" y="3053"/>
                    <a:pt x="3808" y="3053"/>
                  </a:cubicBezTo>
                  <a:cubicBezTo>
                    <a:pt x="4243" y="3053"/>
                    <a:pt x="4595" y="3007"/>
                    <a:pt x="4703" y="2899"/>
                  </a:cubicBezTo>
                  <a:lnTo>
                    <a:pt x="5273" y="2043"/>
                  </a:lnTo>
                  <a:cubicBezTo>
                    <a:pt x="5273" y="1758"/>
                    <a:pt x="5136" y="1324"/>
                    <a:pt x="4851" y="1039"/>
                  </a:cubicBezTo>
                  <a:cubicBezTo>
                    <a:pt x="4566" y="754"/>
                    <a:pt x="3995" y="617"/>
                    <a:pt x="3710" y="331"/>
                  </a:cubicBezTo>
                  <a:cubicBezTo>
                    <a:pt x="3505" y="159"/>
                    <a:pt x="3357" y="94"/>
                    <a:pt x="3250" y="94"/>
                  </a:cubicBezTo>
                  <a:cubicBezTo>
                    <a:pt x="2911" y="94"/>
                    <a:pt x="2991" y="754"/>
                    <a:pt x="2991" y="754"/>
                  </a:cubicBezTo>
                  <a:cubicBezTo>
                    <a:pt x="2991" y="754"/>
                    <a:pt x="2705" y="617"/>
                    <a:pt x="1998" y="331"/>
                  </a:cubicBezTo>
                  <a:cubicBezTo>
                    <a:pt x="1896" y="230"/>
                    <a:pt x="1598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7325607" y="1755822"/>
              <a:ext cx="195340" cy="293844"/>
            </a:xfrm>
            <a:custGeom>
              <a:avLst/>
              <a:gdLst/>
              <a:ahLst/>
              <a:cxnLst/>
              <a:rect l="l" t="t" r="r" b="b"/>
              <a:pathLst>
                <a:path w="3276" h="4928" extrusionOk="0">
                  <a:moveTo>
                    <a:pt x="1353" y="0"/>
                  </a:moveTo>
                  <a:cubicBezTo>
                    <a:pt x="1258" y="0"/>
                    <a:pt x="1182" y="17"/>
                    <a:pt x="1142" y="57"/>
                  </a:cubicBezTo>
                  <a:lnTo>
                    <a:pt x="571" y="627"/>
                  </a:lnTo>
                  <a:cubicBezTo>
                    <a:pt x="286" y="776"/>
                    <a:pt x="286" y="1061"/>
                    <a:pt x="138" y="1346"/>
                  </a:cubicBezTo>
                  <a:cubicBezTo>
                    <a:pt x="138" y="1632"/>
                    <a:pt x="1" y="2054"/>
                    <a:pt x="138" y="2488"/>
                  </a:cubicBezTo>
                  <a:cubicBezTo>
                    <a:pt x="286" y="2625"/>
                    <a:pt x="138" y="3058"/>
                    <a:pt x="286" y="3058"/>
                  </a:cubicBezTo>
                  <a:cubicBezTo>
                    <a:pt x="286" y="3058"/>
                    <a:pt x="286" y="2625"/>
                    <a:pt x="423" y="2488"/>
                  </a:cubicBezTo>
                  <a:cubicBezTo>
                    <a:pt x="511" y="2319"/>
                    <a:pt x="746" y="2250"/>
                    <a:pt x="951" y="2250"/>
                  </a:cubicBezTo>
                  <a:cubicBezTo>
                    <a:pt x="1094" y="2250"/>
                    <a:pt x="1223" y="2283"/>
                    <a:pt x="1279" y="2339"/>
                  </a:cubicBezTo>
                  <a:cubicBezTo>
                    <a:pt x="1564" y="2773"/>
                    <a:pt x="1279" y="3058"/>
                    <a:pt x="1142" y="3344"/>
                  </a:cubicBezTo>
                  <a:cubicBezTo>
                    <a:pt x="994" y="3481"/>
                    <a:pt x="857" y="3629"/>
                    <a:pt x="857" y="3766"/>
                  </a:cubicBezTo>
                  <a:cubicBezTo>
                    <a:pt x="857" y="3914"/>
                    <a:pt x="708" y="4622"/>
                    <a:pt x="857" y="4907"/>
                  </a:cubicBezTo>
                  <a:cubicBezTo>
                    <a:pt x="857" y="4921"/>
                    <a:pt x="859" y="4927"/>
                    <a:pt x="864" y="4927"/>
                  </a:cubicBezTo>
                  <a:cubicBezTo>
                    <a:pt x="908" y="4927"/>
                    <a:pt x="1155" y="4324"/>
                    <a:pt x="1279" y="4200"/>
                  </a:cubicBezTo>
                  <a:cubicBezTo>
                    <a:pt x="2135" y="3344"/>
                    <a:pt x="3276" y="913"/>
                    <a:pt x="2135" y="205"/>
                  </a:cubicBezTo>
                  <a:cubicBezTo>
                    <a:pt x="1932" y="100"/>
                    <a:pt x="1586" y="0"/>
                    <a:pt x="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7155485" y="1912289"/>
              <a:ext cx="17053" cy="25938"/>
            </a:xfrm>
            <a:custGeom>
              <a:avLst/>
              <a:gdLst/>
              <a:ahLst/>
              <a:cxnLst/>
              <a:rect l="l" t="t" r="r" b="b"/>
              <a:pathLst>
                <a:path w="286" h="435" extrusionOk="0">
                  <a:moveTo>
                    <a:pt x="138" y="1"/>
                  </a:moveTo>
                  <a:cubicBezTo>
                    <a:pt x="138" y="1"/>
                    <a:pt x="1" y="1"/>
                    <a:pt x="1" y="149"/>
                  </a:cubicBezTo>
                  <a:cubicBezTo>
                    <a:pt x="1" y="286"/>
                    <a:pt x="1" y="434"/>
                    <a:pt x="138" y="434"/>
                  </a:cubicBezTo>
                  <a:cubicBezTo>
                    <a:pt x="138" y="434"/>
                    <a:pt x="286" y="286"/>
                    <a:pt x="286" y="149"/>
                  </a:cubicBezTo>
                  <a:cubicBezTo>
                    <a:pt x="286" y="1"/>
                    <a:pt x="286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7240576" y="1864228"/>
              <a:ext cx="59210" cy="20750"/>
            </a:xfrm>
            <a:custGeom>
              <a:avLst/>
              <a:gdLst/>
              <a:ahLst/>
              <a:cxnLst/>
              <a:rect l="l" t="t" r="r" b="b"/>
              <a:pathLst>
                <a:path w="993" h="348" extrusionOk="0">
                  <a:moveTo>
                    <a:pt x="411" y="1"/>
                  </a:moveTo>
                  <a:cubicBezTo>
                    <a:pt x="263" y="1"/>
                    <a:pt x="120" y="37"/>
                    <a:pt x="0" y="99"/>
                  </a:cubicBezTo>
                  <a:cubicBezTo>
                    <a:pt x="0" y="99"/>
                    <a:pt x="0" y="236"/>
                    <a:pt x="137" y="236"/>
                  </a:cubicBezTo>
                  <a:cubicBezTo>
                    <a:pt x="285" y="99"/>
                    <a:pt x="422" y="99"/>
                    <a:pt x="708" y="99"/>
                  </a:cubicBezTo>
                  <a:cubicBezTo>
                    <a:pt x="708" y="236"/>
                    <a:pt x="856" y="236"/>
                    <a:pt x="856" y="236"/>
                  </a:cubicBezTo>
                  <a:cubicBezTo>
                    <a:pt x="856" y="310"/>
                    <a:pt x="890" y="347"/>
                    <a:pt x="925" y="347"/>
                  </a:cubicBezTo>
                  <a:cubicBezTo>
                    <a:pt x="959" y="347"/>
                    <a:pt x="993" y="310"/>
                    <a:pt x="993" y="236"/>
                  </a:cubicBezTo>
                  <a:cubicBezTo>
                    <a:pt x="827" y="70"/>
                    <a:pt x="615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7141174" y="1864228"/>
              <a:ext cx="48418" cy="18008"/>
            </a:xfrm>
            <a:custGeom>
              <a:avLst/>
              <a:gdLst/>
              <a:ahLst/>
              <a:cxnLst/>
              <a:rect l="l" t="t" r="r" b="b"/>
              <a:pathLst>
                <a:path w="812" h="302" extrusionOk="0">
                  <a:moveTo>
                    <a:pt x="463" y="1"/>
                  </a:moveTo>
                  <a:cubicBezTo>
                    <a:pt x="311" y="1"/>
                    <a:pt x="178" y="70"/>
                    <a:pt x="92" y="236"/>
                  </a:cubicBezTo>
                  <a:cubicBezTo>
                    <a:pt x="178" y="156"/>
                    <a:pt x="311" y="73"/>
                    <a:pt x="434" y="73"/>
                  </a:cubicBezTo>
                  <a:cubicBezTo>
                    <a:pt x="522" y="73"/>
                    <a:pt x="605" y="116"/>
                    <a:pt x="663" y="236"/>
                  </a:cubicBezTo>
                  <a:cubicBezTo>
                    <a:pt x="811" y="236"/>
                    <a:pt x="811" y="99"/>
                    <a:pt x="811" y="99"/>
                  </a:cubicBezTo>
                  <a:cubicBezTo>
                    <a:pt x="692" y="37"/>
                    <a:pt x="572" y="1"/>
                    <a:pt x="463" y="1"/>
                  </a:cubicBezTo>
                  <a:close/>
                  <a:moveTo>
                    <a:pt x="92" y="236"/>
                  </a:moveTo>
                  <a:cubicBezTo>
                    <a:pt x="1" y="236"/>
                    <a:pt x="31" y="302"/>
                    <a:pt x="62" y="302"/>
                  </a:cubicBezTo>
                  <a:cubicBezTo>
                    <a:pt x="77" y="302"/>
                    <a:pt x="92" y="285"/>
                    <a:pt x="92" y="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7248745" y="1912289"/>
              <a:ext cx="17053" cy="25938"/>
            </a:xfrm>
            <a:custGeom>
              <a:avLst/>
              <a:gdLst/>
              <a:ahLst/>
              <a:cxnLst/>
              <a:rect l="l" t="t" r="r" b="b"/>
              <a:pathLst>
                <a:path w="286" h="435" extrusionOk="0">
                  <a:moveTo>
                    <a:pt x="285" y="1"/>
                  </a:moveTo>
                  <a:cubicBezTo>
                    <a:pt x="148" y="1"/>
                    <a:pt x="148" y="1"/>
                    <a:pt x="0" y="149"/>
                  </a:cubicBezTo>
                  <a:cubicBezTo>
                    <a:pt x="0" y="286"/>
                    <a:pt x="148" y="434"/>
                    <a:pt x="148" y="434"/>
                  </a:cubicBezTo>
                  <a:cubicBezTo>
                    <a:pt x="285" y="434"/>
                    <a:pt x="285" y="286"/>
                    <a:pt x="285" y="149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7189534" y="2006205"/>
              <a:ext cx="68095" cy="34107"/>
            </a:xfrm>
            <a:custGeom>
              <a:avLst/>
              <a:gdLst/>
              <a:ahLst/>
              <a:cxnLst/>
              <a:rect l="l" t="t" r="r" b="b"/>
              <a:pathLst>
                <a:path w="1142" h="572" extrusionOk="0">
                  <a:moveTo>
                    <a:pt x="571" y="1"/>
                  </a:moveTo>
                  <a:cubicBezTo>
                    <a:pt x="286" y="1"/>
                    <a:pt x="0" y="1"/>
                    <a:pt x="0" y="137"/>
                  </a:cubicBezTo>
                  <a:cubicBezTo>
                    <a:pt x="137" y="286"/>
                    <a:pt x="286" y="571"/>
                    <a:pt x="571" y="571"/>
                  </a:cubicBezTo>
                  <a:cubicBezTo>
                    <a:pt x="856" y="571"/>
                    <a:pt x="1141" y="286"/>
                    <a:pt x="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7265740" y="1955162"/>
              <a:ext cx="59926" cy="25222"/>
            </a:xfrm>
            <a:custGeom>
              <a:avLst/>
              <a:gdLst/>
              <a:ahLst/>
              <a:cxnLst/>
              <a:rect l="l" t="t" r="r" b="b"/>
              <a:pathLst>
                <a:path w="1005" h="423" extrusionOk="0">
                  <a:moveTo>
                    <a:pt x="434" y="1"/>
                  </a:moveTo>
                  <a:cubicBezTo>
                    <a:pt x="286" y="1"/>
                    <a:pt x="0" y="138"/>
                    <a:pt x="0" y="286"/>
                  </a:cubicBezTo>
                  <a:cubicBezTo>
                    <a:pt x="0" y="423"/>
                    <a:pt x="286" y="423"/>
                    <a:pt x="434" y="423"/>
                  </a:cubicBezTo>
                  <a:cubicBezTo>
                    <a:pt x="719" y="423"/>
                    <a:pt x="1005" y="286"/>
                    <a:pt x="1005" y="138"/>
                  </a:cubicBezTo>
                  <a:cubicBezTo>
                    <a:pt x="856" y="138"/>
                    <a:pt x="719" y="1"/>
                    <a:pt x="434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7146660" y="1963331"/>
              <a:ext cx="17053" cy="25938"/>
            </a:xfrm>
            <a:custGeom>
              <a:avLst/>
              <a:gdLst/>
              <a:ahLst/>
              <a:cxnLst/>
              <a:rect l="l" t="t" r="r" b="b"/>
              <a:pathLst>
                <a:path w="286" h="435" extrusionOk="0">
                  <a:moveTo>
                    <a:pt x="0" y="1"/>
                  </a:moveTo>
                  <a:cubicBezTo>
                    <a:pt x="0" y="149"/>
                    <a:pt x="0" y="286"/>
                    <a:pt x="149" y="434"/>
                  </a:cubicBezTo>
                  <a:cubicBezTo>
                    <a:pt x="286" y="434"/>
                    <a:pt x="286" y="286"/>
                    <a:pt x="286" y="149"/>
                  </a:cubicBezTo>
                  <a:cubicBezTo>
                    <a:pt x="286" y="149"/>
                    <a:pt x="149" y="1"/>
                    <a:pt x="0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7189534" y="1921114"/>
              <a:ext cx="25222" cy="59270"/>
            </a:xfrm>
            <a:custGeom>
              <a:avLst/>
              <a:gdLst/>
              <a:ahLst/>
              <a:cxnLst/>
              <a:rect l="l" t="t" r="r" b="b"/>
              <a:pathLst>
                <a:path w="423" h="994" extrusionOk="0">
                  <a:moveTo>
                    <a:pt x="422" y="1"/>
                  </a:moveTo>
                  <a:cubicBezTo>
                    <a:pt x="286" y="1"/>
                    <a:pt x="286" y="1"/>
                    <a:pt x="286" y="138"/>
                  </a:cubicBezTo>
                  <a:lnTo>
                    <a:pt x="286" y="286"/>
                  </a:lnTo>
                  <a:lnTo>
                    <a:pt x="286" y="423"/>
                  </a:lnTo>
                  <a:cubicBezTo>
                    <a:pt x="422" y="423"/>
                    <a:pt x="422" y="286"/>
                    <a:pt x="422" y="286"/>
                  </a:cubicBezTo>
                  <a:lnTo>
                    <a:pt x="422" y="138"/>
                  </a:lnTo>
                  <a:lnTo>
                    <a:pt x="422" y="1"/>
                  </a:lnTo>
                  <a:close/>
                  <a:moveTo>
                    <a:pt x="137" y="423"/>
                  </a:moveTo>
                  <a:lnTo>
                    <a:pt x="137" y="572"/>
                  </a:lnTo>
                  <a:cubicBezTo>
                    <a:pt x="137" y="572"/>
                    <a:pt x="0" y="572"/>
                    <a:pt x="0" y="709"/>
                  </a:cubicBezTo>
                  <a:lnTo>
                    <a:pt x="0" y="857"/>
                  </a:lnTo>
                  <a:lnTo>
                    <a:pt x="286" y="857"/>
                  </a:lnTo>
                  <a:lnTo>
                    <a:pt x="137" y="709"/>
                  </a:lnTo>
                  <a:lnTo>
                    <a:pt x="286" y="572"/>
                  </a:lnTo>
                  <a:lnTo>
                    <a:pt x="286" y="423"/>
                  </a:lnTo>
                  <a:close/>
                  <a:moveTo>
                    <a:pt x="286" y="857"/>
                  </a:moveTo>
                  <a:lnTo>
                    <a:pt x="422" y="994"/>
                  </a:lnTo>
                  <a:cubicBezTo>
                    <a:pt x="422" y="857"/>
                    <a:pt x="422" y="857"/>
                    <a:pt x="286" y="857"/>
                  </a:cubicBezTo>
                  <a:close/>
                </a:path>
              </a:pathLst>
            </a:custGeom>
            <a:solidFill>
              <a:srgbClr val="B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7240576" y="2065417"/>
              <a:ext cx="51101" cy="25938"/>
            </a:xfrm>
            <a:custGeom>
              <a:avLst/>
              <a:gdLst/>
              <a:ahLst/>
              <a:cxnLst/>
              <a:rect l="l" t="t" r="r" b="b"/>
              <a:pathLst>
                <a:path w="857" h="435" extrusionOk="0">
                  <a:moveTo>
                    <a:pt x="856" y="0"/>
                  </a:moveTo>
                  <a:cubicBezTo>
                    <a:pt x="708" y="0"/>
                    <a:pt x="571" y="149"/>
                    <a:pt x="422" y="149"/>
                  </a:cubicBezTo>
                  <a:cubicBezTo>
                    <a:pt x="285" y="149"/>
                    <a:pt x="137" y="286"/>
                    <a:pt x="0" y="286"/>
                  </a:cubicBezTo>
                  <a:lnTo>
                    <a:pt x="0" y="434"/>
                  </a:lnTo>
                  <a:cubicBezTo>
                    <a:pt x="137" y="286"/>
                    <a:pt x="285" y="286"/>
                    <a:pt x="422" y="286"/>
                  </a:cubicBezTo>
                  <a:cubicBezTo>
                    <a:pt x="571" y="149"/>
                    <a:pt x="708" y="149"/>
                    <a:pt x="856" y="0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7520893" y="3060985"/>
              <a:ext cx="93973" cy="153183"/>
            </a:xfrm>
            <a:custGeom>
              <a:avLst/>
              <a:gdLst/>
              <a:ahLst/>
              <a:cxnLst/>
              <a:rect l="l" t="t" r="r" b="b"/>
              <a:pathLst>
                <a:path w="1576" h="2569" extrusionOk="0">
                  <a:moveTo>
                    <a:pt x="435" y="0"/>
                  </a:moveTo>
                  <a:cubicBezTo>
                    <a:pt x="1" y="993"/>
                    <a:pt x="720" y="2134"/>
                    <a:pt x="1576" y="2568"/>
                  </a:cubicBezTo>
                  <a:cubicBezTo>
                    <a:pt x="857" y="1849"/>
                    <a:pt x="149" y="1142"/>
                    <a:pt x="43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7036406" y="3052100"/>
              <a:ext cx="68095" cy="145014"/>
            </a:xfrm>
            <a:custGeom>
              <a:avLst/>
              <a:gdLst/>
              <a:ahLst/>
              <a:cxnLst/>
              <a:rect l="l" t="t" r="r" b="b"/>
              <a:pathLst>
                <a:path w="1142" h="2432" extrusionOk="0">
                  <a:moveTo>
                    <a:pt x="856" y="1"/>
                  </a:moveTo>
                  <a:cubicBezTo>
                    <a:pt x="993" y="572"/>
                    <a:pt x="993" y="1005"/>
                    <a:pt x="856" y="1427"/>
                  </a:cubicBezTo>
                  <a:cubicBezTo>
                    <a:pt x="708" y="1861"/>
                    <a:pt x="286" y="2146"/>
                    <a:pt x="0" y="2432"/>
                  </a:cubicBezTo>
                  <a:cubicBezTo>
                    <a:pt x="423" y="2146"/>
                    <a:pt x="856" y="1861"/>
                    <a:pt x="993" y="1427"/>
                  </a:cubicBezTo>
                  <a:cubicBezTo>
                    <a:pt x="1142" y="857"/>
                    <a:pt x="1142" y="435"/>
                    <a:pt x="99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7265740" y="3333192"/>
              <a:ext cx="76919" cy="22360"/>
            </a:xfrm>
            <a:custGeom>
              <a:avLst/>
              <a:gdLst/>
              <a:ahLst/>
              <a:cxnLst/>
              <a:rect l="l" t="t" r="r" b="b"/>
              <a:pathLst>
                <a:path w="1290" h="375" extrusionOk="0">
                  <a:moveTo>
                    <a:pt x="0" y="0"/>
                  </a:moveTo>
                  <a:lnTo>
                    <a:pt x="0" y="137"/>
                  </a:lnTo>
                  <a:cubicBezTo>
                    <a:pt x="169" y="306"/>
                    <a:pt x="437" y="375"/>
                    <a:pt x="718" y="375"/>
                  </a:cubicBezTo>
                  <a:cubicBezTo>
                    <a:pt x="912" y="375"/>
                    <a:pt x="1112" y="342"/>
                    <a:pt x="1290" y="286"/>
                  </a:cubicBezTo>
                  <a:lnTo>
                    <a:pt x="719" y="286"/>
                  </a:lnTo>
                  <a:cubicBezTo>
                    <a:pt x="434" y="286"/>
                    <a:pt x="149" y="137"/>
                    <a:pt x="0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6296049" y="2199284"/>
              <a:ext cx="42872" cy="87354"/>
            </a:xfrm>
            <a:custGeom>
              <a:avLst/>
              <a:gdLst/>
              <a:ahLst/>
              <a:cxnLst/>
              <a:rect l="l" t="t" r="r" b="b"/>
              <a:pathLst>
                <a:path w="719" h="1465" extrusionOk="0">
                  <a:moveTo>
                    <a:pt x="98" y="1"/>
                  </a:moveTo>
                  <a:cubicBezTo>
                    <a:pt x="63" y="1"/>
                    <a:pt x="29" y="11"/>
                    <a:pt x="0" y="38"/>
                  </a:cubicBezTo>
                  <a:lnTo>
                    <a:pt x="0" y="757"/>
                  </a:lnTo>
                  <a:lnTo>
                    <a:pt x="0" y="1042"/>
                  </a:lnTo>
                  <a:lnTo>
                    <a:pt x="0" y="1179"/>
                  </a:lnTo>
                  <a:cubicBezTo>
                    <a:pt x="0" y="1327"/>
                    <a:pt x="148" y="1464"/>
                    <a:pt x="285" y="1464"/>
                  </a:cubicBezTo>
                  <a:lnTo>
                    <a:pt x="434" y="1464"/>
                  </a:lnTo>
                  <a:cubicBezTo>
                    <a:pt x="571" y="1464"/>
                    <a:pt x="571" y="1464"/>
                    <a:pt x="571" y="1327"/>
                  </a:cubicBezTo>
                  <a:lnTo>
                    <a:pt x="719" y="1327"/>
                  </a:lnTo>
                  <a:lnTo>
                    <a:pt x="719" y="1179"/>
                  </a:lnTo>
                  <a:lnTo>
                    <a:pt x="719" y="757"/>
                  </a:lnTo>
                  <a:cubicBezTo>
                    <a:pt x="571" y="608"/>
                    <a:pt x="571" y="323"/>
                    <a:pt x="434" y="186"/>
                  </a:cubicBezTo>
                  <a:cubicBezTo>
                    <a:pt x="434" y="186"/>
                    <a:pt x="248" y="1"/>
                    <a:pt x="98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6330038" y="2201490"/>
              <a:ext cx="102142" cy="85148"/>
            </a:xfrm>
            <a:custGeom>
              <a:avLst/>
              <a:gdLst/>
              <a:ahLst/>
              <a:cxnLst/>
              <a:rect l="l" t="t" r="r" b="b"/>
              <a:pathLst>
                <a:path w="1713" h="1428" extrusionOk="0">
                  <a:moveTo>
                    <a:pt x="286" y="1"/>
                  </a:moveTo>
                  <a:cubicBezTo>
                    <a:pt x="286" y="1"/>
                    <a:pt x="286" y="149"/>
                    <a:pt x="149" y="149"/>
                  </a:cubicBezTo>
                  <a:lnTo>
                    <a:pt x="149" y="286"/>
                  </a:lnTo>
                  <a:lnTo>
                    <a:pt x="1" y="571"/>
                  </a:lnTo>
                  <a:lnTo>
                    <a:pt x="1" y="1005"/>
                  </a:lnTo>
                  <a:lnTo>
                    <a:pt x="1" y="1142"/>
                  </a:lnTo>
                  <a:cubicBezTo>
                    <a:pt x="1" y="1290"/>
                    <a:pt x="1" y="1290"/>
                    <a:pt x="149" y="1290"/>
                  </a:cubicBezTo>
                  <a:cubicBezTo>
                    <a:pt x="149" y="1290"/>
                    <a:pt x="149" y="1427"/>
                    <a:pt x="286" y="1427"/>
                  </a:cubicBezTo>
                  <a:lnTo>
                    <a:pt x="1142" y="1427"/>
                  </a:lnTo>
                  <a:cubicBezTo>
                    <a:pt x="1290" y="1427"/>
                    <a:pt x="1290" y="1427"/>
                    <a:pt x="1427" y="1290"/>
                  </a:cubicBezTo>
                  <a:cubicBezTo>
                    <a:pt x="1576" y="1290"/>
                    <a:pt x="1576" y="1142"/>
                    <a:pt x="1576" y="1142"/>
                  </a:cubicBezTo>
                  <a:cubicBezTo>
                    <a:pt x="1712" y="1005"/>
                    <a:pt x="1712" y="857"/>
                    <a:pt x="1712" y="720"/>
                  </a:cubicBezTo>
                  <a:cubicBezTo>
                    <a:pt x="1712" y="434"/>
                    <a:pt x="1576" y="286"/>
                    <a:pt x="1576" y="149"/>
                  </a:cubicBezTo>
                  <a:cubicBezTo>
                    <a:pt x="1526" y="100"/>
                    <a:pt x="1461" y="83"/>
                    <a:pt x="1397" y="83"/>
                  </a:cubicBezTo>
                  <a:cubicBezTo>
                    <a:pt x="1269" y="83"/>
                    <a:pt x="1142" y="149"/>
                    <a:pt x="1142" y="149"/>
                  </a:cubicBezTo>
                  <a:lnTo>
                    <a:pt x="1005" y="286"/>
                  </a:lnTo>
                  <a:lnTo>
                    <a:pt x="1005" y="149"/>
                  </a:lnTo>
                  <a:lnTo>
                    <a:pt x="1005" y="1"/>
                  </a:lnTo>
                  <a:lnTo>
                    <a:pt x="720" y="1"/>
                  </a:lnTo>
                  <a:lnTo>
                    <a:pt x="571" y="14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6330038" y="2199403"/>
              <a:ext cx="34107" cy="85208"/>
            </a:xfrm>
            <a:custGeom>
              <a:avLst/>
              <a:gdLst/>
              <a:ahLst/>
              <a:cxnLst/>
              <a:rect l="l" t="t" r="r" b="b"/>
              <a:pathLst>
                <a:path w="572" h="1429" extrusionOk="0">
                  <a:moveTo>
                    <a:pt x="413" y="0"/>
                  </a:moveTo>
                  <a:cubicBezTo>
                    <a:pt x="378" y="0"/>
                    <a:pt x="337" y="11"/>
                    <a:pt x="286" y="36"/>
                  </a:cubicBezTo>
                  <a:cubicBezTo>
                    <a:pt x="149" y="184"/>
                    <a:pt x="1" y="321"/>
                    <a:pt x="1" y="606"/>
                  </a:cubicBezTo>
                  <a:lnTo>
                    <a:pt x="1" y="1325"/>
                  </a:lnTo>
                  <a:cubicBezTo>
                    <a:pt x="1" y="1394"/>
                    <a:pt x="38" y="1428"/>
                    <a:pt x="75" y="1428"/>
                  </a:cubicBezTo>
                  <a:cubicBezTo>
                    <a:pt x="112" y="1428"/>
                    <a:pt x="149" y="1394"/>
                    <a:pt x="149" y="1325"/>
                  </a:cubicBezTo>
                  <a:cubicBezTo>
                    <a:pt x="1" y="1177"/>
                    <a:pt x="1" y="892"/>
                    <a:pt x="149" y="606"/>
                  </a:cubicBezTo>
                  <a:lnTo>
                    <a:pt x="149" y="321"/>
                  </a:lnTo>
                  <a:cubicBezTo>
                    <a:pt x="149" y="184"/>
                    <a:pt x="286" y="36"/>
                    <a:pt x="434" y="36"/>
                  </a:cubicBezTo>
                  <a:cubicBezTo>
                    <a:pt x="571" y="184"/>
                    <a:pt x="571" y="321"/>
                    <a:pt x="571" y="469"/>
                  </a:cubicBezTo>
                  <a:lnTo>
                    <a:pt x="571" y="469"/>
                  </a:lnTo>
                  <a:cubicBezTo>
                    <a:pt x="571" y="235"/>
                    <a:pt x="571" y="0"/>
                    <a:pt x="413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6355917" y="2227369"/>
              <a:ext cx="17053" cy="51101"/>
            </a:xfrm>
            <a:custGeom>
              <a:avLst/>
              <a:gdLst/>
              <a:ahLst/>
              <a:cxnLst/>
              <a:rect l="l" t="t" r="r" b="b"/>
              <a:pathLst>
                <a:path w="286" h="857" extrusionOk="0">
                  <a:moveTo>
                    <a:pt x="137" y="0"/>
                  </a:moveTo>
                  <a:cubicBezTo>
                    <a:pt x="0" y="286"/>
                    <a:pt x="137" y="571"/>
                    <a:pt x="286" y="856"/>
                  </a:cubicBezTo>
                  <a:cubicBezTo>
                    <a:pt x="137" y="571"/>
                    <a:pt x="137" y="286"/>
                    <a:pt x="137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6364086" y="2193321"/>
              <a:ext cx="59926" cy="85148"/>
            </a:xfrm>
            <a:custGeom>
              <a:avLst/>
              <a:gdLst/>
              <a:ahLst/>
              <a:cxnLst/>
              <a:rect l="l" t="t" r="r" b="b"/>
              <a:pathLst>
                <a:path w="1005" h="1428" extrusionOk="0">
                  <a:moveTo>
                    <a:pt x="149" y="1"/>
                  </a:moveTo>
                  <a:cubicBezTo>
                    <a:pt x="0" y="138"/>
                    <a:pt x="0" y="286"/>
                    <a:pt x="0" y="286"/>
                  </a:cubicBezTo>
                  <a:cubicBezTo>
                    <a:pt x="0" y="286"/>
                    <a:pt x="84" y="41"/>
                    <a:pt x="184" y="41"/>
                  </a:cubicBezTo>
                  <a:cubicBezTo>
                    <a:pt x="217" y="41"/>
                    <a:pt x="252" y="67"/>
                    <a:pt x="286" y="138"/>
                  </a:cubicBezTo>
                  <a:cubicBezTo>
                    <a:pt x="434" y="286"/>
                    <a:pt x="434" y="423"/>
                    <a:pt x="434" y="571"/>
                  </a:cubicBezTo>
                  <a:cubicBezTo>
                    <a:pt x="434" y="708"/>
                    <a:pt x="434" y="994"/>
                    <a:pt x="571" y="1142"/>
                  </a:cubicBezTo>
                  <a:cubicBezTo>
                    <a:pt x="571" y="1279"/>
                    <a:pt x="719" y="1427"/>
                    <a:pt x="856" y="1427"/>
                  </a:cubicBezTo>
                  <a:cubicBezTo>
                    <a:pt x="1005" y="1427"/>
                    <a:pt x="856" y="1279"/>
                    <a:pt x="856" y="1279"/>
                  </a:cubicBezTo>
                  <a:cubicBezTo>
                    <a:pt x="830" y="1293"/>
                    <a:pt x="806" y="1299"/>
                    <a:pt x="784" y="1299"/>
                  </a:cubicBezTo>
                  <a:cubicBezTo>
                    <a:pt x="571" y="1299"/>
                    <a:pt x="571" y="696"/>
                    <a:pt x="571" y="571"/>
                  </a:cubicBezTo>
                  <a:cubicBezTo>
                    <a:pt x="434" y="423"/>
                    <a:pt x="571" y="286"/>
                    <a:pt x="434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6389905" y="2201490"/>
              <a:ext cx="42276" cy="25938"/>
            </a:xfrm>
            <a:custGeom>
              <a:avLst/>
              <a:gdLst/>
              <a:ahLst/>
              <a:cxnLst/>
              <a:rect l="l" t="t" r="r" b="b"/>
              <a:pathLst>
                <a:path w="709" h="435" extrusionOk="0">
                  <a:moveTo>
                    <a:pt x="286" y="1"/>
                  </a:moveTo>
                  <a:cubicBezTo>
                    <a:pt x="138" y="1"/>
                    <a:pt x="1" y="149"/>
                    <a:pt x="1" y="286"/>
                  </a:cubicBezTo>
                  <a:cubicBezTo>
                    <a:pt x="1" y="360"/>
                    <a:pt x="35" y="397"/>
                    <a:pt x="69" y="397"/>
                  </a:cubicBezTo>
                  <a:cubicBezTo>
                    <a:pt x="104" y="397"/>
                    <a:pt x="138" y="360"/>
                    <a:pt x="138" y="286"/>
                  </a:cubicBezTo>
                  <a:cubicBezTo>
                    <a:pt x="138" y="286"/>
                    <a:pt x="138" y="149"/>
                    <a:pt x="286" y="149"/>
                  </a:cubicBezTo>
                  <a:cubicBezTo>
                    <a:pt x="423" y="149"/>
                    <a:pt x="572" y="286"/>
                    <a:pt x="572" y="434"/>
                  </a:cubicBezTo>
                  <a:lnTo>
                    <a:pt x="708" y="434"/>
                  </a:lnTo>
                  <a:cubicBezTo>
                    <a:pt x="572" y="286"/>
                    <a:pt x="572" y="1"/>
                    <a:pt x="286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6289907" y="2199880"/>
              <a:ext cx="40189" cy="35717"/>
            </a:xfrm>
            <a:custGeom>
              <a:avLst/>
              <a:gdLst/>
              <a:ahLst/>
              <a:cxnLst/>
              <a:rect l="l" t="t" r="r" b="b"/>
              <a:pathLst>
                <a:path w="674" h="599" extrusionOk="0">
                  <a:moveTo>
                    <a:pt x="245" y="1"/>
                  </a:moveTo>
                  <a:cubicBezTo>
                    <a:pt x="1" y="1"/>
                    <a:pt x="103" y="333"/>
                    <a:pt x="103" y="461"/>
                  </a:cubicBezTo>
                  <a:lnTo>
                    <a:pt x="103" y="176"/>
                  </a:lnTo>
                  <a:cubicBezTo>
                    <a:pt x="103" y="176"/>
                    <a:pt x="103" y="28"/>
                    <a:pt x="251" y="28"/>
                  </a:cubicBezTo>
                  <a:cubicBezTo>
                    <a:pt x="388" y="28"/>
                    <a:pt x="388" y="28"/>
                    <a:pt x="388" y="176"/>
                  </a:cubicBezTo>
                  <a:cubicBezTo>
                    <a:pt x="537" y="176"/>
                    <a:pt x="674" y="461"/>
                    <a:pt x="674" y="598"/>
                  </a:cubicBezTo>
                  <a:cubicBezTo>
                    <a:pt x="674" y="313"/>
                    <a:pt x="537" y="28"/>
                    <a:pt x="388" y="28"/>
                  </a:cubicBezTo>
                  <a:cubicBezTo>
                    <a:pt x="331" y="9"/>
                    <a:pt x="284" y="1"/>
                    <a:pt x="245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6304874" y="2176327"/>
              <a:ext cx="59270" cy="34107"/>
            </a:xfrm>
            <a:custGeom>
              <a:avLst/>
              <a:gdLst/>
              <a:ahLst/>
              <a:cxnLst/>
              <a:rect l="l" t="t" r="r" b="b"/>
              <a:pathLst>
                <a:path w="994" h="572" extrusionOk="0">
                  <a:moveTo>
                    <a:pt x="993" y="1"/>
                  </a:moveTo>
                  <a:cubicBezTo>
                    <a:pt x="708" y="1"/>
                    <a:pt x="423" y="1"/>
                    <a:pt x="286" y="137"/>
                  </a:cubicBezTo>
                  <a:cubicBezTo>
                    <a:pt x="137" y="286"/>
                    <a:pt x="0" y="571"/>
                    <a:pt x="286" y="571"/>
                  </a:cubicBezTo>
                  <a:cubicBezTo>
                    <a:pt x="0" y="423"/>
                    <a:pt x="423" y="137"/>
                    <a:pt x="423" y="137"/>
                  </a:cubicBezTo>
                  <a:cubicBezTo>
                    <a:pt x="571" y="1"/>
                    <a:pt x="856" y="1"/>
                    <a:pt x="993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38"/>
          <p:cNvGrpSpPr/>
          <p:nvPr/>
        </p:nvGrpSpPr>
        <p:grpSpPr>
          <a:xfrm>
            <a:off x="2177816" y="1569714"/>
            <a:ext cx="1269772" cy="1916985"/>
            <a:chOff x="6671540" y="2159330"/>
            <a:chExt cx="1641168" cy="2477686"/>
          </a:xfrm>
        </p:grpSpPr>
        <p:sp>
          <p:nvSpPr>
            <p:cNvPr id="1446" name="Google Shape;1446;p38"/>
            <p:cNvSpPr/>
            <p:nvPr/>
          </p:nvSpPr>
          <p:spPr>
            <a:xfrm>
              <a:off x="6784976" y="4313835"/>
              <a:ext cx="1357056" cy="323181"/>
            </a:xfrm>
            <a:custGeom>
              <a:avLst/>
              <a:gdLst/>
              <a:ahLst/>
              <a:cxnLst/>
              <a:rect l="l" t="t" r="r" b="b"/>
              <a:pathLst>
                <a:path w="29490" h="7023" extrusionOk="0">
                  <a:moveTo>
                    <a:pt x="20781" y="0"/>
                  </a:moveTo>
                  <a:cubicBezTo>
                    <a:pt x="16409" y="0"/>
                    <a:pt x="11996" y="578"/>
                    <a:pt x="7658" y="679"/>
                  </a:cubicBezTo>
                  <a:cubicBezTo>
                    <a:pt x="7385" y="679"/>
                    <a:pt x="7002" y="672"/>
                    <a:pt x="6553" y="672"/>
                  </a:cubicBezTo>
                  <a:cubicBezTo>
                    <a:pt x="4193" y="672"/>
                    <a:pt x="1" y="874"/>
                    <a:pt x="240" y="3396"/>
                  </a:cubicBezTo>
                  <a:cubicBezTo>
                    <a:pt x="389" y="3966"/>
                    <a:pt x="811" y="4537"/>
                    <a:pt x="1382" y="4959"/>
                  </a:cubicBezTo>
                  <a:cubicBezTo>
                    <a:pt x="3527" y="6671"/>
                    <a:pt x="6517" y="6819"/>
                    <a:pt x="9370" y="6819"/>
                  </a:cubicBezTo>
                  <a:cubicBezTo>
                    <a:pt x="12942" y="6819"/>
                    <a:pt x="16366" y="6956"/>
                    <a:pt x="19790" y="6956"/>
                  </a:cubicBezTo>
                  <a:cubicBezTo>
                    <a:pt x="20642" y="6956"/>
                    <a:pt x="21433" y="7022"/>
                    <a:pt x="22204" y="7022"/>
                  </a:cubicBezTo>
                  <a:cubicBezTo>
                    <a:pt x="22589" y="7022"/>
                    <a:pt x="22970" y="7006"/>
                    <a:pt x="23350" y="6956"/>
                  </a:cubicBezTo>
                  <a:cubicBezTo>
                    <a:pt x="24925" y="6956"/>
                    <a:pt x="26489" y="6671"/>
                    <a:pt x="27630" y="5678"/>
                  </a:cubicBezTo>
                  <a:cubicBezTo>
                    <a:pt x="28919" y="4822"/>
                    <a:pt x="29490" y="2962"/>
                    <a:pt x="28634" y="1684"/>
                  </a:cubicBezTo>
                  <a:cubicBezTo>
                    <a:pt x="27915" y="679"/>
                    <a:pt x="26637" y="394"/>
                    <a:pt x="25347" y="257"/>
                  </a:cubicBezTo>
                  <a:cubicBezTo>
                    <a:pt x="23834" y="71"/>
                    <a:pt x="22310" y="0"/>
                    <a:pt x="20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6966704" y="3301561"/>
              <a:ext cx="144449" cy="47490"/>
            </a:xfrm>
            <a:custGeom>
              <a:avLst/>
              <a:gdLst/>
              <a:ahLst/>
              <a:cxnLst/>
              <a:rect l="l" t="t" r="r" b="b"/>
              <a:pathLst>
                <a:path w="3139" h="1032" extrusionOk="0">
                  <a:moveTo>
                    <a:pt x="1712" y="1"/>
                  </a:moveTo>
                  <a:cubicBezTo>
                    <a:pt x="1712" y="1"/>
                    <a:pt x="1142" y="423"/>
                    <a:pt x="856" y="423"/>
                  </a:cubicBezTo>
                  <a:cubicBezTo>
                    <a:pt x="571" y="423"/>
                    <a:pt x="0" y="571"/>
                    <a:pt x="149" y="856"/>
                  </a:cubicBezTo>
                  <a:cubicBezTo>
                    <a:pt x="149" y="996"/>
                    <a:pt x="319" y="1032"/>
                    <a:pt x="492" y="1032"/>
                  </a:cubicBezTo>
                  <a:cubicBezTo>
                    <a:pt x="672" y="1032"/>
                    <a:pt x="856" y="993"/>
                    <a:pt x="856" y="993"/>
                  </a:cubicBezTo>
                  <a:lnTo>
                    <a:pt x="3139" y="993"/>
                  </a:lnTo>
                  <a:cubicBezTo>
                    <a:pt x="3139" y="993"/>
                    <a:pt x="3002" y="571"/>
                    <a:pt x="2853" y="423"/>
                  </a:cubicBezTo>
                  <a:cubicBezTo>
                    <a:pt x="2717" y="137"/>
                    <a:pt x="1712" y="1"/>
                    <a:pt x="1712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045488" y="2559509"/>
              <a:ext cx="433301" cy="761498"/>
            </a:xfrm>
            <a:custGeom>
              <a:avLst/>
              <a:gdLst/>
              <a:ahLst/>
              <a:cxnLst/>
              <a:rect l="l" t="t" r="r" b="b"/>
              <a:pathLst>
                <a:path w="9416" h="16548" extrusionOk="0">
                  <a:moveTo>
                    <a:pt x="7703" y="0"/>
                  </a:moveTo>
                  <a:cubicBezTo>
                    <a:pt x="7567" y="0"/>
                    <a:pt x="7567" y="0"/>
                    <a:pt x="7567" y="149"/>
                  </a:cubicBezTo>
                  <a:cubicBezTo>
                    <a:pt x="7281" y="149"/>
                    <a:pt x="6996" y="149"/>
                    <a:pt x="6711" y="285"/>
                  </a:cubicBezTo>
                  <a:cubicBezTo>
                    <a:pt x="6562" y="285"/>
                    <a:pt x="6277" y="434"/>
                    <a:pt x="6140" y="571"/>
                  </a:cubicBezTo>
                  <a:cubicBezTo>
                    <a:pt x="5136" y="719"/>
                    <a:pt x="3424" y="719"/>
                    <a:pt x="3139" y="4428"/>
                  </a:cubicBezTo>
                  <a:cubicBezTo>
                    <a:pt x="2568" y="5569"/>
                    <a:pt x="1997" y="7418"/>
                    <a:pt x="1997" y="9130"/>
                  </a:cubicBezTo>
                  <a:cubicBezTo>
                    <a:pt x="1997" y="9701"/>
                    <a:pt x="1860" y="10419"/>
                    <a:pt x="1575" y="10990"/>
                  </a:cubicBezTo>
                  <a:cubicBezTo>
                    <a:pt x="1427" y="11275"/>
                    <a:pt x="1290" y="11698"/>
                    <a:pt x="1141" y="12131"/>
                  </a:cubicBezTo>
                  <a:cubicBezTo>
                    <a:pt x="434" y="13980"/>
                    <a:pt x="0" y="16126"/>
                    <a:pt x="0" y="16126"/>
                  </a:cubicBezTo>
                  <a:lnTo>
                    <a:pt x="1141" y="16548"/>
                  </a:lnTo>
                  <a:cubicBezTo>
                    <a:pt x="1141" y="16548"/>
                    <a:pt x="2146" y="14699"/>
                    <a:pt x="2716" y="13273"/>
                  </a:cubicBezTo>
                  <a:cubicBezTo>
                    <a:pt x="3002" y="12554"/>
                    <a:pt x="3287" y="11983"/>
                    <a:pt x="3424" y="11412"/>
                  </a:cubicBezTo>
                  <a:cubicBezTo>
                    <a:pt x="3572" y="10842"/>
                    <a:pt x="3858" y="10134"/>
                    <a:pt x="4143" y="9564"/>
                  </a:cubicBezTo>
                  <a:cubicBezTo>
                    <a:pt x="4850" y="8559"/>
                    <a:pt x="5421" y="7281"/>
                    <a:pt x="5284" y="5569"/>
                  </a:cubicBezTo>
                  <a:lnTo>
                    <a:pt x="5284" y="5569"/>
                  </a:lnTo>
                  <a:cubicBezTo>
                    <a:pt x="5421" y="5992"/>
                    <a:pt x="5569" y="6277"/>
                    <a:pt x="5569" y="6562"/>
                  </a:cubicBezTo>
                  <a:cubicBezTo>
                    <a:pt x="5992" y="8708"/>
                    <a:pt x="6140" y="10419"/>
                    <a:pt x="6140" y="10556"/>
                  </a:cubicBezTo>
                  <a:lnTo>
                    <a:pt x="6140" y="11127"/>
                  </a:lnTo>
                  <a:cubicBezTo>
                    <a:pt x="5992" y="11698"/>
                    <a:pt x="5855" y="12987"/>
                    <a:pt x="5855" y="12987"/>
                  </a:cubicBezTo>
                  <a:cubicBezTo>
                    <a:pt x="5855" y="12987"/>
                    <a:pt x="5992" y="13124"/>
                    <a:pt x="6277" y="13273"/>
                  </a:cubicBezTo>
                  <a:cubicBezTo>
                    <a:pt x="6996" y="13409"/>
                    <a:pt x="7989" y="13558"/>
                    <a:pt x="9415" y="13558"/>
                  </a:cubicBezTo>
                  <a:lnTo>
                    <a:pt x="7852" y="0"/>
                  </a:ln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872629" y="3301561"/>
              <a:ext cx="138145" cy="47490"/>
            </a:xfrm>
            <a:custGeom>
              <a:avLst/>
              <a:gdLst/>
              <a:ahLst/>
              <a:cxnLst/>
              <a:rect l="l" t="t" r="r" b="b"/>
              <a:pathLst>
                <a:path w="3002" h="1032" extrusionOk="0">
                  <a:moveTo>
                    <a:pt x="1427" y="1"/>
                  </a:moveTo>
                  <a:cubicBezTo>
                    <a:pt x="1427" y="1"/>
                    <a:pt x="286" y="137"/>
                    <a:pt x="149" y="423"/>
                  </a:cubicBezTo>
                  <a:cubicBezTo>
                    <a:pt x="149" y="571"/>
                    <a:pt x="0" y="993"/>
                    <a:pt x="0" y="993"/>
                  </a:cubicBezTo>
                  <a:lnTo>
                    <a:pt x="2283" y="993"/>
                  </a:lnTo>
                  <a:cubicBezTo>
                    <a:pt x="2283" y="993"/>
                    <a:pt x="2431" y="1032"/>
                    <a:pt x="2596" y="1032"/>
                  </a:cubicBezTo>
                  <a:cubicBezTo>
                    <a:pt x="2755" y="1032"/>
                    <a:pt x="2929" y="996"/>
                    <a:pt x="3002" y="856"/>
                  </a:cubicBezTo>
                  <a:cubicBezTo>
                    <a:pt x="3002" y="571"/>
                    <a:pt x="2431" y="423"/>
                    <a:pt x="2283" y="423"/>
                  </a:cubicBezTo>
                  <a:cubicBezTo>
                    <a:pt x="1998" y="423"/>
                    <a:pt x="1427" y="1"/>
                    <a:pt x="1427" y="1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504985" y="2559509"/>
              <a:ext cx="433301" cy="761498"/>
            </a:xfrm>
            <a:custGeom>
              <a:avLst/>
              <a:gdLst/>
              <a:ahLst/>
              <a:cxnLst/>
              <a:rect l="l" t="t" r="r" b="b"/>
              <a:pathLst>
                <a:path w="9416" h="16548" extrusionOk="0">
                  <a:moveTo>
                    <a:pt x="1427" y="0"/>
                  </a:moveTo>
                  <a:lnTo>
                    <a:pt x="1" y="13558"/>
                  </a:lnTo>
                  <a:cubicBezTo>
                    <a:pt x="1290" y="13558"/>
                    <a:pt x="2432" y="13409"/>
                    <a:pt x="3139" y="13273"/>
                  </a:cubicBezTo>
                  <a:lnTo>
                    <a:pt x="3710" y="12987"/>
                  </a:lnTo>
                  <a:cubicBezTo>
                    <a:pt x="3710" y="12987"/>
                    <a:pt x="3425" y="12131"/>
                    <a:pt x="3425" y="11412"/>
                  </a:cubicBezTo>
                  <a:cubicBezTo>
                    <a:pt x="3288" y="10990"/>
                    <a:pt x="3139" y="10705"/>
                    <a:pt x="3139" y="10556"/>
                  </a:cubicBezTo>
                  <a:cubicBezTo>
                    <a:pt x="3139" y="10419"/>
                    <a:pt x="3288" y="8708"/>
                    <a:pt x="3858" y="6562"/>
                  </a:cubicBezTo>
                  <a:cubicBezTo>
                    <a:pt x="3858" y="6277"/>
                    <a:pt x="3995" y="5855"/>
                    <a:pt x="3995" y="5569"/>
                  </a:cubicBezTo>
                  <a:cubicBezTo>
                    <a:pt x="3995" y="7281"/>
                    <a:pt x="4566" y="8559"/>
                    <a:pt x="5136" y="9564"/>
                  </a:cubicBezTo>
                  <a:cubicBezTo>
                    <a:pt x="5570" y="10134"/>
                    <a:pt x="5855" y="10842"/>
                    <a:pt x="5992" y="11412"/>
                  </a:cubicBezTo>
                  <a:cubicBezTo>
                    <a:pt x="6141" y="11983"/>
                    <a:pt x="6278" y="12554"/>
                    <a:pt x="6563" y="13273"/>
                  </a:cubicBezTo>
                  <a:cubicBezTo>
                    <a:pt x="7282" y="14699"/>
                    <a:pt x="8138" y="16548"/>
                    <a:pt x="8138" y="16548"/>
                  </a:cubicBezTo>
                  <a:lnTo>
                    <a:pt x="9416" y="16126"/>
                  </a:lnTo>
                  <a:cubicBezTo>
                    <a:pt x="9416" y="16126"/>
                    <a:pt x="8845" y="13980"/>
                    <a:pt x="8275" y="12131"/>
                  </a:cubicBezTo>
                  <a:cubicBezTo>
                    <a:pt x="8138" y="11698"/>
                    <a:pt x="7989" y="11275"/>
                    <a:pt x="7853" y="10990"/>
                  </a:cubicBezTo>
                  <a:cubicBezTo>
                    <a:pt x="7567" y="10419"/>
                    <a:pt x="7419" y="9701"/>
                    <a:pt x="7282" y="9130"/>
                  </a:cubicBezTo>
                  <a:cubicBezTo>
                    <a:pt x="7282" y="7418"/>
                    <a:pt x="6711" y="5569"/>
                    <a:pt x="6278" y="4428"/>
                  </a:cubicBezTo>
                  <a:cubicBezTo>
                    <a:pt x="5992" y="719"/>
                    <a:pt x="4280" y="719"/>
                    <a:pt x="3288" y="571"/>
                  </a:cubicBezTo>
                  <a:cubicBezTo>
                    <a:pt x="3139" y="434"/>
                    <a:pt x="2854" y="434"/>
                    <a:pt x="2717" y="285"/>
                  </a:cubicBezTo>
                  <a:cubicBezTo>
                    <a:pt x="2146" y="149"/>
                    <a:pt x="1713" y="0"/>
                    <a:pt x="1576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7288651" y="2559509"/>
              <a:ext cx="400214" cy="638033"/>
            </a:xfrm>
            <a:custGeom>
              <a:avLst/>
              <a:gdLst/>
              <a:ahLst/>
              <a:cxnLst/>
              <a:rect l="l" t="t" r="r" b="b"/>
              <a:pathLst>
                <a:path w="8697" h="13865" extrusionOk="0">
                  <a:moveTo>
                    <a:pt x="2419" y="0"/>
                  </a:moveTo>
                  <a:cubicBezTo>
                    <a:pt x="2283" y="0"/>
                    <a:pt x="2283" y="0"/>
                    <a:pt x="2283" y="149"/>
                  </a:cubicBezTo>
                  <a:cubicBezTo>
                    <a:pt x="1849" y="149"/>
                    <a:pt x="1427" y="285"/>
                    <a:pt x="1427" y="285"/>
                  </a:cubicBezTo>
                  <a:cubicBezTo>
                    <a:pt x="1427" y="719"/>
                    <a:pt x="1278" y="4280"/>
                    <a:pt x="0" y="5569"/>
                  </a:cubicBezTo>
                  <a:lnTo>
                    <a:pt x="285" y="6711"/>
                  </a:lnTo>
                  <a:cubicBezTo>
                    <a:pt x="422" y="7281"/>
                    <a:pt x="422" y="7703"/>
                    <a:pt x="571" y="8274"/>
                  </a:cubicBezTo>
                  <a:lnTo>
                    <a:pt x="571" y="9130"/>
                  </a:lnTo>
                  <a:cubicBezTo>
                    <a:pt x="708" y="9415"/>
                    <a:pt x="708" y="9564"/>
                    <a:pt x="571" y="9849"/>
                  </a:cubicBezTo>
                  <a:cubicBezTo>
                    <a:pt x="571" y="10134"/>
                    <a:pt x="422" y="10419"/>
                    <a:pt x="422" y="10556"/>
                  </a:cubicBezTo>
                  <a:cubicBezTo>
                    <a:pt x="422" y="10705"/>
                    <a:pt x="571" y="10842"/>
                    <a:pt x="571" y="10842"/>
                  </a:cubicBezTo>
                  <a:cubicBezTo>
                    <a:pt x="856" y="11275"/>
                    <a:pt x="708" y="11698"/>
                    <a:pt x="708" y="12131"/>
                  </a:cubicBezTo>
                  <a:lnTo>
                    <a:pt x="571" y="12987"/>
                  </a:lnTo>
                  <a:cubicBezTo>
                    <a:pt x="571" y="12987"/>
                    <a:pt x="708" y="13124"/>
                    <a:pt x="993" y="13273"/>
                  </a:cubicBezTo>
                  <a:cubicBezTo>
                    <a:pt x="1503" y="13395"/>
                    <a:pt x="2470" y="13864"/>
                    <a:pt x="3688" y="13864"/>
                  </a:cubicBezTo>
                  <a:cubicBezTo>
                    <a:pt x="3833" y="13864"/>
                    <a:pt x="3980" y="13858"/>
                    <a:pt x="4131" y="13843"/>
                  </a:cubicBezTo>
                  <a:cubicBezTo>
                    <a:pt x="4131" y="13843"/>
                    <a:pt x="7133" y="13409"/>
                    <a:pt x="7840" y="13273"/>
                  </a:cubicBezTo>
                  <a:lnTo>
                    <a:pt x="8411" y="12987"/>
                  </a:lnTo>
                  <a:cubicBezTo>
                    <a:pt x="8274" y="12702"/>
                    <a:pt x="8274" y="12417"/>
                    <a:pt x="8274" y="12131"/>
                  </a:cubicBezTo>
                  <a:cubicBezTo>
                    <a:pt x="8126" y="11983"/>
                    <a:pt x="8126" y="11846"/>
                    <a:pt x="8126" y="11561"/>
                  </a:cubicBezTo>
                  <a:lnTo>
                    <a:pt x="8126" y="11412"/>
                  </a:lnTo>
                  <a:lnTo>
                    <a:pt x="8126" y="10990"/>
                  </a:lnTo>
                  <a:cubicBezTo>
                    <a:pt x="7989" y="10842"/>
                    <a:pt x="7989" y="10705"/>
                    <a:pt x="7989" y="10556"/>
                  </a:cubicBezTo>
                  <a:cubicBezTo>
                    <a:pt x="7840" y="10271"/>
                    <a:pt x="8126" y="9986"/>
                    <a:pt x="8274" y="9701"/>
                  </a:cubicBezTo>
                  <a:cubicBezTo>
                    <a:pt x="8274" y="9415"/>
                    <a:pt x="8126" y="9278"/>
                    <a:pt x="8126" y="8993"/>
                  </a:cubicBezTo>
                  <a:cubicBezTo>
                    <a:pt x="8274" y="8708"/>
                    <a:pt x="8274" y="8422"/>
                    <a:pt x="8274" y="8137"/>
                  </a:cubicBezTo>
                  <a:cubicBezTo>
                    <a:pt x="8411" y="7703"/>
                    <a:pt x="8411" y="7133"/>
                    <a:pt x="8559" y="6711"/>
                  </a:cubicBezTo>
                  <a:cubicBezTo>
                    <a:pt x="8559" y="6562"/>
                    <a:pt x="8696" y="5569"/>
                    <a:pt x="8696" y="5569"/>
                  </a:cubicBezTo>
                  <a:cubicBezTo>
                    <a:pt x="7555" y="4280"/>
                    <a:pt x="7270" y="719"/>
                    <a:pt x="7418" y="285"/>
                  </a:cubicBezTo>
                  <a:lnTo>
                    <a:pt x="6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7557539" y="3561199"/>
              <a:ext cx="292763" cy="755929"/>
            </a:xfrm>
            <a:custGeom>
              <a:avLst/>
              <a:gdLst/>
              <a:ahLst/>
              <a:cxnLst/>
              <a:rect l="l" t="t" r="r" b="b"/>
              <a:pathLst>
                <a:path w="6362" h="16427" extrusionOk="0">
                  <a:moveTo>
                    <a:pt x="3284" y="0"/>
                  </a:moveTo>
                  <a:cubicBezTo>
                    <a:pt x="2002" y="0"/>
                    <a:pt x="850" y="618"/>
                    <a:pt x="0" y="1343"/>
                  </a:cubicBezTo>
                  <a:cubicBezTo>
                    <a:pt x="148" y="2062"/>
                    <a:pt x="1004" y="3774"/>
                    <a:pt x="1575" y="5052"/>
                  </a:cubicBezTo>
                  <a:cubicBezTo>
                    <a:pt x="1860" y="5771"/>
                    <a:pt x="1997" y="6478"/>
                    <a:pt x="2146" y="7197"/>
                  </a:cubicBezTo>
                  <a:cubicBezTo>
                    <a:pt x="2146" y="7905"/>
                    <a:pt x="2431" y="8909"/>
                    <a:pt x="2568" y="9765"/>
                  </a:cubicBezTo>
                  <a:cubicBezTo>
                    <a:pt x="2716" y="11043"/>
                    <a:pt x="4999" y="15471"/>
                    <a:pt x="5136" y="16042"/>
                  </a:cubicBezTo>
                  <a:cubicBezTo>
                    <a:pt x="5258" y="16287"/>
                    <a:pt x="5514" y="16427"/>
                    <a:pt x="5753" y="16427"/>
                  </a:cubicBezTo>
                  <a:cubicBezTo>
                    <a:pt x="6071" y="16427"/>
                    <a:pt x="6361" y="16181"/>
                    <a:pt x="6277" y="15608"/>
                  </a:cubicBezTo>
                  <a:cubicBezTo>
                    <a:pt x="6277" y="8909"/>
                    <a:pt x="5136" y="5908"/>
                    <a:pt x="4565" y="4766"/>
                  </a:cubicBezTo>
                  <a:cubicBezTo>
                    <a:pt x="4428" y="4196"/>
                    <a:pt x="3994" y="65"/>
                    <a:pt x="3994" y="65"/>
                  </a:cubicBezTo>
                  <a:cubicBezTo>
                    <a:pt x="3754" y="21"/>
                    <a:pt x="3517" y="0"/>
                    <a:pt x="3284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7774425" y="4226906"/>
              <a:ext cx="118679" cy="206388"/>
            </a:xfrm>
            <a:custGeom>
              <a:avLst/>
              <a:gdLst/>
              <a:ahLst/>
              <a:cxnLst/>
              <a:rect l="l" t="t" r="r" b="b"/>
              <a:pathLst>
                <a:path w="2579" h="4485" extrusionOk="0">
                  <a:moveTo>
                    <a:pt x="1564" y="1"/>
                  </a:moveTo>
                  <a:cubicBezTo>
                    <a:pt x="1564" y="1"/>
                    <a:pt x="1279" y="286"/>
                    <a:pt x="856" y="434"/>
                  </a:cubicBezTo>
                  <a:cubicBezTo>
                    <a:pt x="571" y="434"/>
                    <a:pt x="0" y="571"/>
                    <a:pt x="0" y="571"/>
                  </a:cubicBezTo>
                  <a:cubicBezTo>
                    <a:pt x="0" y="571"/>
                    <a:pt x="286" y="1427"/>
                    <a:pt x="286" y="1713"/>
                  </a:cubicBezTo>
                  <a:cubicBezTo>
                    <a:pt x="708" y="3573"/>
                    <a:pt x="708" y="4429"/>
                    <a:pt x="708" y="4429"/>
                  </a:cubicBezTo>
                  <a:cubicBezTo>
                    <a:pt x="708" y="4429"/>
                    <a:pt x="1099" y="4485"/>
                    <a:pt x="1510" y="4485"/>
                  </a:cubicBezTo>
                  <a:cubicBezTo>
                    <a:pt x="2028" y="4485"/>
                    <a:pt x="2579" y="4396"/>
                    <a:pt x="2420" y="3995"/>
                  </a:cubicBezTo>
                  <a:cubicBezTo>
                    <a:pt x="2134" y="3139"/>
                    <a:pt x="1712" y="149"/>
                    <a:pt x="1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7754453" y="4351248"/>
              <a:ext cx="216926" cy="204410"/>
            </a:xfrm>
            <a:custGeom>
              <a:avLst/>
              <a:gdLst/>
              <a:ahLst/>
              <a:cxnLst/>
              <a:rect l="l" t="t" r="r" b="b"/>
              <a:pathLst>
                <a:path w="4714" h="4442" extrusionOk="0">
                  <a:moveTo>
                    <a:pt x="2797" y="0"/>
                  </a:moveTo>
                  <a:cubicBezTo>
                    <a:pt x="2772" y="0"/>
                    <a:pt x="2745" y="5"/>
                    <a:pt x="2717" y="15"/>
                  </a:cubicBezTo>
                  <a:cubicBezTo>
                    <a:pt x="1998" y="152"/>
                    <a:pt x="1713" y="300"/>
                    <a:pt x="1576" y="871"/>
                  </a:cubicBezTo>
                  <a:cubicBezTo>
                    <a:pt x="1526" y="1202"/>
                    <a:pt x="1461" y="1312"/>
                    <a:pt x="1397" y="1312"/>
                  </a:cubicBezTo>
                  <a:cubicBezTo>
                    <a:pt x="1269" y="1312"/>
                    <a:pt x="1142" y="871"/>
                    <a:pt x="1142" y="871"/>
                  </a:cubicBezTo>
                  <a:cubicBezTo>
                    <a:pt x="1142" y="871"/>
                    <a:pt x="1142" y="805"/>
                    <a:pt x="1101" y="805"/>
                  </a:cubicBezTo>
                  <a:cubicBezTo>
                    <a:pt x="1081" y="805"/>
                    <a:pt x="1051" y="821"/>
                    <a:pt x="1005" y="871"/>
                  </a:cubicBezTo>
                  <a:cubicBezTo>
                    <a:pt x="1005" y="871"/>
                    <a:pt x="571" y="2012"/>
                    <a:pt x="571" y="2720"/>
                  </a:cubicBezTo>
                  <a:cubicBezTo>
                    <a:pt x="434" y="3438"/>
                    <a:pt x="1" y="3861"/>
                    <a:pt x="720" y="4294"/>
                  </a:cubicBezTo>
                  <a:cubicBezTo>
                    <a:pt x="969" y="4395"/>
                    <a:pt x="1483" y="4441"/>
                    <a:pt x="2052" y="4441"/>
                  </a:cubicBezTo>
                  <a:cubicBezTo>
                    <a:pt x="3100" y="4441"/>
                    <a:pt x="4332" y="4283"/>
                    <a:pt x="4429" y="4009"/>
                  </a:cubicBezTo>
                  <a:cubicBezTo>
                    <a:pt x="4714" y="3575"/>
                    <a:pt x="4280" y="3005"/>
                    <a:pt x="3995" y="2868"/>
                  </a:cubicBezTo>
                  <a:cubicBezTo>
                    <a:pt x="3287" y="2297"/>
                    <a:pt x="3287" y="2149"/>
                    <a:pt x="3287" y="1441"/>
                  </a:cubicBezTo>
                  <a:cubicBezTo>
                    <a:pt x="3149" y="909"/>
                    <a:pt x="3140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7767614" y="4502650"/>
              <a:ext cx="196955" cy="53012"/>
            </a:xfrm>
            <a:custGeom>
              <a:avLst/>
              <a:gdLst/>
              <a:ahLst/>
              <a:cxnLst/>
              <a:rect l="l" t="t" r="r" b="b"/>
              <a:pathLst>
                <a:path w="4280" h="1152" extrusionOk="0">
                  <a:moveTo>
                    <a:pt x="148" y="0"/>
                  </a:moveTo>
                  <a:lnTo>
                    <a:pt x="148" y="0"/>
                  </a:lnTo>
                  <a:cubicBezTo>
                    <a:pt x="0" y="434"/>
                    <a:pt x="0" y="719"/>
                    <a:pt x="434" y="1004"/>
                  </a:cubicBezTo>
                  <a:cubicBezTo>
                    <a:pt x="683" y="1105"/>
                    <a:pt x="1197" y="1151"/>
                    <a:pt x="1766" y="1151"/>
                  </a:cubicBezTo>
                  <a:cubicBezTo>
                    <a:pt x="2814" y="1151"/>
                    <a:pt x="4046" y="993"/>
                    <a:pt x="4143" y="719"/>
                  </a:cubicBezTo>
                  <a:cubicBezTo>
                    <a:pt x="4280" y="571"/>
                    <a:pt x="4280" y="434"/>
                    <a:pt x="4280" y="285"/>
                  </a:cubicBezTo>
                  <a:lnTo>
                    <a:pt x="4280" y="285"/>
                  </a:lnTo>
                  <a:cubicBezTo>
                    <a:pt x="4116" y="370"/>
                    <a:pt x="3486" y="638"/>
                    <a:pt x="2577" y="638"/>
                  </a:cubicBezTo>
                  <a:cubicBezTo>
                    <a:pt x="1897" y="638"/>
                    <a:pt x="1061" y="488"/>
                    <a:pt x="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7842164" y="4467262"/>
              <a:ext cx="80945" cy="18775"/>
            </a:xfrm>
            <a:custGeom>
              <a:avLst/>
              <a:gdLst/>
              <a:ahLst/>
              <a:cxnLst/>
              <a:rect l="l" t="t" r="r" b="b"/>
              <a:pathLst>
                <a:path w="1759" h="408" extrusionOk="0">
                  <a:moveTo>
                    <a:pt x="1667" y="199"/>
                  </a:moveTo>
                  <a:cubicBezTo>
                    <a:pt x="1667" y="248"/>
                    <a:pt x="1682" y="264"/>
                    <a:pt x="1697" y="264"/>
                  </a:cubicBezTo>
                  <a:cubicBezTo>
                    <a:pt x="1728" y="264"/>
                    <a:pt x="1758" y="199"/>
                    <a:pt x="1667" y="199"/>
                  </a:cubicBezTo>
                  <a:close/>
                  <a:moveTo>
                    <a:pt x="912" y="0"/>
                  </a:moveTo>
                  <a:cubicBezTo>
                    <a:pt x="612" y="0"/>
                    <a:pt x="331" y="107"/>
                    <a:pt x="92" y="347"/>
                  </a:cubicBezTo>
                  <a:cubicBezTo>
                    <a:pt x="429" y="178"/>
                    <a:pt x="718" y="109"/>
                    <a:pt x="1016" y="109"/>
                  </a:cubicBezTo>
                  <a:cubicBezTo>
                    <a:pt x="1223" y="109"/>
                    <a:pt x="1433" y="142"/>
                    <a:pt x="1667" y="199"/>
                  </a:cubicBezTo>
                  <a:cubicBezTo>
                    <a:pt x="1411" y="71"/>
                    <a:pt x="1156" y="0"/>
                    <a:pt x="912" y="0"/>
                  </a:cubicBezTo>
                  <a:close/>
                  <a:moveTo>
                    <a:pt x="92" y="347"/>
                  </a:moveTo>
                  <a:cubicBezTo>
                    <a:pt x="1" y="347"/>
                    <a:pt x="31" y="408"/>
                    <a:pt x="61" y="408"/>
                  </a:cubicBezTo>
                  <a:cubicBezTo>
                    <a:pt x="77" y="408"/>
                    <a:pt x="92" y="393"/>
                    <a:pt x="92" y="347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7840048" y="4456953"/>
              <a:ext cx="76573" cy="19465"/>
            </a:xfrm>
            <a:custGeom>
              <a:avLst/>
              <a:gdLst/>
              <a:ahLst/>
              <a:cxnLst/>
              <a:rect l="l" t="t" r="r" b="b"/>
              <a:pathLst>
                <a:path w="1664" h="423" extrusionOk="0">
                  <a:moveTo>
                    <a:pt x="857" y="0"/>
                  </a:moveTo>
                  <a:cubicBezTo>
                    <a:pt x="572" y="0"/>
                    <a:pt x="286" y="137"/>
                    <a:pt x="138" y="286"/>
                  </a:cubicBezTo>
                  <a:cubicBezTo>
                    <a:pt x="1" y="423"/>
                    <a:pt x="138" y="423"/>
                    <a:pt x="286" y="423"/>
                  </a:cubicBezTo>
                  <a:cubicBezTo>
                    <a:pt x="423" y="286"/>
                    <a:pt x="572" y="137"/>
                    <a:pt x="857" y="137"/>
                  </a:cubicBezTo>
                  <a:lnTo>
                    <a:pt x="1427" y="137"/>
                  </a:lnTo>
                  <a:cubicBezTo>
                    <a:pt x="1473" y="187"/>
                    <a:pt x="1520" y="203"/>
                    <a:pt x="1557" y="203"/>
                  </a:cubicBezTo>
                  <a:cubicBezTo>
                    <a:pt x="1630" y="203"/>
                    <a:pt x="1663" y="137"/>
                    <a:pt x="1564" y="137"/>
                  </a:cubicBezTo>
                  <a:cubicBezTo>
                    <a:pt x="1427" y="0"/>
                    <a:pt x="994" y="0"/>
                    <a:pt x="85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7840048" y="4447658"/>
              <a:ext cx="72017" cy="18683"/>
            </a:xfrm>
            <a:custGeom>
              <a:avLst/>
              <a:gdLst/>
              <a:ahLst/>
              <a:cxnLst/>
              <a:rect l="l" t="t" r="r" b="b"/>
              <a:pathLst>
                <a:path w="1565" h="406" extrusionOk="0">
                  <a:moveTo>
                    <a:pt x="1057" y="0"/>
                  </a:moveTo>
                  <a:cubicBezTo>
                    <a:pt x="700" y="0"/>
                    <a:pt x="311" y="130"/>
                    <a:pt x="1" y="339"/>
                  </a:cubicBezTo>
                  <a:cubicBezTo>
                    <a:pt x="1" y="339"/>
                    <a:pt x="1" y="405"/>
                    <a:pt x="41" y="405"/>
                  </a:cubicBezTo>
                  <a:cubicBezTo>
                    <a:pt x="62" y="405"/>
                    <a:pt x="92" y="389"/>
                    <a:pt x="138" y="339"/>
                  </a:cubicBezTo>
                  <a:cubicBezTo>
                    <a:pt x="443" y="243"/>
                    <a:pt x="743" y="141"/>
                    <a:pt x="1046" y="141"/>
                  </a:cubicBezTo>
                  <a:cubicBezTo>
                    <a:pt x="1172" y="141"/>
                    <a:pt x="1299" y="158"/>
                    <a:pt x="1427" y="202"/>
                  </a:cubicBezTo>
                  <a:cubicBezTo>
                    <a:pt x="1564" y="202"/>
                    <a:pt x="1564" y="54"/>
                    <a:pt x="1427" y="54"/>
                  </a:cubicBezTo>
                  <a:cubicBezTo>
                    <a:pt x="1312" y="17"/>
                    <a:pt x="1187" y="0"/>
                    <a:pt x="105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7833237" y="4434542"/>
              <a:ext cx="65713" cy="22457"/>
            </a:xfrm>
            <a:custGeom>
              <a:avLst/>
              <a:gdLst/>
              <a:ahLst/>
              <a:cxnLst/>
              <a:rect l="l" t="t" r="r" b="b"/>
              <a:pathLst>
                <a:path w="1428" h="488" extrusionOk="0">
                  <a:moveTo>
                    <a:pt x="1064" y="0"/>
                  </a:moveTo>
                  <a:cubicBezTo>
                    <a:pt x="711" y="0"/>
                    <a:pt x="319" y="130"/>
                    <a:pt x="1" y="339"/>
                  </a:cubicBezTo>
                  <a:cubicBezTo>
                    <a:pt x="1" y="339"/>
                    <a:pt x="1" y="487"/>
                    <a:pt x="149" y="487"/>
                  </a:cubicBezTo>
                  <a:cubicBezTo>
                    <a:pt x="457" y="279"/>
                    <a:pt x="772" y="144"/>
                    <a:pt x="1084" y="144"/>
                  </a:cubicBezTo>
                  <a:cubicBezTo>
                    <a:pt x="1199" y="144"/>
                    <a:pt x="1313" y="162"/>
                    <a:pt x="1427" y="202"/>
                  </a:cubicBezTo>
                  <a:lnTo>
                    <a:pt x="1427" y="54"/>
                  </a:lnTo>
                  <a:cubicBezTo>
                    <a:pt x="1315" y="17"/>
                    <a:pt x="1192" y="0"/>
                    <a:pt x="106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7806960" y="4429526"/>
              <a:ext cx="131334" cy="41830"/>
            </a:xfrm>
            <a:custGeom>
              <a:avLst/>
              <a:gdLst/>
              <a:ahLst/>
              <a:cxnLst/>
              <a:rect l="l" t="t" r="r" b="b"/>
              <a:pathLst>
                <a:path w="2854" h="909" extrusionOk="0">
                  <a:moveTo>
                    <a:pt x="2432" y="311"/>
                  </a:moveTo>
                  <a:cubicBezTo>
                    <a:pt x="2854" y="448"/>
                    <a:pt x="2717" y="448"/>
                    <a:pt x="2283" y="448"/>
                  </a:cubicBezTo>
                  <a:cubicBezTo>
                    <a:pt x="2153" y="448"/>
                    <a:pt x="2023" y="389"/>
                    <a:pt x="1880" y="311"/>
                  </a:cubicBezTo>
                  <a:close/>
                  <a:moveTo>
                    <a:pt x="720" y="163"/>
                  </a:moveTo>
                  <a:cubicBezTo>
                    <a:pt x="1005" y="163"/>
                    <a:pt x="1289" y="163"/>
                    <a:pt x="1427" y="310"/>
                  </a:cubicBezTo>
                  <a:lnTo>
                    <a:pt x="1427" y="310"/>
                  </a:lnTo>
                  <a:cubicBezTo>
                    <a:pt x="1225" y="503"/>
                    <a:pt x="1063" y="622"/>
                    <a:pt x="720" y="733"/>
                  </a:cubicBezTo>
                  <a:lnTo>
                    <a:pt x="435" y="733"/>
                  </a:lnTo>
                  <a:cubicBezTo>
                    <a:pt x="286" y="448"/>
                    <a:pt x="435" y="311"/>
                    <a:pt x="720" y="163"/>
                  </a:cubicBezTo>
                  <a:close/>
                  <a:moveTo>
                    <a:pt x="1664" y="1"/>
                  </a:moveTo>
                  <a:cubicBezTo>
                    <a:pt x="1639" y="1"/>
                    <a:pt x="1609" y="8"/>
                    <a:pt x="1576" y="26"/>
                  </a:cubicBezTo>
                  <a:cubicBezTo>
                    <a:pt x="1534" y="46"/>
                    <a:pt x="1504" y="72"/>
                    <a:pt x="1485" y="102"/>
                  </a:cubicBezTo>
                  <a:lnTo>
                    <a:pt x="1485" y="102"/>
                  </a:lnTo>
                  <a:cubicBezTo>
                    <a:pt x="1423" y="74"/>
                    <a:pt x="1359" y="48"/>
                    <a:pt x="1291" y="26"/>
                  </a:cubicBezTo>
                  <a:cubicBezTo>
                    <a:pt x="1005" y="26"/>
                    <a:pt x="435" y="26"/>
                    <a:pt x="149" y="311"/>
                  </a:cubicBezTo>
                  <a:cubicBezTo>
                    <a:pt x="1" y="596"/>
                    <a:pt x="149" y="882"/>
                    <a:pt x="435" y="882"/>
                  </a:cubicBezTo>
                  <a:cubicBezTo>
                    <a:pt x="511" y="900"/>
                    <a:pt x="582" y="908"/>
                    <a:pt x="649" y="908"/>
                  </a:cubicBezTo>
                  <a:cubicBezTo>
                    <a:pt x="1031" y="908"/>
                    <a:pt x="1280" y="638"/>
                    <a:pt x="1583" y="405"/>
                  </a:cubicBezTo>
                  <a:lnTo>
                    <a:pt x="1583" y="405"/>
                  </a:lnTo>
                  <a:cubicBezTo>
                    <a:pt x="1589" y="406"/>
                    <a:pt x="1594" y="406"/>
                    <a:pt x="1599" y="406"/>
                  </a:cubicBezTo>
                  <a:cubicBezTo>
                    <a:pt x="1632" y="406"/>
                    <a:pt x="1666" y="388"/>
                    <a:pt x="1695" y="343"/>
                  </a:cubicBezTo>
                  <a:lnTo>
                    <a:pt x="1695" y="343"/>
                  </a:lnTo>
                  <a:cubicBezTo>
                    <a:pt x="2031" y="422"/>
                    <a:pt x="2266" y="624"/>
                    <a:pt x="2543" y="624"/>
                  </a:cubicBezTo>
                  <a:cubicBezTo>
                    <a:pt x="2599" y="624"/>
                    <a:pt x="2657" y="615"/>
                    <a:pt x="2717" y="596"/>
                  </a:cubicBezTo>
                  <a:cubicBezTo>
                    <a:pt x="2854" y="596"/>
                    <a:pt x="2854" y="448"/>
                    <a:pt x="2854" y="311"/>
                  </a:cubicBezTo>
                  <a:cubicBezTo>
                    <a:pt x="2592" y="175"/>
                    <a:pt x="2091" y="164"/>
                    <a:pt x="1790" y="163"/>
                  </a:cubicBezTo>
                  <a:lnTo>
                    <a:pt x="1790" y="163"/>
                  </a:lnTo>
                  <a:cubicBezTo>
                    <a:pt x="1789" y="81"/>
                    <a:pt x="1747" y="1"/>
                    <a:pt x="1664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7879440" y="4436981"/>
              <a:ext cx="37182" cy="55589"/>
            </a:xfrm>
            <a:custGeom>
              <a:avLst/>
              <a:gdLst/>
              <a:ahLst/>
              <a:cxnLst/>
              <a:rect l="l" t="t" r="r" b="b"/>
              <a:pathLst>
                <a:path w="808" h="1208" extrusionOk="0">
                  <a:moveTo>
                    <a:pt x="1" y="1"/>
                  </a:moveTo>
                  <a:cubicBezTo>
                    <a:pt x="1" y="434"/>
                    <a:pt x="286" y="1005"/>
                    <a:pt x="708" y="1142"/>
                  </a:cubicBezTo>
                  <a:cubicBezTo>
                    <a:pt x="423" y="857"/>
                    <a:pt x="138" y="434"/>
                    <a:pt x="138" y="1"/>
                  </a:cubicBezTo>
                  <a:close/>
                  <a:moveTo>
                    <a:pt x="708" y="1142"/>
                  </a:moveTo>
                  <a:cubicBezTo>
                    <a:pt x="708" y="1191"/>
                    <a:pt x="725" y="1208"/>
                    <a:pt x="741" y="1208"/>
                  </a:cubicBezTo>
                  <a:cubicBezTo>
                    <a:pt x="774" y="1208"/>
                    <a:pt x="807" y="1142"/>
                    <a:pt x="708" y="1142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7840048" y="4436981"/>
              <a:ext cx="45741" cy="62216"/>
            </a:xfrm>
            <a:custGeom>
              <a:avLst/>
              <a:gdLst/>
              <a:ahLst/>
              <a:cxnLst/>
              <a:rect l="l" t="t" r="r" b="b"/>
              <a:pathLst>
                <a:path w="994" h="1352" extrusionOk="0">
                  <a:moveTo>
                    <a:pt x="857" y="1"/>
                  </a:moveTo>
                  <a:cubicBezTo>
                    <a:pt x="708" y="571"/>
                    <a:pt x="572" y="1005"/>
                    <a:pt x="1" y="1290"/>
                  </a:cubicBezTo>
                  <a:cubicBezTo>
                    <a:pt x="1" y="1290"/>
                    <a:pt x="1" y="1351"/>
                    <a:pt x="41" y="1351"/>
                  </a:cubicBezTo>
                  <a:cubicBezTo>
                    <a:pt x="62" y="1351"/>
                    <a:pt x="92" y="1336"/>
                    <a:pt x="138" y="1290"/>
                  </a:cubicBezTo>
                  <a:cubicBezTo>
                    <a:pt x="572" y="1142"/>
                    <a:pt x="708" y="571"/>
                    <a:pt x="857" y="149"/>
                  </a:cubicBezTo>
                  <a:cubicBezTo>
                    <a:pt x="994" y="1"/>
                    <a:pt x="857" y="1"/>
                    <a:pt x="85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7780729" y="4443792"/>
              <a:ext cx="26276" cy="39437"/>
            </a:xfrm>
            <a:custGeom>
              <a:avLst/>
              <a:gdLst/>
              <a:ahLst/>
              <a:cxnLst/>
              <a:rect l="l" t="t" r="r" b="b"/>
              <a:pathLst>
                <a:path w="571" h="857" extrusionOk="0">
                  <a:moveTo>
                    <a:pt x="286" y="1"/>
                  </a:moveTo>
                  <a:cubicBezTo>
                    <a:pt x="149" y="1"/>
                    <a:pt x="149" y="286"/>
                    <a:pt x="149" y="423"/>
                  </a:cubicBezTo>
                  <a:cubicBezTo>
                    <a:pt x="149" y="572"/>
                    <a:pt x="0" y="572"/>
                    <a:pt x="0" y="709"/>
                  </a:cubicBezTo>
                  <a:cubicBezTo>
                    <a:pt x="0" y="709"/>
                    <a:pt x="149" y="709"/>
                    <a:pt x="149" y="857"/>
                  </a:cubicBezTo>
                  <a:cubicBezTo>
                    <a:pt x="286" y="857"/>
                    <a:pt x="286" y="857"/>
                    <a:pt x="434" y="709"/>
                  </a:cubicBezTo>
                  <a:lnTo>
                    <a:pt x="571" y="709"/>
                  </a:lnTo>
                  <a:lnTo>
                    <a:pt x="571" y="423"/>
                  </a:lnTo>
                  <a:cubicBezTo>
                    <a:pt x="434" y="286"/>
                    <a:pt x="286" y="138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140333" y="3561199"/>
              <a:ext cx="292763" cy="755929"/>
            </a:xfrm>
            <a:custGeom>
              <a:avLst/>
              <a:gdLst/>
              <a:ahLst/>
              <a:cxnLst/>
              <a:rect l="l" t="t" r="r" b="b"/>
              <a:pathLst>
                <a:path w="6362" h="16427" extrusionOk="0">
                  <a:moveTo>
                    <a:pt x="3160" y="0"/>
                  </a:moveTo>
                  <a:cubicBezTo>
                    <a:pt x="2943" y="0"/>
                    <a:pt x="2723" y="21"/>
                    <a:pt x="2504" y="65"/>
                  </a:cubicBezTo>
                  <a:cubicBezTo>
                    <a:pt x="2504" y="65"/>
                    <a:pt x="2082" y="4196"/>
                    <a:pt x="1797" y="4766"/>
                  </a:cubicBezTo>
                  <a:cubicBezTo>
                    <a:pt x="1363" y="5908"/>
                    <a:pt x="85" y="8909"/>
                    <a:pt x="85" y="15608"/>
                  </a:cubicBezTo>
                  <a:cubicBezTo>
                    <a:pt x="0" y="16181"/>
                    <a:pt x="335" y="16427"/>
                    <a:pt x="666" y="16427"/>
                  </a:cubicBezTo>
                  <a:cubicBezTo>
                    <a:pt x="915" y="16427"/>
                    <a:pt x="1162" y="16287"/>
                    <a:pt x="1226" y="16042"/>
                  </a:cubicBezTo>
                  <a:cubicBezTo>
                    <a:pt x="1511" y="15471"/>
                    <a:pt x="3645" y="11043"/>
                    <a:pt x="3931" y="9765"/>
                  </a:cubicBezTo>
                  <a:cubicBezTo>
                    <a:pt x="4079" y="8909"/>
                    <a:pt x="4216" y="7905"/>
                    <a:pt x="4364" y="7197"/>
                  </a:cubicBezTo>
                  <a:cubicBezTo>
                    <a:pt x="4364" y="6478"/>
                    <a:pt x="4501" y="5771"/>
                    <a:pt x="4787" y="5052"/>
                  </a:cubicBezTo>
                  <a:cubicBezTo>
                    <a:pt x="5357" y="3774"/>
                    <a:pt x="6213" y="2062"/>
                    <a:pt x="6361" y="1343"/>
                  </a:cubicBezTo>
                  <a:cubicBezTo>
                    <a:pt x="5512" y="618"/>
                    <a:pt x="4359" y="0"/>
                    <a:pt x="3160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097489" y="4226906"/>
              <a:ext cx="118725" cy="206388"/>
            </a:xfrm>
            <a:custGeom>
              <a:avLst/>
              <a:gdLst/>
              <a:ahLst/>
              <a:cxnLst/>
              <a:rect l="l" t="t" r="r" b="b"/>
              <a:pathLst>
                <a:path w="2580" h="4485" extrusionOk="0">
                  <a:moveTo>
                    <a:pt x="1016" y="1"/>
                  </a:moveTo>
                  <a:cubicBezTo>
                    <a:pt x="1016" y="149"/>
                    <a:pt x="445" y="3139"/>
                    <a:pt x="160" y="3995"/>
                  </a:cubicBezTo>
                  <a:cubicBezTo>
                    <a:pt x="1" y="4396"/>
                    <a:pt x="594" y="4485"/>
                    <a:pt x="1150" y="4485"/>
                  </a:cubicBezTo>
                  <a:cubicBezTo>
                    <a:pt x="1591" y="4485"/>
                    <a:pt x="2009" y="4429"/>
                    <a:pt x="2009" y="4429"/>
                  </a:cubicBezTo>
                  <a:cubicBezTo>
                    <a:pt x="2009" y="4429"/>
                    <a:pt x="1872" y="3573"/>
                    <a:pt x="2294" y="1713"/>
                  </a:cubicBezTo>
                  <a:cubicBezTo>
                    <a:pt x="2294" y="1427"/>
                    <a:pt x="2579" y="571"/>
                    <a:pt x="2579" y="571"/>
                  </a:cubicBezTo>
                  <a:cubicBezTo>
                    <a:pt x="2579" y="571"/>
                    <a:pt x="2009" y="434"/>
                    <a:pt x="1723" y="434"/>
                  </a:cubicBezTo>
                  <a:cubicBezTo>
                    <a:pt x="1301" y="286"/>
                    <a:pt x="1016" y="1"/>
                    <a:pt x="1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7019211" y="4351248"/>
              <a:ext cx="216926" cy="204410"/>
            </a:xfrm>
            <a:custGeom>
              <a:avLst/>
              <a:gdLst/>
              <a:ahLst/>
              <a:cxnLst/>
              <a:rect l="l" t="t" r="r" b="b"/>
              <a:pathLst>
                <a:path w="4714" h="4442" extrusionOk="0">
                  <a:moveTo>
                    <a:pt x="1918" y="0"/>
                  </a:moveTo>
                  <a:cubicBezTo>
                    <a:pt x="1576" y="0"/>
                    <a:pt x="1576" y="909"/>
                    <a:pt x="1576" y="1441"/>
                  </a:cubicBezTo>
                  <a:cubicBezTo>
                    <a:pt x="1427" y="2149"/>
                    <a:pt x="1427" y="2297"/>
                    <a:pt x="720" y="2868"/>
                  </a:cubicBezTo>
                  <a:cubicBezTo>
                    <a:pt x="434" y="3005"/>
                    <a:pt x="1" y="3575"/>
                    <a:pt x="286" y="4009"/>
                  </a:cubicBezTo>
                  <a:cubicBezTo>
                    <a:pt x="471" y="4283"/>
                    <a:pt x="1677" y="4441"/>
                    <a:pt x="2696" y="4441"/>
                  </a:cubicBezTo>
                  <a:cubicBezTo>
                    <a:pt x="3249" y="4441"/>
                    <a:pt x="3746" y="4395"/>
                    <a:pt x="3995" y="4294"/>
                  </a:cubicBezTo>
                  <a:cubicBezTo>
                    <a:pt x="4714" y="3861"/>
                    <a:pt x="4280" y="3438"/>
                    <a:pt x="4280" y="2720"/>
                  </a:cubicBezTo>
                  <a:cubicBezTo>
                    <a:pt x="4143" y="2012"/>
                    <a:pt x="3858" y="871"/>
                    <a:pt x="3710" y="871"/>
                  </a:cubicBezTo>
                  <a:cubicBezTo>
                    <a:pt x="3664" y="821"/>
                    <a:pt x="3634" y="805"/>
                    <a:pt x="3613" y="805"/>
                  </a:cubicBezTo>
                  <a:cubicBezTo>
                    <a:pt x="3573" y="805"/>
                    <a:pt x="3573" y="871"/>
                    <a:pt x="3573" y="871"/>
                  </a:cubicBezTo>
                  <a:cubicBezTo>
                    <a:pt x="3573" y="871"/>
                    <a:pt x="3446" y="1312"/>
                    <a:pt x="3317" y="1312"/>
                  </a:cubicBezTo>
                  <a:cubicBezTo>
                    <a:pt x="3253" y="1312"/>
                    <a:pt x="3188" y="1202"/>
                    <a:pt x="3139" y="871"/>
                  </a:cubicBezTo>
                  <a:cubicBezTo>
                    <a:pt x="3002" y="300"/>
                    <a:pt x="2717" y="152"/>
                    <a:pt x="1998" y="15"/>
                  </a:cubicBezTo>
                  <a:cubicBezTo>
                    <a:pt x="1969" y="5"/>
                    <a:pt x="1943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7026022" y="4502650"/>
              <a:ext cx="203305" cy="53012"/>
            </a:xfrm>
            <a:custGeom>
              <a:avLst/>
              <a:gdLst/>
              <a:ahLst/>
              <a:cxnLst/>
              <a:rect l="l" t="t" r="r" b="b"/>
              <a:pathLst>
                <a:path w="4418" h="1152" extrusionOk="0">
                  <a:moveTo>
                    <a:pt x="4281" y="0"/>
                  </a:moveTo>
                  <a:lnTo>
                    <a:pt x="4281" y="0"/>
                  </a:lnTo>
                  <a:cubicBezTo>
                    <a:pt x="3363" y="488"/>
                    <a:pt x="2524" y="638"/>
                    <a:pt x="1832" y="638"/>
                  </a:cubicBezTo>
                  <a:cubicBezTo>
                    <a:pt x="906" y="638"/>
                    <a:pt x="243" y="370"/>
                    <a:pt x="1" y="285"/>
                  </a:cubicBezTo>
                  <a:lnTo>
                    <a:pt x="1" y="285"/>
                  </a:lnTo>
                  <a:cubicBezTo>
                    <a:pt x="1" y="434"/>
                    <a:pt x="1" y="571"/>
                    <a:pt x="138" y="719"/>
                  </a:cubicBezTo>
                  <a:cubicBezTo>
                    <a:pt x="323" y="993"/>
                    <a:pt x="1529" y="1151"/>
                    <a:pt x="2548" y="1151"/>
                  </a:cubicBezTo>
                  <a:cubicBezTo>
                    <a:pt x="3101" y="1151"/>
                    <a:pt x="3598" y="1105"/>
                    <a:pt x="3847" y="1004"/>
                  </a:cubicBezTo>
                  <a:cubicBezTo>
                    <a:pt x="4418" y="719"/>
                    <a:pt x="4281" y="434"/>
                    <a:pt x="4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7071719" y="4467262"/>
              <a:ext cx="78828" cy="18775"/>
            </a:xfrm>
            <a:custGeom>
              <a:avLst/>
              <a:gdLst/>
              <a:ahLst/>
              <a:cxnLst/>
              <a:rect l="l" t="t" r="r" b="b"/>
              <a:pathLst>
                <a:path w="1713" h="408" extrusionOk="0">
                  <a:moveTo>
                    <a:pt x="768" y="0"/>
                  </a:moveTo>
                  <a:cubicBezTo>
                    <a:pt x="512" y="0"/>
                    <a:pt x="256" y="71"/>
                    <a:pt x="1" y="199"/>
                  </a:cubicBezTo>
                  <a:cubicBezTo>
                    <a:pt x="234" y="142"/>
                    <a:pt x="468" y="109"/>
                    <a:pt x="692" y="109"/>
                  </a:cubicBezTo>
                  <a:cubicBezTo>
                    <a:pt x="1016" y="109"/>
                    <a:pt x="1320" y="178"/>
                    <a:pt x="1576" y="347"/>
                  </a:cubicBezTo>
                  <a:cubicBezTo>
                    <a:pt x="1621" y="393"/>
                    <a:pt x="1652" y="408"/>
                    <a:pt x="1672" y="408"/>
                  </a:cubicBezTo>
                  <a:cubicBezTo>
                    <a:pt x="1713" y="408"/>
                    <a:pt x="1713" y="347"/>
                    <a:pt x="1713" y="347"/>
                  </a:cubicBezTo>
                  <a:cubicBezTo>
                    <a:pt x="1398" y="107"/>
                    <a:pt x="1083" y="0"/>
                    <a:pt x="768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7078576" y="4456953"/>
              <a:ext cx="71971" cy="19465"/>
            </a:xfrm>
            <a:custGeom>
              <a:avLst/>
              <a:gdLst/>
              <a:ahLst/>
              <a:cxnLst/>
              <a:rect l="l" t="t" r="r" b="b"/>
              <a:pathLst>
                <a:path w="1564" h="423" extrusionOk="0">
                  <a:moveTo>
                    <a:pt x="708" y="0"/>
                  </a:moveTo>
                  <a:cubicBezTo>
                    <a:pt x="571" y="0"/>
                    <a:pt x="137" y="0"/>
                    <a:pt x="0" y="137"/>
                  </a:cubicBezTo>
                  <a:cubicBezTo>
                    <a:pt x="0" y="137"/>
                    <a:pt x="0" y="203"/>
                    <a:pt x="41" y="203"/>
                  </a:cubicBezTo>
                  <a:cubicBezTo>
                    <a:pt x="61" y="203"/>
                    <a:pt x="92" y="187"/>
                    <a:pt x="137" y="137"/>
                  </a:cubicBezTo>
                  <a:lnTo>
                    <a:pt x="708" y="137"/>
                  </a:lnTo>
                  <a:cubicBezTo>
                    <a:pt x="993" y="137"/>
                    <a:pt x="1141" y="286"/>
                    <a:pt x="1427" y="423"/>
                  </a:cubicBezTo>
                  <a:cubicBezTo>
                    <a:pt x="1427" y="423"/>
                    <a:pt x="1564" y="423"/>
                    <a:pt x="1427" y="286"/>
                  </a:cubicBezTo>
                  <a:cubicBezTo>
                    <a:pt x="1278" y="137"/>
                    <a:pt x="993" y="0"/>
                    <a:pt x="708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7078576" y="4447658"/>
              <a:ext cx="71971" cy="18683"/>
            </a:xfrm>
            <a:custGeom>
              <a:avLst/>
              <a:gdLst/>
              <a:ahLst/>
              <a:cxnLst/>
              <a:rect l="l" t="t" r="r" b="b"/>
              <a:pathLst>
                <a:path w="1564" h="406" extrusionOk="0">
                  <a:moveTo>
                    <a:pt x="507" y="0"/>
                  </a:moveTo>
                  <a:cubicBezTo>
                    <a:pt x="378" y="0"/>
                    <a:pt x="253" y="17"/>
                    <a:pt x="137" y="54"/>
                  </a:cubicBezTo>
                  <a:cubicBezTo>
                    <a:pt x="0" y="54"/>
                    <a:pt x="137" y="202"/>
                    <a:pt x="137" y="202"/>
                  </a:cubicBezTo>
                  <a:cubicBezTo>
                    <a:pt x="265" y="158"/>
                    <a:pt x="405" y="141"/>
                    <a:pt x="546" y="141"/>
                  </a:cubicBezTo>
                  <a:cubicBezTo>
                    <a:pt x="883" y="141"/>
                    <a:pt x="1226" y="243"/>
                    <a:pt x="1427" y="339"/>
                  </a:cubicBezTo>
                  <a:cubicBezTo>
                    <a:pt x="1472" y="389"/>
                    <a:pt x="1503" y="405"/>
                    <a:pt x="1523" y="405"/>
                  </a:cubicBezTo>
                  <a:cubicBezTo>
                    <a:pt x="1564" y="405"/>
                    <a:pt x="1564" y="339"/>
                    <a:pt x="1564" y="339"/>
                  </a:cubicBezTo>
                  <a:cubicBezTo>
                    <a:pt x="1254" y="130"/>
                    <a:pt x="864" y="0"/>
                    <a:pt x="50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7091691" y="4434542"/>
              <a:ext cx="65713" cy="22457"/>
            </a:xfrm>
            <a:custGeom>
              <a:avLst/>
              <a:gdLst/>
              <a:ahLst/>
              <a:cxnLst/>
              <a:rect l="l" t="t" r="r" b="b"/>
              <a:pathLst>
                <a:path w="1428" h="488" extrusionOk="0">
                  <a:moveTo>
                    <a:pt x="428" y="0"/>
                  </a:moveTo>
                  <a:cubicBezTo>
                    <a:pt x="294" y="0"/>
                    <a:pt x="152" y="17"/>
                    <a:pt x="1" y="54"/>
                  </a:cubicBezTo>
                  <a:cubicBezTo>
                    <a:pt x="1" y="54"/>
                    <a:pt x="1" y="202"/>
                    <a:pt x="137" y="202"/>
                  </a:cubicBezTo>
                  <a:cubicBezTo>
                    <a:pt x="254" y="162"/>
                    <a:pt x="370" y="144"/>
                    <a:pt x="483" y="144"/>
                  </a:cubicBezTo>
                  <a:cubicBezTo>
                    <a:pt x="789" y="144"/>
                    <a:pt x="1070" y="279"/>
                    <a:pt x="1279" y="487"/>
                  </a:cubicBezTo>
                  <a:cubicBezTo>
                    <a:pt x="1427" y="487"/>
                    <a:pt x="1427" y="339"/>
                    <a:pt x="1427" y="339"/>
                  </a:cubicBezTo>
                  <a:cubicBezTo>
                    <a:pt x="1109" y="130"/>
                    <a:pt x="797" y="0"/>
                    <a:pt x="428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7052299" y="4429526"/>
              <a:ext cx="131334" cy="41830"/>
            </a:xfrm>
            <a:custGeom>
              <a:avLst/>
              <a:gdLst/>
              <a:ahLst/>
              <a:cxnLst/>
              <a:rect l="l" t="t" r="r" b="b"/>
              <a:pathLst>
                <a:path w="2854" h="909" extrusionOk="0">
                  <a:moveTo>
                    <a:pt x="1033" y="311"/>
                  </a:moveTo>
                  <a:lnTo>
                    <a:pt x="1033" y="311"/>
                  </a:lnTo>
                  <a:cubicBezTo>
                    <a:pt x="962" y="357"/>
                    <a:pt x="901" y="403"/>
                    <a:pt x="857" y="448"/>
                  </a:cubicBezTo>
                  <a:cubicBezTo>
                    <a:pt x="781" y="448"/>
                    <a:pt x="521" y="486"/>
                    <a:pt x="361" y="486"/>
                  </a:cubicBezTo>
                  <a:cubicBezTo>
                    <a:pt x="206" y="486"/>
                    <a:pt x="143" y="451"/>
                    <a:pt x="423" y="311"/>
                  </a:cubicBezTo>
                  <a:close/>
                  <a:moveTo>
                    <a:pt x="2135" y="163"/>
                  </a:moveTo>
                  <a:cubicBezTo>
                    <a:pt x="2420" y="311"/>
                    <a:pt x="2568" y="448"/>
                    <a:pt x="2420" y="733"/>
                  </a:cubicBezTo>
                  <a:cubicBezTo>
                    <a:pt x="2361" y="754"/>
                    <a:pt x="2302" y="763"/>
                    <a:pt x="2243" y="763"/>
                  </a:cubicBezTo>
                  <a:cubicBezTo>
                    <a:pt x="1948" y="763"/>
                    <a:pt x="1658" y="529"/>
                    <a:pt x="1428" y="310"/>
                  </a:cubicBezTo>
                  <a:lnTo>
                    <a:pt x="1428" y="310"/>
                  </a:lnTo>
                  <a:cubicBezTo>
                    <a:pt x="1565" y="163"/>
                    <a:pt x="1713" y="163"/>
                    <a:pt x="1849" y="163"/>
                  </a:cubicBezTo>
                  <a:close/>
                  <a:moveTo>
                    <a:pt x="1191" y="1"/>
                  </a:moveTo>
                  <a:cubicBezTo>
                    <a:pt x="1107" y="1"/>
                    <a:pt x="1065" y="82"/>
                    <a:pt x="1065" y="163"/>
                  </a:cubicBezTo>
                  <a:lnTo>
                    <a:pt x="1065" y="163"/>
                  </a:lnTo>
                  <a:cubicBezTo>
                    <a:pt x="683" y="166"/>
                    <a:pt x="262" y="187"/>
                    <a:pt x="138" y="311"/>
                  </a:cubicBezTo>
                  <a:cubicBezTo>
                    <a:pt x="1" y="448"/>
                    <a:pt x="1" y="596"/>
                    <a:pt x="138" y="596"/>
                  </a:cubicBezTo>
                  <a:cubicBezTo>
                    <a:pt x="218" y="622"/>
                    <a:pt x="298" y="633"/>
                    <a:pt x="378" y="633"/>
                  </a:cubicBezTo>
                  <a:cubicBezTo>
                    <a:pt x="655" y="633"/>
                    <a:pt x="929" y="501"/>
                    <a:pt x="1206" y="391"/>
                  </a:cubicBezTo>
                  <a:lnTo>
                    <a:pt x="1206" y="391"/>
                  </a:lnTo>
                  <a:cubicBezTo>
                    <a:pt x="1222" y="402"/>
                    <a:pt x="1239" y="406"/>
                    <a:pt x="1255" y="406"/>
                  </a:cubicBezTo>
                  <a:cubicBezTo>
                    <a:pt x="1284" y="406"/>
                    <a:pt x="1312" y="392"/>
                    <a:pt x="1336" y="369"/>
                  </a:cubicBezTo>
                  <a:lnTo>
                    <a:pt x="1336" y="369"/>
                  </a:lnTo>
                  <a:cubicBezTo>
                    <a:pt x="1565" y="610"/>
                    <a:pt x="1806" y="908"/>
                    <a:pt x="2206" y="908"/>
                  </a:cubicBezTo>
                  <a:cubicBezTo>
                    <a:pt x="2273" y="908"/>
                    <a:pt x="2344" y="900"/>
                    <a:pt x="2420" y="882"/>
                  </a:cubicBezTo>
                  <a:cubicBezTo>
                    <a:pt x="2705" y="882"/>
                    <a:pt x="2854" y="596"/>
                    <a:pt x="2705" y="311"/>
                  </a:cubicBezTo>
                  <a:cubicBezTo>
                    <a:pt x="2420" y="26"/>
                    <a:pt x="1849" y="26"/>
                    <a:pt x="1564" y="26"/>
                  </a:cubicBezTo>
                  <a:cubicBezTo>
                    <a:pt x="1502" y="56"/>
                    <a:pt x="1439" y="86"/>
                    <a:pt x="1379" y="117"/>
                  </a:cubicBezTo>
                  <a:lnTo>
                    <a:pt x="1379" y="117"/>
                  </a:lnTo>
                  <a:cubicBezTo>
                    <a:pt x="1360" y="81"/>
                    <a:pt x="1328" y="49"/>
                    <a:pt x="1279" y="26"/>
                  </a:cubicBezTo>
                  <a:cubicBezTo>
                    <a:pt x="1245" y="8"/>
                    <a:pt x="1216" y="1"/>
                    <a:pt x="119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78576" y="4436981"/>
              <a:ext cx="32580" cy="55589"/>
            </a:xfrm>
            <a:custGeom>
              <a:avLst/>
              <a:gdLst/>
              <a:ahLst/>
              <a:cxnLst/>
              <a:rect l="l" t="t" r="r" b="b"/>
              <a:pathLst>
                <a:path w="708" h="1208" extrusionOk="0">
                  <a:moveTo>
                    <a:pt x="571" y="1"/>
                  </a:moveTo>
                  <a:cubicBezTo>
                    <a:pt x="571" y="434"/>
                    <a:pt x="422" y="857"/>
                    <a:pt x="0" y="1142"/>
                  </a:cubicBezTo>
                  <a:cubicBezTo>
                    <a:pt x="0" y="1142"/>
                    <a:pt x="0" y="1208"/>
                    <a:pt x="41" y="1208"/>
                  </a:cubicBezTo>
                  <a:cubicBezTo>
                    <a:pt x="61" y="1208"/>
                    <a:pt x="92" y="1191"/>
                    <a:pt x="137" y="1142"/>
                  </a:cubicBezTo>
                  <a:cubicBezTo>
                    <a:pt x="422" y="1005"/>
                    <a:pt x="708" y="434"/>
                    <a:pt x="708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7111111" y="4436981"/>
              <a:ext cx="43993" cy="62216"/>
            </a:xfrm>
            <a:custGeom>
              <a:avLst/>
              <a:gdLst/>
              <a:ahLst/>
              <a:cxnLst/>
              <a:rect l="l" t="t" r="r" b="b"/>
              <a:pathLst>
                <a:path w="956" h="1352" extrusionOk="0">
                  <a:moveTo>
                    <a:pt x="149" y="1"/>
                  </a:moveTo>
                  <a:cubicBezTo>
                    <a:pt x="149" y="1"/>
                    <a:pt x="1" y="1"/>
                    <a:pt x="1" y="149"/>
                  </a:cubicBezTo>
                  <a:cubicBezTo>
                    <a:pt x="149" y="571"/>
                    <a:pt x="286" y="1142"/>
                    <a:pt x="857" y="1290"/>
                  </a:cubicBezTo>
                  <a:cubicBezTo>
                    <a:pt x="434" y="1005"/>
                    <a:pt x="286" y="571"/>
                    <a:pt x="149" y="1"/>
                  </a:cubicBezTo>
                  <a:close/>
                  <a:moveTo>
                    <a:pt x="857" y="1290"/>
                  </a:moveTo>
                  <a:cubicBezTo>
                    <a:pt x="857" y="1336"/>
                    <a:pt x="873" y="1351"/>
                    <a:pt x="890" y="1351"/>
                  </a:cubicBezTo>
                  <a:cubicBezTo>
                    <a:pt x="923" y="1351"/>
                    <a:pt x="956" y="1290"/>
                    <a:pt x="857" y="129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7183590" y="4443792"/>
              <a:ext cx="26322" cy="39437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423" y="1"/>
                  </a:moveTo>
                  <a:cubicBezTo>
                    <a:pt x="286" y="138"/>
                    <a:pt x="138" y="286"/>
                    <a:pt x="138" y="423"/>
                  </a:cubicBezTo>
                  <a:cubicBezTo>
                    <a:pt x="1" y="572"/>
                    <a:pt x="1" y="572"/>
                    <a:pt x="1" y="709"/>
                  </a:cubicBezTo>
                  <a:lnTo>
                    <a:pt x="138" y="709"/>
                  </a:lnTo>
                  <a:cubicBezTo>
                    <a:pt x="286" y="857"/>
                    <a:pt x="423" y="857"/>
                    <a:pt x="423" y="857"/>
                  </a:cubicBezTo>
                  <a:lnTo>
                    <a:pt x="571" y="857"/>
                  </a:lnTo>
                  <a:lnTo>
                    <a:pt x="571" y="709"/>
                  </a:lnTo>
                  <a:cubicBezTo>
                    <a:pt x="571" y="572"/>
                    <a:pt x="571" y="572"/>
                    <a:pt x="423" y="423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7229287" y="3150298"/>
              <a:ext cx="532054" cy="551474"/>
            </a:xfrm>
            <a:custGeom>
              <a:avLst/>
              <a:gdLst/>
              <a:ahLst/>
              <a:cxnLst/>
              <a:rect l="l" t="t" r="r" b="b"/>
              <a:pathLst>
                <a:path w="11562" h="11984" extrusionOk="0">
                  <a:moveTo>
                    <a:pt x="9564" y="1"/>
                  </a:moveTo>
                  <a:cubicBezTo>
                    <a:pt x="9564" y="1"/>
                    <a:pt x="7724" y="681"/>
                    <a:pt x="5319" y="681"/>
                  </a:cubicBezTo>
                  <a:cubicBezTo>
                    <a:pt x="4242" y="681"/>
                    <a:pt x="3051" y="545"/>
                    <a:pt x="1861" y="149"/>
                  </a:cubicBezTo>
                  <a:cubicBezTo>
                    <a:pt x="1427" y="1290"/>
                    <a:pt x="286" y="5855"/>
                    <a:pt x="1" y="10842"/>
                  </a:cubicBezTo>
                  <a:cubicBezTo>
                    <a:pt x="1427" y="11984"/>
                    <a:pt x="1998" y="11698"/>
                    <a:pt x="4143" y="11847"/>
                  </a:cubicBezTo>
                  <a:cubicBezTo>
                    <a:pt x="4565" y="10557"/>
                    <a:pt x="5570" y="7282"/>
                    <a:pt x="5570" y="6997"/>
                  </a:cubicBezTo>
                  <a:cubicBezTo>
                    <a:pt x="5665" y="7042"/>
                    <a:pt x="5760" y="7057"/>
                    <a:pt x="5844" y="7057"/>
                  </a:cubicBezTo>
                  <a:cubicBezTo>
                    <a:pt x="6013" y="7057"/>
                    <a:pt x="6140" y="6997"/>
                    <a:pt x="6140" y="6997"/>
                  </a:cubicBezTo>
                  <a:cubicBezTo>
                    <a:pt x="6140" y="6997"/>
                    <a:pt x="7281" y="11128"/>
                    <a:pt x="7567" y="11698"/>
                  </a:cubicBezTo>
                  <a:cubicBezTo>
                    <a:pt x="7989" y="11698"/>
                    <a:pt x="10990" y="11128"/>
                    <a:pt x="11561" y="10557"/>
                  </a:cubicBezTo>
                  <a:cubicBezTo>
                    <a:pt x="11561" y="9986"/>
                    <a:pt x="10557" y="3573"/>
                    <a:pt x="9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7656249" y="3163459"/>
              <a:ext cx="98247" cy="466387"/>
            </a:xfrm>
            <a:custGeom>
              <a:avLst/>
              <a:gdLst/>
              <a:ahLst/>
              <a:cxnLst/>
              <a:rect l="l" t="t" r="r" b="b"/>
              <a:pathLst>
                <a:path w="2135" h="10135" extrusionOk="0">
                  <a:moveTo>
                    <a:pt x="1" y="0"/>
                  </a:moveTo>
                  <a:cubicBezTo>
                    <a:pt x="301" y="901"/>
                    <a:pt x="522" y="1802"/>
                    <a:pt x="706" y="2703"/>
                  </a:cubicBezTo>
                  <a:lnTo>
                    <a:pt x="706" y="2703"/>
                  </a:lnTo>
                  <a:cubicBezTo>
                    <a:pt x="570" y="1850"/>
                    <a:pt x="421" y="852"/>
                    <a:pt x="138" y="0"/>
                  </a:cubicBezTo>
                  <a:close/>
                  <a:moveTo>
                    <a:pt x="706" y="2703"/>
                  </a:moveTo>
                  <a:cubicBezTo>
                    <a:pt x="707" y="2707"/>
                    <a:pt x="707" y="2712"/>
                    <a:pt x="708" y="2716"/>
                  </a:cubicBezTo>
                  <a:cubicBezTo>
                    <a:pt x="709" y="2718"/>
                    <a:pt x="709" y="2719"/>
                    <a:pt x="710" y="2721"/>
                  </a:cubicBezTo>
                  <a:lnTo>
                    <a:pt x="710" y="2721"/>
                  </a:lnTo>
                  <a:cubicBezTo>
                    <a:pt x="708" y="2715"/>
                    <a:pt x="707" y="2709"/>
                    <a:pt x="706" y="2703"/>
                  </a:cubicBezTo>
                  <a:close/>
                  <a:moveTo>
                    <a:pt x="710" y="2721"/>
                  </a:moveTo>
                  <a:cubicBezTo>
                    <a:pt x="874" y="3526"/>
                    <a:pt x="1008" y="4331"/>
                    <a:pt x="1142" y="5136"/>
                  </a:cubicBezTo>
                  <a:cubicBezTo>
                    <a:pt x="1427" y="6847"/>
                    <a:pt x="1712" y="8559"/>
                    <a:pt x="2135" y="10134"/>
                  </a:cubicBezTo>
                  <a:cubicBezTo>
                    <a:pt x="1849" y="8422"/>
                    <a:pt x="1564" y="6847"/>
                    <a:pt x="1279" y="5136"/>
                  </a:cubicBezTo>
                  <a:cubicBezTo>
                    <a:pt x="1142" y="4281"/>
                    <a:pt x="994" y="3575"/>
                    <a:pt x="710" y="27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7242402" y="3171834"/>
              <a:ext cx="91943" cy="477432"/>
            </a:xfrm>
            <a:custGeom>
              <a:avLst/>
              <a:gdLst/>
              <a:ahLst/>
              <a:cxnLst/>
              <a:rect l="l" t="t" r="r" b="b"/>
              <a:pathLst>
                <a:path w="1998" h="10375" extrusionOk="0">
                  <a:moveTo>
                    <a:pt x="1929" y="1"/>
                  </a:moveTo>
                  <a:cubicBezTo>
                    <a:pt x="1895" y="1"/>
                    <a:pt x="1861" y="35"/>
                    <a:pt x="1861" y="103"/>
                  </a:cubicBezTo>
                  <a:cubicBezTo>
                    <a:pt x="1576" y="822"/>
                    <a:pt x="1576" y="1815"/>
                    <a:pt x="1290" y="2671"/>
                  </a:cubicBezTo>
                  <a:lnTo>
                    <a:pt x="857" y="5239"/>
                  </a:lnTo>
                  <a:cubicBezTo>
                    <a:pt x="434" y="6951"/>
                    <a:pt x="1" y="8663"/>
                    <a:pt x="149" y="10374"/>
                  </a:cubicBezTo>
                  <a:cubicBezTo>
                    <a:pt x="434" y="6951"/>
                    <a:pt x="1142" y="3527"/>
                    <a:pt x="1998" y="103"/>
                  </a:cubicBezTo>
                  <a:cubicBezTo>
                    <a:pt x="1998" y="35"/>
                    <a:pt x="1964" y="1"/>
                    <a:pt x="1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7446219" y="2572625"/>
              <a:ext cx="137592" cy="45051"/>
            </a:xfrm>
            <a:custGeom>
              <a:avLst/>
              <a:gdLst/>
              <a:ahLst/>
              <a:cxnLst/>
              <a:rect l="l" t="t" r="r" b="b"/>
              <a:pathLst>
                <a:path w="2990" h="979" extrusionOk="0">
                  <a:moveTo>
                    <a:pt x="2990" y="0"/>
                  </a:moveTo>
                  <a:cubicBezTo>
                    <a:pt x="2638" y="704"/>
                    <a:pt x="1962" y="974"/>
                    <a:pt x="1262" y="978"/>
                  </a:cubicBezTo>
                  <a:lnTo>
                    <a:pt x="1262" y="978"/>
                  </a:lnTo>
                  <a:cubicBezTo>
                    <a:pt x="821" y="975"/>
                    <a:pt x="370" y="877"/>
                    <a:pt x="0" y="720"/>
                  </a:cubicBezTo>
                  <a:lnTo>
                    <a:pt x="0" y="720"/>
                  </a:lnTo>
                  <a:cubicBezTo>
                    <a:pt x="376" y="879"/>
                    <a:pt x="813" y="978"/>
                    <a:pt x="1243" y="978"/>
                  </a:cubicBezTo>
                  <a:cubicBezTo>
                    <a:pt x="1249" y="978"/>
                    <a:pt x="1256" y="978"/>
                    <a:pt x="1262" y="978"/>
                  </a:cubicBezTo>
                  <a:lnTo>
                    <a:pt x="1262" y="978"/>
                  </a:lnTo>
                  <a:cubicBezTo>
                    <a:pt x="1269" y="978"/>
                    <a:pt x="1275" y="978"/>
                    <a:pt x="1282" y="978"/>
                  </a:cubicBezTo>
                  <a:cubicBezTo>
                    <a:pt x="2019" y="978"/>
                    <a:pt x="2727" y="710"/>
                    <a:pt x="2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7413086" y="2579435"/>
              <a:ext cx="20018" cy="19511"/>
            </a:xfrm>
            <a:custGeom>
              <a:avLst/>
              <a:gdLst/>
              <a:ahLst/>
              <a:cxnLst/>
              <a:rect l="l" t="t" r="r" b="b"/>
              <a:pathLst>
                <a:path w="435" h="424" extrusionOk="0">
                  <a:moveTo>
                    <a:pt x="1" y="1"/>
                  </a:moveTo>
                  <a:cubicBezTo>
                    <a:pt x="149" y="286"/>
                    <a:pt x="286" y="423"/>
                    <a:pt x="434" y="423"/>
                  </a:cubicBezTo>
                  <a:cubicBezTo>
                    <a:pt x="286" y="286"/>
                    <a:pt x="149" y="138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7406781" y="2421913"/>
              <a:ext cx="177029" cy="190927"/>
            </a:xfrm>
            <a:custGeom>
              <a:avLst/>
              <a:gdLst/>
              <a:ahLst/>
              <a:cxnLst/>
              <a:rect l="l" t="t" r="r" b="b"/>
              <a:pathLst>
                <a:path w="3847" h="4149" extrusionOk="0">
                  <a:moveTo>
                    <a:pt x="571" y="0"/>
                  </a:moveTo>
                  <a:cubicBezTo>
                    <a:pt x="571" y="286"/>
                    <a:pt x="708" y="708"/>
                    <a:pt x="708" y="1141"/>
                  </a:cubicBezTo>
                  <a:cubicBezTo>
                    <a:pt x="708" y="1427"/>
                    <a:pt x="708" y="1712"/>
                    <a:pt x="571" y="1997"/>
                  </a:cubicBezTo>
                  <a:cubicBezTo>
                    <a:pt x="571" y="2420"/>
                    <a:pt x="423" y="2853"/>
                    <a:pt x="138" y="2990"/>
                  </a:cubicBezTo>
                  <a:lnTo>
                    <a:pt x="1" y="2990"/>
                  </a:lnTo>
                  <a:cubicBezTo>
                    <a:pt x="264" y="3390"/>
                    <a:pt x="769" y="4148"/>
                    <a:pt x="2187" y="4148"/>
                  </a:cubicBezTo>
                  <a:cubicBezTo>
                    <a:pt x="2308" y="4148"/>
                    <a:pt x="2435" y="4143"/>
                    <a:pt x="2569" y="4131"/>
                  </a:cubicBezTo>
                  <a:cubicBezTo>
                    <a:pt x="3139" y="3994"/>
                    <a:pt x="3710" y="3561"/>
                    <a:pt x="3847" y="2990"/>
                  </a:cubicBezTo>
                  <a:lnTo>
                    <a:pt x="3710" y="2990"/>
                  </a:lnTo>
                  <a:cubicBezTo>
                    <a:pt x="3561" y="2990"/>
                    <a:pt x="3424" y="2990"/>
                    <a:pt x="3276" y="2853"/>
                  </a:cubicBezTo>
                  <a:cubicBezTo>
                    <a:pt x="3139" y="2853"/>
                    <a:pt x="3139" y="2705"/>
                    <a:pt x="3139" y="2568"/>
                  </a:cubicBezTo>
                  <a:cubicBezTo>
                    <a:pt x="2991" y="2420"/>
                    <a:pt x="2991" y="2134"/>
                    <a:pt x="2991" y="1997"/>
                  </a:cubicBezTo>
                  <a:lnTo>
                    <a:pt x="2991" y="1712"/>
                  </a:lnTo>
                  <a:lnTo>
                    <a:pt x="2991" y="1427"/>
                  </a:lnTo>
                  <a:lnTo>
                    <a:pt x="2991" y="1278"/>
                  </a:lnTo>
                  <a:cubicBezTo>
                    <a:pt x="2991" y="1141"/>
                    <a:pt x="2991" y="993"/>
                    <a:pt x="2854" y="856"/>
                  </a:cubicBezTo>
                  <a:lnTo>
                    <a:pt x="571" y="0"/>
                  </a:ln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6671540" y="3340953"/>
              <a:ext cx="1641168" cy="39437"/>
            </a:xfrm>
            <a:custGeom>
              <a:avLst/>
              <a:gdLst/>
              <a:ahLst/>
              <a:cxnLst/>
              <a:rect l="l" t="t" r="r" b="b"/>
              <a:pathLst>
                <a:path w="35664" h="857" extrusionOk="0">
                  <a:moveTo>
                    <a:pt x="423" y="0"/>
                  </a:moveTo>
                  <a:cubicBezTo>
                    <a:pt x="138" y="0"/>
                    <a:pt x="1" y="137"/>
                    <a:pt x="1" y="423"/>
                  </a:cubicBezTo>
                  <a:cubicBezTo>
                    <a:pt x="1" y="708"/>
                    <a:pt x="138" y="856"/>
                    <a:pt x="423" y="856"/>
                  </a:cubicBezTo>
                  <a:lnTo>
                    <a:pt x="35230" y="856"/>
                  </a:lnTo>
                  <a:cubicBezTo>
                    <a:pt x="35379" y="856"/>
                    <a:pt x="35664" y="708"/>
                    <a:pt x="35664" y="423"/>
                  </a:cubicBezTo>
                  <a:cubicBezTo>
                    <a:pt x="35664" y="137"/>
                    <a:pt x="35379" y="0"/>
                    <a:pt x="35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6999792" y="3345555"/>
              <a:ext cx="32580" cy="67370"/>
            </a:xfrm>
            <a:custGeom>
              <a:avLst/>
              <a:gdLst/>
              <a:ahLst/>
              <a:cxnLst/>
              <a:rect l="l" t="t" r="r" b="b"/>
              <a:pathLst>
                <a:path w="708" h="1464" extrusionOk="0">
                  <a:moveTo>
                    <a:pt x="93" y="0"/>
                  </a:moveTo>
                  <a:cubicBezTo>
                    <a:pt x="59" y="0"/>
                    <a:pt x="27" y="11"/>
                    <a:pt x="0" y="37"/>
                  </a:cubicBezTo>
                  <a:lnTo>
                    <a:pt x="0" y="756"/>
                  </a:lnTo>
                  <a:lnTo>
                    <a:pt x="0" y="1042"/>
                  </a:lnTo>
                  <a:lnTo>
                    <a:pt x="0" y="1327"/>
                  </a:lnTo>
                  <a:cubicBezTo>
                    <a:pt x="137" y="1327"/>
                    <a:pt x="137" y="1464"/>
                    <a:pt x="286" y="1464"/>
                  </a:cubicBezTo>
                  <a:lnTo>
                    <a:pt x="423" y="1464"/>
                  </a:lnTo>
                  <a:cubicBezTo>
                    <a:pt x="571" y="1464"/>
                    <a:pt x="571" y="1464"/>
                    <a:pt x="708" y="1327"/>
                  </a:cubicBezTo>
                  <a:lnTo>
                    <a:pt x="708" y="1179"/>
                  </a:lnTo>
                  <a:lnTo>
                    <a:pt x="708" y="756"/>
                  </a:lnTo>
                  <a:cubicBezTo>
                    <a:pt x="708" y="608"/>
                    <a:pt x="571" y="471"/>
                    <a:pt x="423" y="186"/>
                  </a:cubicBezTo>
                  <a:cubicBezTo>
                    <a:pt x="423" y="186"/>
                    <a:pt x="237" y="0"/>
                    <a:pt x="93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7026022" y="3347258"/>
              <a:ext cx="78828" cy="72524"/>
            </a:xfrm>
            <a:custGeom>
              <a:avLst/>
              <a:gdLst/>
              <a:ahLst/>
              <a:cxnLst/>
              <a:rect l="l" t="t" r="r" b="b"/>
              <a:pathLst>
                <a:path w="1713" h="1576" extrusionOk="0">
                  <a:moveTo>
                    <a:pt x="423" y="0"/>
                  </a:moveTo>
                  <a:cubicBezTo>
                    <a:pt x="286" y="0"/>
                    <a:pt x="286" y="149"/>
                    <a:pt x="286" y="149"/>
                  </a:cubicBezTo>
                  <a:cubicBezTo>
                    <a:pt x="138" y="149"/>
                    <a:pt x="138" y="286"/>
                    <a:pt x="138" y="286"/>
                  </a:cubicBezTo>
                  <a:lnTo>
                    <a:pt x="138" y="571"/>
                  </a:lnTo>
                  <a:lnTo>
                    <a:pt x="1" y="1005"/>
                  </a:lnTo>
                  <a:cubicBezTo>
                    <a:pt x="1" y="1142"/>
                    <a:pt x="138" y="1142"/>
                    <a:pt x="138" y="1142"/>
                  </a:cubicBezTo>
                  <a:lnTo>
                    <a:pt x="138" y="1290"/>
                  </a:lnTo>
                  <a:lnTo>
                    <a:pt x="286" y="1427"/>
                  </a:lnTo>
                  <a:cubicBezTo>
                    <a:pt x="286" y="1427"/>
                    <a:pt x="423" y="1427"/>
                    <a:pt x="423" y="1575"/>
                  </a:cubicBezTo>
                  <a:cubicBezTo>
                    <a:pt x="572" y="1575"/>
                    <a:pt x="572" y="1575"/>
                    <a:pt x="572" y="1427"/>
                  </a:cubicBezTo>
                  <a:lnTo>
                    <a:pt x="1142" y="1427"/>
                  </a:lnTo>
                  <a:cubicBezTo>
                    <a:pt x="1279" y="1427"/>
                    <a:pt x="1428" y="1427"/>
                    <a:pt x="1428" y="1290"/>
                  </a:cubicBezTo>
                  <a:lnTo>
                    <a:pt x="1564" y="1290"/>
                  </a:lnTo>
                  <a:cubicBezTo>
                    <a:pt x="1564" y="1290"/>
                    <a:pt x="1564" y="1142"/>
                    <a:pt x="1713" y="1142"/>
                  </a:cubicBezTo>
                  <a:lnTo>
                    <a:pt x="1713" y="719"/>
                  </a:lnTo>
                  <a:cubicBezTo>
                    <a:pt x="1713" y="434"/>
                    <a:pt x="1713" y="286"/>
                    <a:pt x="1564" y="149"/>
                  </a:cubicBezTo>
                  <a:cubicBezTo>
                    <a:pt x="1564" y="99"/>
                    <a:pt x="1533" y="83"/>
                    <a:pt x="1491" y="83"/>
                  </a:cubicBezTo>
                  <a:cubicBezTo>
                    <a:pt x="1406" y="83"/>
                    <a:pt x="1279" y="149"/>
                    <a:pt x="1279" y="149"/>
                  </a:cubicBezTo>
                  <a:lnTo>
                    <a:pt x="994" y="286"/>
                  </a:lnTo>
                  <a:lnTo>
                    <a:pt x="994" y="149"/>
                  </a:lnTo>
                  <a:lnTo>
                    <a:pt x="994" y="0"/>
                  </a:lnTo>
                  <a:lnTo>
                    <a:pt x="857" y="0"/>
                  </a:lnTo>
                  <a:cubicBezTo>
                    <a:pt x="709" y="0"/>
                    <a:pt x="572" y="149"/>
                    <a:pt x="572" y="149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7026022" y="3346015"/>
              <a:ext cx="31752" cy="66909"/>
            </a:xfrm>
            <a:custGeom>
              <a:avLst/>
              <a:gdLst/>
              <a:ahLst/>
              <a:cxnLst/>
              <a:rect l="l" t="t" r="r" b="b"/>
              <a:pathLst>
                <a:path w="690" h="1454" extrusionOk="0">
                  <a:moveTo>
                    <a:pt x="394" y="0"/>
                  </a:moveTo>
                  <a:cubicBezTo>
                    <a:pt x="361" y="0"/>
                    <a:pt x="325" y="9"/>
                    <a:pt x="286" y="27"/>
                  </a:cubicBezTo>
                  <a:cubicBezTo>
                    <a:pt x="138" y="176"/>
                    <a:pt x="138" y="313"/>
                    <a:pt x="1" y="598"/>
                  </a:cubicBezTo>
                  <a:cubicBezTo>
                    <a:pt x="1" y="883"/>
                    <a:pt x="1" y="1169"/>
                    <a:pt x="138" y="1454"/>
                  </a:cubicBezTo>
                  <a:lnTo>
                    <a:pt x="138" y="1317"/>
                  </a:lnTo>
                  <a:lnTo>
                    <a:pt x="138" y="598"/>
                  </a:lnTo>
                  <a:lnTo>
                    <a:pt x="138" y="313"/>
                  </a:lnTo>
                  <a:cubicBezTo>
                    <a:pt x="286" y="176"/>
                    <a:pt x="286" y="27"/>
                    <a:pt x="423" y="27"/>
                  </a:cubicBezTo>
                  <a:cubicBezTo>
                    <a:pt x="572" y="176"/>
                    <a:pt x="572" y="313"/>
                    <a:pt x="572" y="461"/>
                  </a:cubicBezTo>
                  <a:cubicBezTo>
                    <a:pt x="690" y="333"/>
                    <a:pt x="604" y="0"/>
                    <a:pt x="394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7052299" y="3367230"/>
              <a:ext cx="6350" cy="39391"/>
            </a:xfrm>
            <a:custGeom>
              <a:avLst/>
              <a:gdLst/>
              <a:ahLst/>
              <a:cxnLst/>
              <a:rect l="l" t="t" r="r" b="b"/>
              <a:pathLst>
                <a:path w="138" h="856" extrusionOk="0">
                  <a:moveTo>
                    <a:pt x="1" y="0"/>
                  </a:moveTo>
                  <a:cubicBezTo>
                    <a:pt x="1" y="286"/>
                    <a:pt x="1" y="571"/>
                    <a:pt x="138" y="856"/>
                  </a:cubicBezTo>
                  <a:cubicBezTo>
                    <a:pt x="138" y="571"/>
                    <a:pt x="1" y="286"/>
                    <a:pt x="1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052299" y="3342518"/>
              <a:ext cx="45741" cy="64102"/>
            </a:xfrm>
            <a:custGeom>
              <a:avLst/>
              <a:gdLst/>
              <a:ahLst/>
              <a:cxnLst/>
              <a:rect l="l" t="t" r="r" b="b"/>
              <a:pathLst>
                <a:path w="994" h="1393" extrusionOk="0">
                  <a:moveTo>
                    <a:pt x="336" y="1"/>
                  </a:moveTo>
                  <a:cubicBezTo>
                    <a:pt x="320" y="1"/>
                    <a:pt x="303" y="4"/>
                    <a:pt x="285" y="10"/>
                  </a:cubicBezTo>
                  <a:lnTo>
                    <a:pt x="285" y="10"/>
                  </a:lnTo>
                  <a:cubicBezTo>
                    <a:pt x="276" y="7"/>
                    <a:pt x="267" y="6"/>
                    <a:pt x="259" y="6"/>
                  </a:cubicBezTo>
                  <a:cubicBezTo>
                    <a:pt x="217" y="6"/>
                    <a:pt x="189" y="36"/>
                    <a:pt x="171" y="74"/>
                  </a:cubicBezTo>
                  <a:lnTo>
                    <a:pt x="171" y="74"/>
                  </a:lnTo>
                  <a:cubicBezTo>
                    <a:pt x="212" y="42"/>
                    <a:pt x="250" y="21"/>
                    <a:pt x="285" y="10"/>
                  </a:cubicBezTo>
                  <a:lnTo>
                    <a:pt x="285" y="10"/>
                  </a:lnTo>
                  <a:cubicBezTo>
                    <a:pt x="321" y="19"/>
                    <a:pt x="366" y="47"/>
                    <a:pt x="423" y="103"/>
                  </a:cubicBezTo>
                  <a:cubicBezTo>
                    <a:pt x="423" y="35"/>
                    <a:pt x="389" y="1"/>
                    <a:pt x="336" y="1"/>
                  </a:cubicBezTo>
                  <a:close/>
                  <a:moveTo>
                    <a:pt x="171" y="74"/>
                  </a:moveTo>
                  <a:lnTo>
                    <a:pt x="171" y="74"/>
                  </a:lnTo>
                  <a:cubicBezTo>
                    <a:pt x="160" y="83"/>
                    <a:pt x="149" y="93"/>
                    <a:pt x="138" y="103"/>
                  </a:cubicBezTo>
                  <a:cubicBezTo>
                    <a:pt x="1" y="103"/>
                    <a:pt x="1" y="252"/>
                    <a:pt x="1" y="252"/>
                  </a:cubicBezTo>
                  <a:cubicBezTo>
                    <a:pt x="1" y="320"/>
                    <a:pt x="1" y="354"/>
                    <a:pt x="18" y="354"/>
                  </a:cubicBezTo>
                  <a:cubicBezTo>
                    <a:pt x="35" y="354"/>
                    <a:pt x="69" y="320"/>
                    <a:pt x="138" y="252"/>
                  </a:cubicBezTo>
                  <a:cubicBezTo>
                    <a:pt x="138" y="252"/>
                    <a:pt x="138" y="147"/>
                    <a:pt x="171" y="74"/>
                  </a:cubicBezTo>
                  <a:close/>
                  <a:moveTo>
                    <a:pt x="423" y="103"/>
                  </a:moveTo>
                  <a:lnTo>
                    <a:pt x="423" y="537"/>
                  </a:lnTo>
                  <a:cubicBezTo>
                    <a:pt x="423" y="674"/>
                    <a:pt x="571" y="959"/>
                    <a:pt x="571" y="1108"/>
                  </a:cubicBezTo>
                  <a:cubicBezTo>
                    <a:pt x="571" y="1245"/>
                    <a:pt x="708" y="1393"/>
                    <a:pt x="993" y="1393"/>
                  </a:cubicBezTo>
                  <a:cubicBezTo>
                    <a:pt x="993" y="1393"/>
                    <a:pt x="993" y="1245"/>
                    <a:pt x="857" y="1245"/>
                  </a:cubicBezTo>
                  <a:cubicBezTo>
                    <a:pt x="830" y="1258"/>
                    <a:pt x="806" y="1265"/>
                    <a:pt x="784" y="1265"/>
                  </a:cubicBezTo>
                  <a:cubicBezTo>
                    <a:pt x="571" y="1265"/>
                    <a:pt x="571" y="661"/>
                    <a:pt x="571" y="537"/>
                  </a:cubicBezTo>
                  <a:cubicBezTo>
                    <a:pt x="571" y="389"/>
                    <a:pt x="571" y="252"/>
                    <a:pt x="423" y="103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7078576" y="3347258"/>
              <a:ext cx="26276" cy="20018"/>
            </a:xfrm>
            <a:custGeom>
              <a:avLst/>
              <a:gdLst/>
              <a:ahLst/>
              <a:cxnLst/>
              <a:rect l="l" t="t" r="r" b="b"/>
              <a:pathLst>
                <a:path w="571" h="435" extrusionOk="0">
                  <a:moveTo>
                    <a:pt x="286" y="0"/>
                  </a:moveTo>
                  <a:cubicBezTo>
                    <a:pt x="0" y="0"/>
                    <a:pt x="0" y="149"/>
                    <a:pt x="0" y="286"/>
                  </a:cubicBezTo>
                  <a:cubicBezTo>
                    <a:pt x="0" y="286"/>
                    <a:pt x="0" y="149"/>
                    <a:pt x="137" y="149"/>
                  </a:cubicBezTo>
                  <a:lnTo>
                    <a:pt x="286" y="149"/>
                  </a:lnTo>
                  <a:cubicBezTo>
                    <a:pt x="422" y="149"/>
                    <a:pt x="422" y="286"/>
                    <a:pt x="571" y="434"/>
                  </a:cubicBezTo>
                  <a:cubicBezTo>
                    <a:pt x="571" y="286"/>
                    <a:pt x="422" y="149"/>
                    <a:pt x="286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999792" y="3346015"/>
              <a:ext cx="32580" cy="27564"/>
            </a:xfrm>
            <a:custGeom>
              <a:avLst/>
              <a:gdLst/>
              <a:ahLst/>
              <a:cxnLst/>
              <a:rect l="l" t="t" r="r" b="b"/>
              <a:pathLst>
                <a:path w="708" h="599" extrusionOk="0">
                  <a:moveTo>
                    <a:pt x="184" y="0"/>
                  </a:moveTo>
                  <a:cubicBezTo>
                    <a:pt x="0" y="0"/>
                    <a:pt x="0" y="333"/>
                    <a:pt x="0" y="461"/>
                  </a:cubicBezTo>
                  <a:cubicBezTo>
                    <a:pt x="0" y="530"/>
                    <a:pt x="35" y="564"/>
                    <a:pt x="69" y="564"/>
                  </a:cubicBezTo>
                  <a:cubicBezTo>
                    <a:pt x="103" y="564"/>
                    <a:pt x="137" y="530"/>
                    <a:pt x="137" y="461"/>
                  </a:cubicBezTo>
                  <a:lnTo>
                    <a:pt x="137" y="176"/>
                  </a:lnTo>
                  <a:cubicBezTo>
                    <a:pt x="137" y="176"/>
                    <a:pt x="137" y="27"/>
                    <a:pt x="286" y="27"/>
                  </a:cubicBezTo>
                  <a:cubicBezTo>
                    <a:pt x="247" y="9"/>
                    <a:pt x="213" y="0"/>
                    <a:pt x="184" y="0"/>
                  </a:cubicBezTo>
                  <a:close/>
                  <a:moveTo>
                    <a:pt x="286" y="27"/>
                  </a:moveTo>
                  <a:lnTo>
                    <a:pt x="286" y="176"/>
                  </a:lnTo>
                  <a:cubicBezTo>
                    <a:pt x="571" y="313"/>
                    <a:pt x="571" y="461"/>
                    <a:pt x="571" y="598"/>
                  </a:cubicBezTo>
                  <a:lnTo>
                    <a:pt x="708" y="598"/>
                  </a:lnTo>
                  <a:cubicBezTo>
                    <a:pt x="571" y="313"/>
                    <a:pt x="571" y="27"/>
                    <a:pt x="286" y="27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8037008" y="3137182"/>
              <a:ext cx="52552" cy="446416"/>
            </a:xfrm>
            <a:custGeom>
              <a:avLst/>
              <a:gdLst/>
              <a:ahLst/>
              <a:cxnLst/>
              <a:rect l="l" t="t" r="r" b="b"/>
              <a:pathLst>
                <a:path w="1142" h="9701" extrusionOk="0">
                  <a:moveTo>
                    <a:pt x="571" y="1"/>
                  </a:moveTo>
                  <a:cubicBezTo>
                    <a:pt x="286" y="1"/>
                    <a:pt x="0" y="286"/>
                    <a:pt x="0" y="571"/>
                  </a:cubicBezTo>
                  <a:lnTo>
                    <a:pt x="0" y="9130"/>
                  </a:lnTo>
                  <a:cubicBezTo>
                    <a:pt x="0" y="9416"/>
                    <a:pt x="286" y="9701"/>
                    <a:pt x="571" y="9701"/>
                  </a:cubicBezTo>
                  <a:cubicBezTo>
                    <a:pt x="856" y="9701"/>
                    <a:pt x="1142" y="9416"/>
                    <a:pt x="1142" y="9130"/>
                  </a:cubicBezTo>
                  <a:lnTo>
                    <a:pt x="1142" y="571"/>
                  </a:lnTo>
                  <a:cubicBezTo>
                    <a:pt x="1142" y="286"/>
                    <a:pt x="856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8089515" y="3183385"/>
              <a:ext cx="58856" cy="354565"/>
            </a:xfrm>
            <a:custGeom>
              <a:avLst/>
              <a:gdLst/>
              <a:ahLst/>
              <a:cxnLst/>
              <a:rect l="l" t="t" r="r" b="b"/>
              <a:pathLst>
                <a:path w="1279" h="7705" extrusionOk="0">
                  <a:moveTo>
                    <a:pt x="708" y="1"/>
                  </a:moveTo>
                  <a:cubicBezTo>
                    <a:pt x="286" y="1"/>
                    <a:pt x="1" y="138"/>
                    <a:pt x="1" y="571"/>
                  </a:cubicBezTo>
                  <a:lnTo>
                    <a:pt x="1" y="7133"/>
                  </a:lnTo>
                  <a:cubicBezTo>
                    <a:pt x="1" y="7419"/>
                    <a:pt x="286" y="7704"/>
                    <a:pt x="708" y="7704"/>
                  </a:cubicBezTo>
                  <a:cubicBezTo>
                    <a:pt x="994" y="7704"/>
                    <a:pt x="1279" y="7419"/>
                    <a:pt x="1279" y="7133"/>
                  </a:cubicBezTo>
                  <a:lnTo>
                    <a:pt x="1279" y="571"/>
                  </a:lnTo>
                  <a:cubicBezTo>
                    <a:pt x="1279" y="138"/>
                    <a:pt x="994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8148327" y="3242197"/>
              <a:ext cx="52598" cy="230087"/>
            </a:xfrm>
            <a:custGeom>
              <a:avLst/>
              <a:gdLst/>
              <a:ahLst/>
              <a:cxnLst/>
              <a:rect l="l" t="t" r="r" b="b"/>
              <a:pathLst>
                <a:path w="1143" h="5000" extrusionOk="0">
                  <a:moveTo>
                    <a:pt x="571" y="1"/>
                  </a:moveTo>
                  <a:cubicBezTo>
                    <a:pt x="286" y="1"/>
                    <a:pt x="1" y="286"/>
                    <a:pt x="1" y="572"/>
                  </a:cubicBezTo>
                  <a:lnTo>
                    <a:pt x="1" y="4429"/>
                  </a:lnTo>
                  <a:cubicBezTo>
                    <a:pt x="1" y="4714"/>
                    <a:pt x="286" y="5000"/>
                    <a:pt x="571" y="5000"/>
                  </a:cubicBezTo>
                  <a:cubicBezTo>
                    <a:pt x="857" y="5000"/>
                    <a:pt x="1142" y="4714"/>
                    <a:pt x="1142" y="4429"/>
                  </a:cubicBezTo>
                  <a:lnTo>
                    <a:pt x="1142" y="572"/>
                  </a:lnTo>
                  <a:cubicBezTo>
                    <a:pt x="1142" y="286"/>
                    <a:pt x="857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8037008" y="3137182"/>
              <a:ext cx="32626" cy="446416"/>
            </a:xfrm>
            <a:custGeom>
              <a:avLst/>
              <a:gdLst/>
              <a:ahLst/>
              <a:cxnLst/>
              <a:rect l="l" t="t" r="r" b="b"/>
              <a:pathLst>
                <a:path w="709" h="9701" extrusionOk="0">
                  <a:moveTo>
                    <a:pt x="571" y="1"/>
                  </a:moveTo>
                  <a:cubicBezTo>
                    <a:pt x="286" y="1"/>
                    <a:pt x="0" y="286"/>
                    <a:pt x="0" y="571"/>
                  </a:cubicBezTo>
                  <a:lnTo>
                    <a:pt x="0" y="9130"/>
                  </a:lnTo>
                  <a:cubicBezTo>
                    <a:pt x="0" y="9416"/>
                    <a:pt x="286" y="9701"/>
                    <a:pt x="571" y="9701"/>
                  </a:cubicBezTo>
                  <a:lnTo>
                    <a:pt x="708" y="9701"/>
                  </a:lnTo>
                  <a:cubicBezTo>
                    <a:pt x="423" y="9564"/>
                    <a:pt x="286" y="9416"/>
                    <a:pt x="286" y="9130"/>
                  </a:cubicBezTo>
                  <a:lnTo>
                    <a:pt x="286" y="571"/>
                  </a:lnTo>
                  <a:cubicBezTo>
                    <a:pt x="286" y="286"/>
                    <a:pt x="423" y="1"/>
                    <a:pt x="708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8089515" y="3183385"/>
              <a:ext cx="32626" cy="354565"/>
            </a:xfrm>
            <a:custGeom>
              <a:avLst/>
              <a:gdLst/>
              <a:ahLst/>
              <a:cxnLst/>
              <a:rect l="l" t="t" r="r" b="b"/>
              <a:pathLst>
                <a:path w="709" h="7705" extrusionOk="0">
                  <a:moveTo>
                    <a:pt x="708" y="1"/>
                  </a:moveTo>
                  <a:cubicBezTo>
                    <a:pt x="286" y="1"/>
                    <a:pt x="1" y="138"/>
                    <a:pt x="1" y="571"/>
                  </a:cubicBezTo>
                  <a:lnTo>
                    <a:pt x="1" y="7133"/>
                  </a:lnTo>
                  <a:cubicBezTo>
                    <a:pt x="1" y="7419"/>
                    <a:pt x="286" y="7704"/>
                    <a:pt x="708" y="7704"/>
                  </a:cubicBezTo>
                  <a:cubicBezTo>
                    <a:pt x="571" y="7556"/>
                    <a:pt x="286" y="7419"/>
                    <a:pt x="286" y="7133"/>
                  </a:cubicBezTo>
                  <a:lnTo>
                    <a:pt x="286" y="571"/>
                  </a:lnTo>
                  <a:cubicBezTo>
                    <a:pt x="286" y="286"/>
                    <a:pt x="571" y="1"/>
                    <a:pt x="708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8174604" y="3242197"/>
              <a:ext cx="46" cy="230087"/>
            </a:xfrm>
            <a:custGeom>
              <a:avLst/>
              <a:gdLst/>
              <a:ahLst/>
              <a:cxnLst/>
              <a:rect l="l" t="t" r="r" b="b"/>
              <a:pathLst>
                <a:path w="1" h="5000" extrusionOk="0">
                  <a:moveTo>
                    <a:pt x="0" y="5000"/>
                  </a:moveTo>
                  <a:lnTo>
                    <a:pt x="0" y="5000"/>
                  </a:lnTo>
                  <a:lnTo>
                    <a:pt x="0" y="5000"/>
                  </a:lnTo>
                  <a:lnTo>
                    <a:pt x="0" y="5000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8148327" y="3242197"/>
              <a:ext cx="33133" cy="230087"/>
            </a:xfrm>
            <a:custGeom>
              <a:avLst/>
              <a:gdLst/>
              <a:ahLst/>
              <a:cxnLst/>
              <a:rect l="l" t="t" r="r" b="b"/>
              <a:pathLst>
                <a:path w="720" h="5000" extrusionOk="0">
                  <a:moveTo>
                    <a:pt x="571" y="1"/>
                  </a:moveTo>
                  <a:cubicBezTo>
                    <a:pt x="286" y="1"/>
                    <a:pt x="1" y="286"/>
                    <a:pt x="1" y="572"/>
                  </a:cubicBezTo>
                  <a:lnTo>
                    <a:pt x="1" y="4429"/>
                  </a:lnTo>
                  <a:cubicBezTo>
                    <a:pt x="1" y="4714"/>
                    <a:pt x="286" y="5000"/>
                    <a:pt x="571" y="5000"/>
                  </a:cubicBezTo>
                  <a:lnTo>
                    <a:pt x="720" y="5000"/>
                  </a:lnTo>
                  <a:cubicBezTo>
                    <a:pt x="435" y="5000"/>
                    <a:pt x="286" y="4714"/>
                    <a:pt x="286" y="4429"/>
                  </a:cubicBezTo>
                  <a:lnTo>
                    <a:pt x="286" y="572"/>
                  </a:lnTo>
                  <a:cubicBezTo>
                    <a:pt x="286" y="435"/>
                    <a:pt x="435" y="149"/>
                    <a:pt x="720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87920" y="3137182"/>
              <a:ext cx="52552" cy="446416"/>
            </a:xfrm>
            <a:custGeom>
              <a:avLst/>
              <a:gdLst/>
              <a:ahLst/>
              <a:cxnLst/>
              <a:rect l="l" t="t" r="r" b="b"/>
              <a:pathLst>
                <a:path w="1142" h="9701" extrusionOk="0">
                  <a:moveTo>
                    <a:pt x="571" y="1"/>
                  </a:moveTo>
                  <a:cubicBezTo>
                    <a:pt x="286" y="1"/>
                    <a:pt x="1" y="286"/>
                    <a:pt x="1" y="571"/>
                  </a:cubicBezTo>
                  <a:lnTo>
                    <a:pt x="1" y="9130"/>
                  </a:lnTo>
                  <a:cubicBezTo>
                    <a:pt x="1" y="9416"/>
                    <a:pt x="286" y="9701"/>
                    <a:pt x="571" y="9701"/>
                  </a:cubicBezTo>
                  <a:cubicBezTo>
                    <a:pt x="857" y="9701"/>
                    <a:pt x="1142" y="9416"/>
                    <a:pt x="1142" y="9130"/>
                  </a:cubicBezTo>
                  <a:lnTo>
                    <a:pt x="1142" y="571"/>
                  </a:lnTo>
                  <a:cubicBezTo>
                    <a:pt x="1142" y="286"/>
                    <a:pt x="857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829108" y="3183385"/>
              <a:ext cx="58856" cy="354565"/>
            </a:xfrm>
            <a:custGeom>
              <a:avLst/>
              <a:gdLst/>
              <a:ahLst/>
              <a:cxnLst/>
              <a:rect l="l" t="t" r="r" b="b"/>
              <a:pathLst>
                <a:path w="1279" h="7705" extrusionOk="0">
                  <a:moveTo>
                    <a:pt x="708" y="1"/>
                  </a:moveTo>
                  <a:cubicBezTo>
                    <a:pt x="286" y="1"/>
                    <a:pt x="0" y="138"/>
                    <a:pt x="0" y="571"/>
                  </a:cubicBezTo>
                  <a:lnTo>
                    <a:pt x="0" y="7133"/>
                  </a:lnTo>
                  <a:cubicBezTo>
                    <a:pt x="0" y="7419"/>
                    <a:pt x="286" y="7704"/>
                    <a:pt x="708" y="7704"/>
                  </a:cubicBezTo>
                  <a:cubicBezTo>
                    <a:pt x="993" y="7704"/>
                    <a:pt x="1279" y="7419"/>
                    <a:pt x="1279" y="7133"/>
                  </a:cubicBezTo>
                  <a:lnTo>
                    <a:pt x="1279" y="571"/>
                  </a:lnTo>
                  <a:cubicBezTo>
                    <a:pt x="1279" y="138"/>
                    <a:pt x="993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776601" y="3242197"/>
              <a:ext cx="52552" cy="230087"/>
            </a:xfrm>
            <a:custGeom>
              <a:avLst/>
              <a:gdLst/>
              <a:ahLst/>
              <a:cxnLst/>
              <a:rect l="l" t="t" r="r" b="b"/>
              <a:pathLst>
                <a:path w="1142" h="5000" extrusionOk="0">
                  <a:moveTo>
                    <a:pt x="571" y="1"/>
                  </a:moveTo>
                  <a:cubicBezTo>
                    <a:pt x="286" y="1"/>
                    <a:pt x="0" y="286"/>
                    <a:pt x="0" y="572"/>
                  </a:cubicBezTo>
                  <a:lnTo>
                    <a:pt x="0" y="4429"/>
                  </a:lnTo>
                  <a:cubicBezTo>
                    <a:pt x="0" y="4714"/>
                    <a:pt x="286" y="5000"/>
                    <a:pt x="571" y="5000"/>
                  </a:cubicBezTo>
                  <a:cubicBezTo>
                    <a:pt x="856" y="5000"/>
                    <a:pt x="1141" y="4714"/>
                    <a:pt x="1141" y="4429"/>
                  </a:cubicBezTo>
                  <a:lnTo>
                    <a:pt x="1141" y="572"/>
                  </a:lnTo>
                  <a:cubicBezTo>
                    <a:pt x="1141" y="286"/>
                    <a:pt x="856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907892" y="3137182"/>
              <a:ext cx="32580" cy="446416"/>
            </a:xfrm>
            <a:custGeom>
              <a:avLst/>
              <a:gdLst/>
              <a:ahLst/>
              <a:cxnLst/>
              <a:rect l="l" t="t" r="r" b="b"/>
              <a:pathLst>
                <a:path w="708" h="9701" extrusionOk="0">
                  <a:moveTo>
                    <a:pt x="0" y="1"/>
                  </a:moveTo>
                  <a:cubicBezTo>
                    <a:pt x="286" y="1"/>
                    <a:pt x="571" y="286"/>
                    <a:pt x="571" y="571"/>
                  </a:cubicBezTo>
                  <a:lnTo>
                    <a:pt x="571" y="9130"/>
                  </a:lnTo>
                  <a:cubicBezTo>
                    <a:pt x="571" y="9416"/>
                    <a:pt x="286" y="9564"/>
                    <a:pt x="0" y="9701"/>
                  </a:cubicBezTo>
                  <a:lnTo>
                    <a:pt x="137" y="9701"/>
                  </a:lnTo>
                  <a:cubicBezTo>
                    <a:pt x="423" y="9701"/>
                    <a:pt x="708" y="9416"/>
                    <a:pt x="708" y="9130"/>
                  </a:cubicBezTo>
                  <a:lnTo>
                    <a:pt x="708" y="5284"/>
                  </a:lnTo>
                  <a:lnTo>
                    <a:pt x="708" y="4428"/>
                  </a:lnTo>
                  <a:lnTo>
                    <a:pt x="708" y="571"/>
                  </a:lnTo>
                  <a:cubicBezTo>
                    <a:pt x="708" y="286"/>
                    <a:pt x="423" y="1"/>
                    <a:pt x="137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855385" y="3183385"/>
              <a:ext cx="32580" cy="354565"/>
            </a:xfrm>
            <a:custGeom>
              <a:avLst/>
              <a:gdLst/>
              <a:ahLst/>
              <a:cxnLst/>
              <a:rect l="l" t="t" r="r" b="b"/>
              <a:pathLst>
                <a:path w="708" h="7705" extrusionOk="0">
                  <a:moveTo>
                    <a:pt x="0" y="1"/>
                  </a:moveTo>
                  <a:cubicBezTo>
                    <a:pt x="285" y="1"/>
                    <a:pt x="422" y="286"/>
                    <a:pt x="422" y="571"/>
                  </a:cubicBezTo>
                  <a:lnTo>
                    <a:pt x="422" y="7133"/>
                  </a:lnTo>
                  <a:cubicBezTo>
                    <a:pt x="422" y="7419"/>
                    <a:pt x="285" y="7556"/>
                    <a:pt x="0" y="7704"/>
                  </a:cubicBezTo>
                  <a:lnTo>
                    <a:pt x="137" y="7704"/>
                  </a:lnTo>
                  <a:cubicBezTo>
                    <a:pt x="422" y="7704"/>
                    <a:pt x="708" y="7419"/>
                    <a:pt x="708" y="7133"/>
                  </a:cubicBezTo>
                  <a:lnTo>
                    <a:pt x="708" y="4280"/>
                  </a:lnTo>
                  <a:lnTo>
                    <a:pt x="708" y="3424"/>
                  </a:lnTo>
                  <a:lnTo>
                    <a:pt x="708" y="571"/>
                  </a:lnTo>
                  <a:cubicBezTo>
                    <a:pt x="708" y="138"/>
                    <a:pt x="422" y="1"/>
                    <a:pt x="137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6796021" y="3242197"/>
              <a:ext cx="33133" cy="230087"/>
            </a:xfrm>
            <a:custGeom>
              <a:avLst/>
              <a:gdLst/>
              <a:ahLst/>
              <a:cxnLst/>
              <a:rect l="l" t="t" r="r" b="b"/>
              <a:pathLst>
                <a:path w="720" h="5000" extrusionOk="0">
                  <a:moveTo>
                    <a:pt x="0" y="1"/>
                  </a:moveTo>
                  <a:cubicBezTo>
                    <a:pt x="286" y="149"/>
                    <a:pt x="434" y="435"/>
                    <a:pt x="434" y="572"/>
                  </a:cubicBezTo>
                  <a:lnTo>
                    <a:pt x="434" y="4429"/>
                  </a:lnTo>
                  <a:cubicBezTo>
                    <a:pt x="434" y="4714"/>
                    <a:pt x="286" y="5000"/>
                    <a:pt x="0" y="5000"/>
                  </a:cubicBezTo>
                  <a:lnTo>
                    <a:pt x="149" y="5000"/>
                  </a:lnTo>
                  <a:cubicBezTo>
                    <a:pt x="434" y="5000"/>
                    <a:pt x="719" y="4714"/>
                    <a:pt x="719" y="4429"/>
                  </a:cubicBezTo>
                  <a:lnTo>
                    <a:pt x="719" y="3002"/>
                  </a:lnTo>
                  <a:lnTo>
                    <a:pt x="719" y="2146"/>
                  </a:lnTo>
                  <a:lnTo>
                    <a:pt x="719" y="572"/>
                  </a:lnTo>
                  <a:cubicBezTo>
                    <a:pt x="719" y="286"/>
                    <a:pt x="434" y="1"/>
                    <a:pt x="149" y="1"/>
                  </a:cubicBezTo>
                  <a:close/>
                </a:path>
              </a:pathLst>
            </a:custGeom>
            <a:solidFill>
              <a:srgbClr val="4B4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7945108" y="3345555"/>
              <a:ext cx="39437" cy="67370"/>
            </a:xfrm>
            <a:custGeom>
              <a:avLst/>
              <a:gdLst/>
              <a:ahLst/>
              <a:cxnLst/>
              <a:rect l="l" t="t" r="r" b="b"/>
              <a:pathLst>
                <a:path w="857" h="1464" extrusionOk="0">
                  <a:moveTo>
                    <a:pt x="679" y="0"/>
                  </a:moveTo>
                  <a:cubicBezTo>
                    <a:pt x="603" y="0"/>
                    <a:pt x="396" y="186"/>
                    <a:pt x="286" y="186"/>
                  </a:cubicBezTo>
                  <a:cubicBezTo>
                    <a:pt x="137" y="471"/>
                    <a:pt x="137" y="608"/>
                    <a:pt x="137" y="756"/>
                  </a:cubicBezTo>
                  <a:cubicBezTo>
                    <a:pt x="137" y="893"/>
                    <a:pt x="0" y="1042"/>
                    <a:pt x="0" y="1179"/>
                  </a:cubicBezTo>
                  <a:lnTo>
                    <a:pt x="0" y="1327"/>
                  </a:lnTo>
                  <a:lnTo>
                    <a:pt x="137" y="1327"/>
                  </a:lnTo>
                  <a:cubicBezTo>
                    <a:pt x="137" y="1464"/>
                    <a:pt x="286" y="1464"/>
                    <a:pt x="286" y="1464"/>
                  </a:cubicBezTo>
                  <a:lnTo>
                    <a:pt x="423" y="1464"/>
                  </a:lnTo>
                  <a:cubicBezTo>
                    <a:pt x="571" y="1464"/>
                    <a:pt x="708" y="1327"/>
                    <a:pt x="708" y="1327"/>
                  </a:cubicBezTo>
                  <a:lnTo>
                    <a:pt x="708" y="1042"/>
                  </a:lnTo>
                  <a:lnTo>
                    <a:pt x="708" y="756"/>
                  </a:lnTo>
                  <a:cubicBezTo>
                    <a:pt x="856" y="471"/>
                    <a:pt x="856" y="323"/>
                    <a:pt x="708" y="37"/>
                  </a:cubicBezTo>
                  <a:cubicBezTo>
                    <a:pt x="708" y="11"/>
                    <a:pt x="697" y="0"/>
                    <a:pt x="679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7872629" y="3347258"/>
              <a:ext cx="78828" cy="72524"/>
            </a:xfrm>
            <a:custGeom>
              <a:avLst/>
              <a:gdLst/>
              <a:ahLst/>
              <a:cxnLst/>
              <a:rect l="l" t="t" r="r" b="b"/>
              <a:pathLst>
                <a:path w="1713" h="1576" extrusionOk="0">
                  <a:moveTo>
                    <a:pt x="856" y="0"/>
                  </a:moveTo>
                  <a:lnTo>
                    <a:pt x="719" y="149"/>
                  </a:lnTo>
                  <a:lnTo>
                    <a:pt x="719" y="286"/>
                  </a:lnTo>
                  <a:lnTo>
                    <a:pt x="571" y="149"/>
                  </a:lnTo>
                  <a:cubicBezTo>
                    <a:pt x="571" y="149"/>
                    <a:pt x="444" y="83"/>
                    <a:pt x="360" y="83"/>
                  </a:cubicBezTo>
                  <a:cubicBezTo>
                    <a:pt x="317" y="83"/>
                    <a:pt x="286" y="99"/>
                    <a:pt x="286" y="149"/>
                  </a:cubicBezTo>
                  <a:cubicBezTo>
                    <a:pt x="149" y="286"/>
                    <a:pt x="0" y="434"/>
                    <a:pt x="0" y="719"/>
                  </a:cubicBezTo>
                  <a:cubicBezTo>
                    <a:pt x="0" y="856"/>
                    <a:pt x="0" y="1005"/>
                    <a:pt x="149" y="1142"/>
                  </a:cubicBezTo>
                  <a:cubicBezTo>
                    <a:pt x="149" y="1142"/>
                    <a:pt x="149" y="1290"/>
                    <a:pt x="286" y="1290"/>
                  </a:cubicBezTo>
                  <a:lnTo>
                    <a:pt x="434" y="1290"/>
                  </a:lnTo>
                  <a:cubicBezTo>
                    <a:pt x="434" y="1427"/>
                    <a:pt x="571" y="1427"/>
                    <a:pt x="571" y="1427"/>
                  </a:cubicBezTo>
                  <a:lnTo>
                    <a:pt x="1142" y="1427"/>
                  </a:lnTo>
                  <a:cubicBezTo>
                    <a:pt x="1142" y="1575"/>
                    <a:pt x="1290" y="1575"/>
                    <a:pt x="1290" y="1575"/>
                  </a:cubicBezTo>
                  <a:cubicBezTo>
                    <a:pt x="1427" y="1427"/>
                    <a:pt x="1427" y="1427"/>
                    <a:pt x="1575" y="1427"/>
                  </a:cubicBezTo>
                  <a:cubicBezTo>
                    <a:pt x="1575" y="1427"/>
                    <a:pt x="1575" y="1290"/>
                    <a:pt x="1712" y="1290"/>
                  </a:cubicBezTo>
                  <a:lnTo>
                    <a:pt x="1712" y="1142"/>
                  </a:lnTo>
                  <a:lnTo>
                    <a:pt x="1712" y="1005"/>
                  </a:lnTo>
                  <a:lnTo>
                    <a:pt x="1712" y="571"/>
                  </a:lnTo>
                  <a:lnTo>
                    <a:pt x="1712" y="286"/>
                  </a:lnTo>
                  <a:cubicBezTo>
                    <a:pt x="1575" y="286"/>
                    <a:pt x="1575" y="149"/>
                    <a:pt x="1575" y="149"/>
                  </a:cubicBezTo>
                  <a:lnTo>
                    <a:pt x="1427" y="0"/>
                  </a:lnTo>
                  <a:cubicBezTo>
                    <a:pt x="1427" y="0"/>
                    <a:pt x="1290" y="0"/>
                    <a:pt x="1290" y="149"/>
                  </a:cubicBezTo>
                  <a:cubicBezTo>
                    <a:pt x="1142" y="149"/>
                    <a:pt x="1142" y="0"/>
                    <a:pt x="1005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7925136" y="3343622"/>
              <a:ext cx="33133" cy="69302"/>
            </a:xfrm>
            <a:custGeom>
              <a:avLst/>
              <a:gdLst/>
              <a:ahLst/>
              <a:cxnLst/>
              <a:rect l="l" t="t" r="r" b="b"/>
              <a:pathLst>
                <a:path w="720" h="1506" extrusionOk="0">
                  <a:moveTo>
                    <a:pt x="283" y="1"/>
                  </a:moveTo>
                  <a:cubicBezTo>
                    <a:pt x="97" y="1"/>
                    <a:pt x="1" y="394"/>
                    <a:pt x="1" y="513"/>
                  </a:cubicBezTo>
                  <a:lnTo>
                    <a:pt x="149" y="513"/>
                  </a:lnTo>
                  <a:cubicBezTo>
                    <a:pt x="37" y="401"/>
                    <a:pt x="95" y="131"/>
                    <a:pt x="253" y="131"/>
                  </a:cubicBezTo>
                  <a:cubicBezTo>
                    <a:pt x="304" y="131"/>
                    <a:pt x="365" y="159"/>
                    <a:pt x="434" y="228"/>
                  </a:cubicBezTo>
                  <a:cubicBezTo>
                    <a:pt x="434" y="365"/>
                    <a:pt x="434" y="365"/>
                    <a:pt x="571" y="513"/>
                  </a:cubicBezTo>
                  <a:lnTo>
                    <a:pt x="571" y="1369"/>
                  </a:lnTo>
                  <a:cubicBezTo>
                    <a:pt x="434" y="1506"/>
                    <a:pt x="571" y="1506"/>
                    <a:pt x="571" y="1506"/>
                  </a:cubicBezTo>
                  <a:cubicBezTo>
                    <a:pt x="720" y="1084"/>
                    <a:pt x="720" y="365"/>
                    <a:pt x="434" y="79"/>
                  </a:cubicBezTo>
                  <a:cubicBezTo>
                    <a:pt x="379" y="24"/>
                    <a:pt x="328" y="1"/>
                    <a:pt x="283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7918832" y="3362076"/>
              <a:ext cx="13207" cy="44545"/>
            </a:xfrm>
            <a:custGeom>
              <a:avLst/>
              <a:gdLst/>
              <a:ahLst/>
              <a:cxnLst/>
              <a:rect l="l" t="t" r="r" b="b"/>
              <a:pathLst>
                <a:path w="287" h="968" extrusionOk="0">
                  <a:moveTo>
                    <a:pt x="212" y="1"/>
                  </a:moveTo>
                  <a:cubicBezTo>
                    <a:pt x="175" y="1"/>
                    <a:pt x="138" y="38"/>
                    <a:pt x="138" y="112"/>
                  </a:cubicBezTo>
                  <a:cubicBezTo>
                    <a:pt x="138" y="397"/>
                    <a:pt x="138" y="683"/>
                    <a:pt x="1" y="968"/>
                  </a:cubicBezTo>
                  <a:lnTo>
                    <a:pt x="138" y="968"/>
                  </a:lnTo>
                  <a:cubicBezTo>
                    <a:pt x="138" y="683"/>
                    <a:pt x="286" y="397"/>
                    <a:pt x="286" y="112"/>
                  </a:cubicBezTo>
                  <a:cubicBezTo>
                    <a:pt x="286" y="38"/>
                    <a:pt x="249" y="1"/>
                    <a:pt x="212" y="1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885744" y="3342518"/>
              <a:ext cx="42842" cy="64102"/>
            </a:xfrm>
            <a:custGeom>
              <a:avLst/>
              <a:gdLst/>
              <a:ahLst/>
              <a:cxnLst/>
              <a:rect l="l" t="t" r="r" b="b"/>
              <a:pathLst>
                <a:path w="931" h="1393" extrusionOk="0">
                  <a:moveTo>
                    <a:pt x="663" y="1"/>
                  </a:moveTo>
                  <a:cubicBezTo>
                    <a:pt x="608" y="1"/>
                    <a:pt x="571" y="35"/>
                    <a:pt x="571" y="103"/>
                  </a:cubicBezTo>
                  <a:cubicBezTo>
                    <a:pt x="486" y="103"/>
                    <a:pt x="454" y="161"/>
                    <a:pt x="442" y="237"/>
                  </a:cubicBezTo>
                  <a:lnTo>
                    <a:pt x="442" y="237"/>
                  </a:lnTo>
                  <a:cubicBezTo>
                    <a:pt x="500" y="127"/>
                    <a:pt x="581" y="85"/>
                    <a:pt x="657" y="85"/>
                  </a:cubicBezTo>
                  <a:cubicBezTo>
                    <a:pt x="763" y="85"/>
                    <a:pt x="857" y="167"/>
                    <a:pt x="857" y="252"/>
                  </a:cubicBezTo>
                  <a:lnTo>
                    <a:pt x="857" y="103"/>
                  </a:lnTo>
                  <a:cubicBezTo>
                    <a:pt x="788" y="35"/>
                    <a:pt x="717" y="1"/>
                    <a:pt x="663" y="1"/>
                  </a:cubicBezTo>
                  <a:close/>
                  <a:moveTo>
                    <a:pt x="857" y="252"/>
                  </a:moveTo>
                  <a:cubicBezTo>
                    <a:pt x="857" y="320"/>
                    <a:pt x="894" y="354"/>
                    <a:pt x="912" y="354"/>
                  </a:cubicBezTo>
                  <a:cubicBezTo>
                    <a:pt x="931" y="354"/>
                    <a:pt x="931" y="320"/>
                    <a:pt x="857" y="252"/>
                  </a:cubicBezTo>
                  <a:close/>
                  <a:moveTo>
                    <a:pt x="442" y="237"/>
                  </a:moveTo>
                  <a:cubicBezTo>
                    <a:pt x="439" y="242"/>
                    <a:pt x="437" y="247"/>
                    <a:pt x="434" y="252"/>
                  </a:cubicBezTo>
                  <a:lnTo>
                    <a:pt x="434" y="389"/>
                  </a:lnTo>
                  <a:cubicBezTo>
                    <a:pt x="434" y="337"/>
                    <a:pt x="434" y="283"/>
                    <a:pt x="442" y="237"/>
                  </a:cubicBezTo>
                  <a:close/>
                  <a:moveTo>
                    <a:pt x="434" y="389"/>
                  </a:moveTo>
                  <a:cubicBezTo>
                    <a:pt x="434" y="525"/>
                    <a:pt x="309" y="1262"/>
                    <a:pt x="66" y="1262"/>
                  </a:cubicBezTo>
                  <a:cubicBezTo>
                    <a:pt x="45" y="1262"/>
                    <a:pt x="23" y="1256"/>
                    <a:pt x="1" y="1245"/>
                  </a:cubicBezTo>
                  <a:lnTo>
                    <a:pt x="1" y="1393"/>
                  </a:lnTo>
                  <a:cubicBezTo>
                    <a:pt x="149" y="1393"/>
                    <a:pt x="286" y="1245"/>
                    <a:pt x="286" y="1108"/>
                  </a:cubicBezTo>
                  <a:cubicBezTo>
                    <a:pt x="434" y="959"/>
                    <a:pt x="434" y="822"/>
                    <a:pt x="434" y="674"/>
                  </a:cubicBezTo>
                  <a:lnTo>
                    <a:pt x="434" y="389"/>
                  </a:ln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879440" y="3347258"/>
              <a:ext cx="26322" cy="19972"/>
            </a:xfrm>
            <a:custGeom>
              <a:avLst/>
              <a:gdLst/>
              <a:ahLst/>
              <a:cxnLst/>
              <a:rect l="l" t="t" r="r" b="b"/>
              <a:pathLst>
                <a:path w="572" h="434" extrusionOk="0">
                  <a:moveTo>
                    <a:pt x="286" y="0"/>
                  </a:moveTo>
                  <a:cubicBezTo>
                    <a:pt x="138" y="0"/>
                    <a:pt x="1" y="285"/>
                    <a:pt x="1" y="433"/>
                  </a:cubicBezTo>
                  <a:lnTo>
                    <a:pt x="1" y="433"/>
                  </a:lnTo>
                  <a:cubicBezTo>
                    <a:pt x="1" y="285"/>
                    <a:pt x="138" y="149"/>
                    <a:pt x="286" y="149"/>
                  </a:cubicBezTo>
                  <a:lnTo>
                    <a:pt x="423" y="149"/>
                  </a:lnTo>
                  <a:lnTo>
                    <a:pt x="423" y="286"/>
                  </a:lnTo>
                  <a:cubicBezTo>
                    <a:pt x="423" y="360"/>
                    <a:pt x="460" y="397"/>
                    <a:pt x="497" y="397"/>
                  </a:cubicBezTo>
                  <a:cubicBezTo>
                    <a:pt x="534" y="397"/>
                    <a:pt x="571" y="360"/>
                    <a:pt x="571" y="286"/>
                  </a:cubicBezTo>
                  <a:cubicBezTo>
                    <a:pt x="571" y="149"/>
                    <a:pt x="423" y="0"/>
                    <a:pt x="286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7951413" y="3346015"/>
              <a:ext cx="33133" cy="27564"/>
            </a:xfrm>
            <a:custGeom>
              <a:avLst/>
              <a:gdLst/>
              <a:ahLst/>
              <a:cxnLst/>
              <a:rect l="l" t="t" r="r" b="b"/>
              <a:pathLst>
                <a:path w="720" h="599" extrusionOk="0">
                  <a:moveTo>
                    <a:pt x="528" y="0"/>
                  </a:moveTo>
                  <a:cubicBezTo>
                    <a:pt x="504" y="0"/>
                    <a:pt x="473" y="9"/>
                    <a:pt x="434" y="27"/>
                  </a:cubicBezTo>
                  <a:cubicBezTo>
                    <a:pt x="149" y="27"/>
                    <a:pt x="0" y="313"/>
                    <a:pt x="0" y="598"/>
                  </a:cubicBezTo>
                  <a:cubicBezTo>
                    <a:pt x="149" y="461"/>
                    <a:pt x="149" y="313"/>
                    <a:pt x="286" y="176"/>
                  </a:cubicBezTo>
                  <a:cubicBezTo>
                    <a:pt x="286" y="102"/>
                    <a:pt x="357" y="64"/>
                    <a:pt x="428" y="64"/>
                  </a:cubicBezTo>
                  <a:cubicBezTo>
                    <a:pt x="500" y="64"/>
                    <a:pt x="571" y="102"/>
                    <a:pt x="571" y="176"/>
                  </a:cubicBezTo>
                  <a:lnTo>
                    <a:pt x="571" y="461"/>
                  </a:lnTo>
                  <a:cubicBezTo>
                    <a:pt x="571" y="530"/>
                    <a:pt x="608" y="564"/>
                    <a:pt x="645" y="564"/>
                  </a:cubicBezTo>
                  <a:cubicBezTo>
                    <a:pt x="682" y="564"/>
                    <a:pt x="719" y="530"/>
                    <a:pt x="719" y="461"/>
                  </a:cubicBezTo>
                  <a:cubicBezTo>
                    <a:pt x="591" y="333"/>
                    <a:pt x="684" y="0"/>
                    <a:pt x="528" y="0"/>
                  </a:cubicBezTo>
                  <a:close/>
                </a:path>
              </a:pathLst>
            </a:custGeom>
            <a:solidFill>
              <a:srgbClr val="934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7367389" y="2257534"/>
              <a:ext cx="262668" cy="236346"/>
            </a:xfrm>
            <a:custGeom>
              <a:avLst/>
              <a:gdLst/>
              <a:ahLst/>
              <a:cxnLst/>
              <a:rect l="l" t="t" r="r" b="b"/>
              <a:pathLst>
                <a:path w="5708" h="5136" extrusionOk="0">
                  <a:moveTo>
                    <a:pt x="3847" y="0"/>
                  </a:moveTo>
                  <a:lnTo>
                    <a:pt x="1427" y="149"/>
                  </a:lnTo>
                  <a:cubicBezTo>
                    <a:pt x="994" y="149"/>
                    <a:pt x="708" y="434"/>
                    <a:pt x="857" y="856"/>
                  </a:cubicBezTo>
                  <a:lnTo>
                    <a:pt x="857" y="2146"/>
                  </a:lnTo>
                  <a:cubicBezTo>
                    <a:pt x="857" y="2146"/>
                    <a:pt x="603" y="1892"/>
                    <a:pt x="390" y="1892"/>
                  </a:cubicBezTo>
                  <a:cubicBezTo>
                    <a:pt x="284" y="1892"/>
                    <a:pt x="187" y="1955"/>
                    <a:pt x="138" y="2146"/>
                  </a:cubicBezTo>
                  <a:cubicBezTo>
                    <a:pt x="1" y="2716"/>
                    <a:pt x="423" y="3287"/>
                    <a:pt x="857" y="3287"/>
                  </a:cubicBezTo>
                  <a:cubicBezTo>
                    <a:pt x="857" y="3287"/>
                    <a:pt x="1427" y="4999"/>
                    <a:pt x="2569" y="5136"/>
                  </a:cubicBezTo>
                  <a:cubicBezTo>
                    <a:pt x="3276" y="5136"/>
                    <a:pt x="3995" y="5136"/>
                    <a:pt x="4703" y="3424"/>
                  </a:cubicBezTo>
                  <a:cubicBezTo>
                    <a:pt x="4988" y="3287"/>
                    <a:pt x="5707" y="2716"/>
                    <a:pt x="5273" y="2146"/>
                  </a:cubicBezTo>
                  <a:cubicBezTo>
                    <a:pt x="5273" y="1997"/>
                    <a:pt x="5136" y="1997"/>
                    <a:pt x="4988" y="1997"/>
                  </a:cubicBezTo>
                  <a:cubicBezTo>
                    <a:pt x="4851" y="1997"/>
                    <a:pt x="4851" y="1997"/>
                    <a:pt x="4703" y="2146"/>
                  </a:cubicBezTo>
                  <a:cubicBezTo>
                    <a:pt x="4703" y="1860"/>
                    <a:pt x="4703" y="1427"/>
                    <a:pt x="4851" y="1141"/>
                  </a:cubicBezTo>
                  <a:cubicBezTo>
                    <a:pt x="4851" y="434"/>
                    <a:pt x="4417" y="0"/>
                    <a:pt x="3847" y="0"/>
                  </a:cubicBezTo>
                  <a:close/>
                </a:path>
              </a:pathLst>
            </a:custGeom>
            <a:solidFill>
              <a:srgbClr val="E17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7386855" y="2257534"/>
              <a:ext cx="39437" cy="98754"/>
            </a:xfrm>
            <a:custGeom>
              <a:avLst/>
              <a:gdLst/>
              <a:ahLst/>
              <a:cxnLst/>
              <a:rect l="l" t="t" r="r" b="b"/>
              <a:pathLst>
                <a:path w="857" h="2146" extrusionOk="0">
                  <a:moveTo>
                    <a:pt x="856" y="0"/>
                  </a:moveTo>
                  <a:lnTo>
                    <a:pt x="0" y="1860"/>
                  </a:lnTo>
                  <a:cubicBezTo>
                    <a:pt x="0" y="1860"/>
                    <a:pt x="149" y="1860"/>
                    <a:pt x="285" y="1997"/>
                  </a:cubicBezTo>
                  <a:lnTo>
                    <a:pt x="434" y="2146"/>
                  </a:lnTo>
                  <a:lnTo>
                    <a:pt x="434" y="1997"/>
                  </a:lnTo>
                  <a:cubicBezTo>
                    <a:pt x="434" y="1712"/>
                    <a:pt x="434" y="1290"/>
                    <a:pt x="571" y="1004"/>
                  </a:cubicBezTo>
                  <a:cubicBezTo>
                    <a:pt x="719" y="856"/>
                    <a:pt x="719" y="719"/>
                    <a:pt x="856" y="434"/>
                  </a:cubicBezTo>
                  <a:lnTo>
                    <a:pt x="856" y="285"/>
                  </a:lnTo>
                  <a:lnTo>
                    <a:pt x="856" y="149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242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7380551" y="2159330"/>
              <a:ext cx="229535" cy="203259"/>
            </a:xfrm>
            <a:custGeom>
              <a:avLst/>
              <a:gdLst/>
              <a:ahLst/>
              <a:cxnLst/>
              <a:rect l="l" t="t" r="r" b="b"/>
              <a:pathLst>
                <a:path w="4988" h="4417" extrusionOk="0">
                  <a:moveTo>
                    <a:pt x="3929" y="3358"/>
                  </a:moveTo>
                  <a:cubicBezTo>
                    <a:pt x="3932" y="3398"/>
                    <a:pt x="3950" y="3424"/>
                    <a:pt x="3994" y="3424"/>
                  </a:cubicBezTo>
                  <a:cubicBezTo>
                    <a:pt x="3973" y="3402"/>
                    <a:pt x="3951" y="3380"/>
                    <a:pt x="3929" y="3358"/>
                  </a:cubicBezTo>
                  <a:close/>
                  <a:moveTo>
                    <a:pt x="3846" y="0"/>
                  </a:moveTo>
                  <a:cubicBezTo>
                    <a:pt x="3139" y="422"/>
                    <a:pt x="2134" y="137"/>
                    <a:pt x="1427" y="422"/>
                  </a:cubicBezTo>
                  <a:cubicBezTo>
                    <a:pt x="1141" y="571"/>
                    <a:pt x="993" y="708"/>
                    <a:pt x="856" y="856"/>
                  </a:cubicBezTo>
                  <a:cubicBezTo>
                    <a:pt x="856" y="856"/>
                    <a:pt x="708" y="856"/>
                    <a:pt x="571" y="993"/>
                  </a:cubicBezTo>
                  <a:cubicBezTo>
                    <a:pt x="286" y="1141"/>
                    <a:pt x="137" y="1564"/>
                    <a:pt x="0" y="1849"/>
                  </a:cubicBezTo>
                  <a:lnTo>
                    <a:pt x="0" y="2853"/>
                  </a:lnTo>
                  <a:lnTo>
                    <a:pt x="0" y="3709"/>
                  </a:lnTo>
                  <a:cubicBezTo>
                    <a:pt x="0" y="3709"/>
                    <a:pt x="0" y="3994"/>
                    <a:pt x="137" y="3994"/>
                  </a:cubicBezTo>
                  <a:cubicBezTo>
                    <a:pt x="137" y="3994"/>
                    <a:pt x="286" y="3994"/>
                    <a:pt x="422" y="4131"/>
                  </a:cubicBezTo>
                  <a:lnTo>
                    <a:pt x="571" y="4280"/>
                  </a:lnTo>
                  <a:lnTo>
                    <a:pt x="708" y="4131"/>
                  </a:lnTo>
                  <a:cubicBezTo>
                    <a:pt x="571" y="3846"/>
                    <a:pt x="571" y="3424"/>
                    <a:pt x="708" y="3138"/>
                  </a:cubicBezTo>
                  <a:cubicBezTo>
                    <a:pt x="856" y="2990"/>
                    <a:pt x="856" y="2853"/>
                    <a:pt x="993" y="2568"/>
                  </a:cubicBezTo>
                  <a:lnTo>
                    <a:pt x="993" y="2419"/>
                  </a:lnTo>
                  <a:lnTo>
                    <a:pt x="993" y="2283"/>
                  </a:lnTo>
                  <a:lnTo>
                    <a:pt x="993" y="2134"/>
                  </a:lnTo>
                  <a:cubicBezTo>
                    <a:pt x="1141" y="2568"/>
                    <a:pt x="1564" y="2853"/>
                    <a:pt x="1849" y="2990"/>
                  </a:cubicBezTo>
                  <a:cubicBezTo>
                    <a:pt x="2134" y="3138"/>
                    <a:pt x="2283" y="3275"/>
                    <a:pt x="2568" y="3424"/>
                  </a:cubicBezTo>
                  <a:cubicBezTo>
                    <a:pt x="2568" y="3138"/>
                    <a:pt x="2420" y="2853"/>
                    <a:pt x="2420" y="2568"/>
                  </a:cubicBezTo>
                  <a:lnTo>
                    <a:pt x="2420" y="2568"/>
                  </a:lnTo>
                  <a:cubicBezTo>
                    <a:pt x="2705" y="2853"/>
                    <a:pt x="2990" y="2990"/>
                    <a:pt x="3424" y="3275"/>
                  </a:cubicBezTo>
                  <a:cubicBezTo>
                    <a:pt x="3276" y="2990"/>
                    <a:pt x="3276" y="2853"/>
                    <a:pt x="3139" y="2705"/>
                  </a:cubicBezTo>
                  <a:lnTo>
                    <a:pt x="3139" y="2705"/>
                  </a:lnTo>
                  <a:cubicBezTo>
                    <a:pt x="3402" y="2842"/>
                    <a:pt x="3666" y="3096"/>
                    <a:pt x="3929" y="3358"/>
                  </a:cubicBezTo>
                  <a:lnTo>
                    <a:pt x="3929" y="3358"/>
                  </a:lnTo>
                  <a:cubicBezTo>
                    <a:pt x="3922" y="3265"/>
                    <a:pt x="3994" y="3094"/>
                    <a:pt x="3994" y="2990"/>
                  </a:cubicBezTo>
                  <a:cubicBezTo>
                    <a:pt x="3994" y="2853"/>
                    <a:pt x="3846" y="2705"/>
                    <a:pt x="3846" y="2568"/>
                  </a:cubicBezTo>
                  <a:lnTo>
                    <a:pt x="3846" y="2568"/>
                  </a:lnTo>
                  <a:cubicBezTo>
                    <a:pt x="3846" y="2568"/>
                    <a:pt x="3994" y="2568"/>
                    <a:pt x="3994" y="2705"/>
                  </a:cubicBezTo>
                  <a:cubicBezTo>
                    <a:pt x="4131" y="2705"/>
                    <a:pt x="4280" y="2853"/>
                    <a:pt x="4417" y="3138"/>
                  </a:cubicBezTo>
                  <a:lnTo>
                    <a:pt x="4417" y="3561"/>
                  </a:lnTo>
                  <a:lnTo>
                    <a:pt x="4417" y="4417"/>
                  </a:lnTo>
                  <a:cubicBezTo>
                    <a:pt x="4417" y="4280"/>
                    <a:pt x="4565" y="4280"/>
                    <a:pt x="4565" y="4131"/>
                  </a:cubicBezTo>
                  <a:lnTo>
                    <a:pt x="4850" y="4131"/>
                  </a:lnTo>
                  <a:cubicBezTo>
                    <a:pt x="4987" y="3846"/>
                    <a:pt x="4987" y="3561"/>
                    <a:pt x="4987" y="3275"/>
                  </a:cubicBezTo>
                  <a:cubicBezTo>
                    <a:pt x="4987" y="2990"/>
                    <a:pt x="4850" y="2705"/>
                    <a:pt x="4702" y="2568"/>
                  </a:cubicBezTo>
                  <a:cubicBezTo>
                    <a:pt x="4850" y="2568"/>
                    <a:pt x="4987" y="2705"/>
                    <a:pt x="4987" y="2853"/>
                  </a:cubicBezTo>
                  <a:cubicBezTo>
                    <a:pt x="4987" y="2283"/>
                    <a:pt x="4987" y="1849"/>
                    <a:pt x="4702" y="1427"/>
                  </a:cubicBezTo>
                  <a:cubicBezTo>
                    <a:pt x="4702" y="1141"/>
                    <a:pt x="4417" y="856"/>
                    <a:pt x="4131" y="708"/>
                  </a:cubicBezTo>
                  <a:cubicBezTo>
                    <a:pt x="3994" y="571"/>
                    <a:pt x="3709" y="571"/>
                    <a:pt x="3424" y="571"/>
                  </a:cubicBezTo>
                  <a:cubicBezTo>
                    <a:pt x="3561" y="571"/>
                    <a:pt x="3709" y="137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7531262" y="2356245"/>
              <a:ext cx="13161" cy="19465"/>
            </a:xfrm>
            <a:custGeom>
              <a:avLst/>
              <a:gdLst/>
              <a:ahLst/>
              <a:cxnLst/>
              <a:rect l="l" t="t" r="r" b="b"/>
              <a:pathLst>
                <a:path w="286" h="423" extrusionOk="0">
                  <a:moveTo>
                    <a:pt x="286" y="1"/>
                  </a:moveTo>
                  <a:cubicBezTo>
                    <a:pt x="149" y="1"/>
                    <a:pt x="149" y="1"/>
                    <a:pt x="1" y="138"/>
                  </a:cubicBezTo>
                  <a:cubicBezTo>
                    <a:pt x="1" y="286"/>
                    <a:pt x="149" y="423"/>
                    <a:pt x="149" y="423"/>
                  </a:cubicBezTo>
                  <a:cubicBezTo>
                    <a:pt x="286" y="423"/>
                    <a:pt x="286" y="286"/>
                    <a:pt x="286" y="138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7426247" y="2325458"/>
              <a:ext cx="52552" cy="17717"/>
            </a:xfrm>
            <a:custGeom>
              <a:avLst/>
              <a:gdLst/>
              <a:ahLst/>
              <a:cxnLst/>
              <a:rect l="l" t="t" r="r" b="b"/>
              <a:pathLst>
                <a:path w="1142" h="385" extrusionOk="0">
                  <a:moveTo>
                    <a:pt x="589" y="1"/>
                  </a:moveTo>
                  <a:cubicBezTo>
                    <a:pt x="382" y="1"/>
                    <a:pt x="166" y="70"/>
                    <a:pt x="0" y="236"/>
                  </a:cubicBezTo>
                  <a:cubicBezTo>
                    <a:pt x="0" y="384"/>
                    <a:pt x="148" y="384"/>
                    <a:pt x="148" y="384"/>
                  </a:cubicBezTo>
                  <a:cubicBezTo>
                    <a:pt x="229" y="216"/>
                    <a:pt x="414" y="147"/>
                    <a:pt x="579" y="147"/>
                  </a:cubicBezTo>
                  <a:cubicBezTo>
                    <a:pt x="694" y="147"/>
                    <a:pt x="800" y="180"/>
                    <a:pt x="856" y="236"/>
                  </a:cubicBezTo>
                  <a:cubicBezTo>
                    <a:pt x="1004" y="236"/>
                    <a:pt x="1141" y="236"/>
                    <a:pt x="1004" y="99"/>
                  </a:cubicBezTo>
                  <a:cubicBezTo>
                    <a:pt x="885" y="37"/>
                    <a:pt x="739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7518147" y="2325458"/>
              <a:ext cx="46248" cy="16014"/>
            </a:xfrm>
            <a:custGeom>
              <a:avLst/>
              <a:gdLst/>
              <a:ahLst/>
              <a:cxnLst/>
              <a:rect l="l" t="t" r="r" b="b"/>
              <a:pathLst>
                <a:path w="1005" h="348" extrusionOk="0">
                  <a:moveTo>
                    <a:pt x="478" y="1"/>
                  </a:moveTo>
                  <a:cubicBezTo>
                    <a:pt x="338" y="1"/>
                    <a:pt x="182" y="37"/>
                    <a:pt x="0" y="99"/>
                  </a:cubicBezTo>
                  <a:lnTo>
                    <a:pt x="149" y="236"/>
                  </a:lnTo>
                  <a:cubicBezTo>
                    <a:pt x="286" y="99"/>
                    <a:pt x="571" y="99"/>
                    <a:pt x="719" y="99"/>
                  </a:cubicBezTo>
                  <a:cubicBezTo>
                    <a:pt x="719" y="236"/>
                    <a:pt x="856" y="236"/>
                    <a:pt x="856" y="236"/>
                  </a:cubicBezTo>
                  <a:cubicBezTo>
                    <a:pt x="856" y="310"/>
                    <a:pt x="893" y="347"/>
                    <a:pt x="930" y="347"/>
                  </a:cubicBezTo>
                  <a:cubicBezTo>
                    <a:pt x="967" y="347"/>
                    <a:pt x="1004" y="310"/>
                    <a:pt x="1004" y="236"/>
                  </a:cubicBezTo>
                  <a:cubicBezTo>
                    <a:pt x="839" y="70"/>
                    <a:pt x="673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7452478" y="2356245"/>
              <a:ext cx="13161" cy="19465"/>
            </a:xfrm>
            <a:custGeom>
              <a:avLst/>
              <a:gdLst/>
              <a:ahLst/>
              <a:cxnLst/>
              <a:rect l="l" t="t" r="r" b="b"/>
              <a:pathLst>
                <a:path w="286" h="423" extrusionOk="0">
                  <a:moveTo>
                    <a:pt x="149" y="1"/>
                  </a:moveTo>
                  <a:cubicBezTo>
                    <a:pt x="1" y="1"/>
                    <a:pt x="1" y="1"/>
                    <a:pt x="1" y="138"/>
                  </a:cubicBezTo>
                  <a:cubicBezTo>
                    <a:pt x="1" y="286"/>
                    <a:pt x="149" y="423"/>
                    <a:pt x="149" y="423"/>
                  </a:cubicBezTo>
                  <a:cubicBezTo>
                    <a:pt x="286" y="423"/>
                    <a:pt x="286" y="286"/>
                    <a:pt x="286" y="138"/>
                  </a:cubicBezTo>
                  <a:cubicBezTo>
                    <a:pt x="286" y="1"/>
                    <a:pt x="286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7472450" y="2428218"/>
              <a:ext cx="45741" cy="33133"/>
            </a:xfrm>
            <a:custGeom>
              <a:avLst/>
              <a:gdLst/>
              <a:ahLst/>
              <a:cxnLst/>
              <a:rect l="l" t="t" r="r" b="b"/>
              <a:pathLst>
                <a:path w="994" h="720" extrusionOk="0">
                  <a:moveTo>
                    <a:pt x="286" y="0"/>
                  </a:moveTo>
                  <a:cubicBezTo>
                    <a:pt x="137" y="0"/>
                    <a:pt x="137" y="0"/>
                    <a:pt x="137" y="149"/>
                  </a:cubicBezTo>
                  <a:cubicBezTo>
                    <a:pt x="0" y="434"/>
                    <a:pt x="286" y="719"/>
                    <a:pt x="571" y="719"/>
                  </a:cubicBezTo>
                  <a:cubicBezTo>
                    <a:pt x="856" y="719"/>
                    <a:pt x="993" y="285"/>
                    <a:pt x="993" y="149"/>
                  </a:cubicBezTo>
                  <a:cubicBezTo>
                    <a:pt x="993" y="99"/>
                    <a:pt x="978" y="83"/>
                    <a:pt x="947" y="83"/>
                  </a:cubicBezTo>
                  <a:cubicBezTo>
                    <a:pt x="885" y="83"/>
                    <a:pt x="761" y="149"/>
                    <a:pt x="571" y="149"/>
                  </a:cubicBezTo>
                  <a:cubicBezTo>
                    <a:pt x="423" y="149"/>
                    <a:pt x="286" y="149"/>
                    <a:pt x="286" y="0"/>
                  </a:cubicBezTo>
                  <a:close/>
                </a:path>
              </a:pathLst>
            </a:custGeom>
            <a:solidFill>
              <a:srgbClr val="F8F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7419943" y="2395637"/>
              <a:ext cx="45695" cy="19465"/>
            </a:xfrm>
            <a:custGeom>
              <a:avLst/>
              <a:gdLst/>
              <a:ahLst/>
              <a:cxnLst/>
              <a:rect l="l" t="t" r="r" b="b"/>
              <a:pathLst>
                <a:path w="993" h="423" extrusionOk="0">
                  <a:moveTo>
                    <a:pt x="422" y="1"/>
                  </a:moveTo>
                  <a:cubicBezTo>
                    <a:pt x="285" y="1"/>
                    <a:pt x="0" y="1"/>
                    <a:pt x="0" y="138"/>
                  </a:cubicBezTo>
                  <a:cubicBezTo>
                    <a:pt x="0" y="286"/>
                    <a:pt x="285" y="423"/>
                    <a:pt x="422" y="423"/>
                  </a:cubicBezTo>
                  <a:cubicBezTo>
                    <a:pt x="708" y="423"/>
                    <a:pt x="856" y="286"/>
                    <a:pt x="856" y="138"/>
                  </a:cubicBezTo>
                  <a:cubicBezTo>
                    <a:pt x="993" y="138"/>
                    <a:pt x="708" y="1"/>
                    <a:pt x="422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7531262" y="2395637"/>
              <a:ext cx="39437" cy="22318"/>
            </a:xfrm>
            <a:custGeom>
              <a:avLst/>
              <a:gdLst/>
              <a:ahLst/>
              <a:cxnLst/>
              <a:rect l="l" t="t" r="r" b="b"/>
              <a:pathLst>
                <a:path w="857" h="485" extrusionOk="0">
                  <a:moveTo>
                    <a:pt x="434" y="1"/>
                  </a:moveTo>
                  <a:cubicBezTo>
                    <a:pt x="286" y="1"/>
                    <a:pt x="1" y="138"/>
                    <a:pt x="1" y="286"/>
                  </a:cubicBezTo>
                  <a:cubicBezTo>
                    <a:pt x="1" y="423"/>
                    <a:pt x="149" y="423"/>
                    <a:pt x="434" y="423"/>
                  </a:cubicBezTo>
                  <a:cubicBezTo>
                    <a:pt x="518" y="467"/>
                    <a:pt x="590" y="485"/>
                    <a:pt x="648" y="485"/>
                  </a:cubicBezTo>
                  <a:cubicBezTo>
                    <a:pt x="788" y="485"/>
                    <a:pt x="856" y="382"/>
                    <a:pt x="856" y="286"/>
                  </a:cubicBezTo>
                  <a:cubicBezTo>
                    <a:pt x="856" y="138"/>
                    <a:pt x="719" y="1"/>
                    <a:pt x="434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7498681" y="2369360"/>
              <a:ext cx="19511" cy="39437"/>
            </a:xfrm>
            <a:custGeom>
              <a:avLst/>
              <a:gdLst/>
              <a:ahLst/>
              <a:cxnLst/>
              <a:rect l="l" t="t" r="r" b="b"/>
              <a:pathLst>
                <a:path w="424" h="857" extrusionOk="0">
                  <a:moveTo>
                    <a:pt x="1" y="1"/>
                  </a:moveTo>
                  <a:lnTo>
                    <a:pt x="1" y="138"/>
                  </a:lnTo>
                  <a:lnTo>
                    <a:pt x="1" y="286"/>
                  </a:lnTo>
                  <a:lnTo>
                    <a:pt x="1" y="423"/>
                  </a:lnTo>
                  <a:lnTo>
                    <a:pt x="138" y="423"/>
                  </a:lnTo>
                  <a:lnTo>
                    <a:pt x="138" y="286"/>
                  </a:lnTo>
                  <a:lnTo>
                    <a:pt x="138" y="138"/>
                  </a:lnTo>
                  <a:cubicBezTo>
                    <a:pt x="138" y="138"/>
                    <a:pt x="1" y="138"/>
                    <a:pt x="1" y="1"/>
                  </a:cubicBezTo>
                  <a:close/>
                  <a:moveTo>
                    <a:pt x="138" y="423"/>
                  </a:moveTo>
                  <a:lnTo>
                    <a:pt x="138" y="572"/>
                  </a:lnTo>
                  <a:lnTo>
                    <a:pt x="245" y="670"/>
                  </a:lnTo>
                  <a:lnTo>
                    <a:pt x="245" y="670"/>
                  </a:lnTo>
                  <a:cubicBezTo>
                    <a:pt x="201" y="709"/>
                    <a:pt x="138" y="709"/>
                    <a:pt x="138" y="709"/>
                  </a:cubicBezTo>
                  <a:cubicBezTo>
                    <a:pt x="138" y="709"/>
                    <a:pt x="138" y="857"/>
                    <a:pt x="1" y="857"/>
                  </a:cubicBezTo>
                  <a:lnTo>
                    <a:pt x="138" y="857"/>
                  </a:lnTo>
                  <a:cubicBezTo>
                    <a:pt x="286" y="857"/>
                    <a:pt x="286" y="709"/>
                    <a:pt x="286" y="709"/>
                  </a:cubicBezTo>
                  <a:lnTo>
                    <a:pt x="423" y="709"/>
                  </a:lnTo>
                  <a:cubicBezTo>
                    <a:pt x="286" y="572"/>
                    <a:pt x="286" y="572"/>
                    <a:pt x="286" y="423"/>
                  </a:cubicBezTo>
                  <a:close/>
                </a:path>
              </a:pathLst>
            </a:custGeom>
            <a:solidFill>
              <a:srgbClr val="B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7459335" y="2480725"/>
              <a:ext cx="78782" cy="19189"/>
            </a:xfrm>
            <a:custGeom>
              <a:avLst/>
              <a:gdLst/>
              <a:ahLst/>
              <a:cxnLst/>
              <a:rect l="l" t="t" r="r" b="b"/>
              <a:pathLst>
                <a:path w="1712" h="417" extrusionOk="0">
                  <a:moveTo>
                    <a:pt x="0" y="0"/>
                  </a:moveTo>
                  <a:lnTo>
                    <a:pt x="0" y="149"/>
                  </a:lnTo>
                  <a:cubicBezTo>
                    <a:pt x="191" y="340"/>
                    <a:pt x="471" y="416"/>
                    <a:pt x="761" y="416"/>
                  </a:cubicBezTo>
                  <a:cubicBezTo>
                    <a:pt x="1111" y="416"/>
                    <a:pt x="1475" y="305"/>
                    <a:pt x="1712" y="149"/>
                  </a:cubicBezTo>
                  <a:lnTo>
                    <a:pt x="1712" y="0"/>
                  </a:lnTo>
                  <a:cubicBezTo>
                    <a:pt x="1398" y="157"/>
                    <a:pt x="1084" y="273"/>
                    <a:pt x="770" y="273"/>
                  </a:cubicBezTo>
                  <a:cubicBezTo>
                    <a:pt x="514" y="273"/>
                    <a:pt x="257" y="195"/>
                    <a:pt x="0" y="0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7137388" y="3005891"/>
              <a:ext cx="13161" cy="20018"/>
            </a:xfrm>
            <a:custGeom>
              <a:avLst/>
              <a:gdLst/>
              <a:ahLst/>
              <a:cxnLst/>
              <a:rect l="l" t="t" r="r" b="b"/>
              <a:pathLst>
                <a:path w="286" h="435" extrusionOk="0">
                  <a:moveTo>
                    <a:pt x="0" y="1"/>
                  </a:moveTo>
                  <a:cubicBezTo>
                    <a:pt x="0" y="149"/>
                    <a:pt x="149" y="434"/>
                    <a:pt x="286" y="434"/>
                  </a:cubicBezTo>
                  <a:cubicBezTo>
                    <a:pt x="149" y="286"/>
                    <a:pt x="149" y="149"/>
                    <a:pt x="0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7183590" y="2763280"/>
              <a:ext cx="13161" cy="26276"/>
            </a:xfrm>
            <a:custGeom>
              <a:avLst/>
              <a:gdLst/>
              <a:ahLst/>
              <a:cxnLst/>
              <a:rect l="l" t="t" r="r" b="b"/>
              <a:pathLst>
                <a:path w="286" h="571" extrusionOk="0">
                  <a:moveTo>
                    <a:pt x="138" y="0"/>
                  </a:moveTo>
                  <a:lnTo>
                    <a:pt x="138" y="0"/>
                  </a:lnTo>
                  <a:cubicBezTo>
                    <a:pt x="1" y="137"/>
                    <a:pt x="138" y="422"/>
                    <a:pt x="286" y="571"/>
                  </a:cubicBezTo>
                  <a:lnTo>
                    <a:pt x="286" y="285"/>
                  </a:lnTo>
                  <a:cubicBezTo>
                    <a:pt x="138" y="137"/>
                    <a:pt x="138" y="137"/>
                    <a:pt x="138" y="0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7761309" y="2756423"/>
              <a:ext cx="32580" cy="33133"/>
            </a:xfrm>
            <a:custGeom>
              <a:avLst/>
              <a:gdLst/>
              <a:ahLst/>
              <a:cxnLst/>
              <a:rect l="l" t="t" r="r" b="b"/>
              <a:pathLst>
                <a:path w="708" h="720" extrusionOk="0">
                  <a:moveTo>
                    <a:pt x="571" y="1"/>
                  </a:moveTo>
                  <a:cubicBezTo>
                    <a:pt x="422" y="286"/>
                    <a:pt x="285" y="571"/>
                    <a:pt x="0" y="720"/>
                  </a:cubicBezTo>
                  <a:cubicBezTo>
                    <a:pt x="285" y="571"/>
                    <a:pt x="571" y="434"/>
                    <a:pt x="708" y="149"/>
                  </a:cubicBezTo>
                  <a:cubicBezTo>
                    <a:pt x="708" y="1"/>
                    <a:pt x="571" y="1"/>
                    <a:pt x="571" y="1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7769869" y="3055591"/>
              <a:ext cx="17717" cy="16014"/>
            </a:xfrm>
            <a:custGeom>
              <a:avLst/>
              <a:gdLst/>
              <a:ahLst/>
              <a:cxnLst/>
              <a:rect l="l" t="t" r="r" b="b"/>
              <a:pathLst>
                <a:path w="385" h="348" extrusionOk="0">
                  <a:moveTo>
                    <a:pt x="66" y="1"/>
                  </a:moveTo>
                  <a:cubicBezTo>
                    <a:pt x="33" y="1"/>
                    <a:pt x="0" y="62"/>
                    <a:pt x="99" y="62"/>
                  </a:cubicBezTo>
                  <a:cubicBezTo>
                    <a:pt x="99" y="16"/>
                    <a:pt x="83" y="1"/>
                    <a:pt x="66" y="1"/>
                  </a:cubicBezTo>
                  <a:close/>
                  <a:moveTo>
                    <a:pt x="99" y="62"/>
                  </a:moveTo>
                  <a:cubicBezTo>
                    <a:pt x="99" y="210"/>
                    <a:pt x="236" y="210"/>
                    <a:pt x="385" y="347"/>
                  </a:cubicBezTo>
                  <a:lnTo>
                    <a:pt x="385" y="210"/>
                  </a:lnTo>
                  <a:cubicBezTo>
                    <a:pt x="385" y="210"/>
                    <a:pt x="236" y="62"/>
                    <a:pt x="99" y="62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7084880" y="3307866"/>
              <a:ext cx="19972" cy="13161"/>
            </a:xfrm>
            <a:custGeom>
              <a:avLst/>
              <a:gdLst/>
              <a:ahLst/>
              <a:cxnLst/>
              <a:rect l="l" t="t" r="r" b="b"/>
              <a:pathLst>
                <a:path w="434" h="286" extrusionOk="0">
                  <a:moveTo>
                    <a:pt x="0" y="0"/>
                  </a:moveTo>
                  <a:cubicBezTo>
                    <a:pt x="0" y="149"/>
                    <a:pt x="149" y="286"/>
                    <a:pt x="285" y="286"/>
                  </a:cubicBezTo>
                  <a:cubicBezTo>
                    <a:pt x="434" y="149"/>
                    <a:pt x="285" y="149"/>
                    <a:pt x="285" y="149"/>
                  </a:cubicBezTo>
                  <a:cubicBezTo>
                    <a:pt x="149" y="149"/>
                    <a:pt x="149" y="149"/>
                    <a:pt x="0" y="0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7879440" y="3307866"/>
              <a:ext cx="19511" cy="13161"/>
            </a:xfrm>
            <a:custGeom>
              <a:avLst/>
              <a:gdLst/>
              <a:ahLst/>
              <a:cxnLst/>
              <a:rect l="l" t="t" r="r" b="b"/>
              <a:pathLst>
                <a:path w="424" h="286" extrusionOk="0">
                  <a:moveTo>
                    <a:pt x="286" y="0"/>
                  </a:moveTo>
                  <a:cubicBezTo>
                    <a:pt x="286" y="0"/>
                    <a:pt x="138" y="149"/>
                    <a:pt x="1" y="149"/>
                  </a:cubicBezTo>
                  <a:cubicBezTo>
                    <a:pt x="1" y="286"/>
                    <a:pt x="1" y="286"/>
                    <a:pt x="138" y="286"/>
                  </a:cubicBezTo>
                  <a:cubicBezTo>
                    <a:pt x="138" y="149"/>
                    <a:pt x="286" y="149"/>
                    <a:pt x="423" y="0"/>
                  </a:cubicBezTo>
                  <a:close/>
                </a:path>
              </a:pathLst>
            </a:custGeom>
            <a:solidFill>
              <a:srgbClr val="D86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7328319" y="3032674"/>
              <a:ext cx="163592" cy="67876"/>
            </a:xfrm>
            <a:custGeom>
              <a:avLst/>
              <a:gdLst/>
              <a:ahLst/>
              <a:cxnLst/>
              <a:rect l="l" t="t" r="r" b="b"/>
              <a:pathLst>
                <a:path w="3555" h="1475" extrusionOk="0">
                  <a:moveTo>
                    <a:pt x="199" y="0"/>
                  </a:moveTo>
                  <a:cubicBezTo>
                    <a:pt x="1" y="0"/>
                    <a:pt x="450" y="454"/>
                    <a:pt x="565" y="560"/>
                  </a:cubicBezTo>
                  <a:cubicBezTo>
                    <a:pt x="850" y="845"/>
                    <a:pt x="987" y="993"/>
                    <a:pt x="1421" y="1130"/>
                  </a:cubicBezTo>
                  <a:cubicBezTo>
                    <a:pt x="1729" y="1339"/>
                    <a:pt x="2196" y="1474"/>
                    <a:pt x="2647" y="1474"/>
                  </a:cubicBezTo>
                  <a:cubicBezTo>
                    <a:pt x="2814" y="1474"/>
                    <a:pt x="2979" y="1456"/>
                    <a:pt x="3132" y="1416"/>
                  </a:cubicBezTo>
                  <a:lnTo>
                    <a:pt x="3418" y="1416"/>
                  </a:lnTo>
                  <a:cubicBezTo>
                    <a:pt x="3555" y="1279"/>
                    <a:pt x="3418" y="993"/>
                    <a:pt x="3269" y="845"/>
                  </a:cubicBezTo>
                  <a:cubicBezTo>
                    <a:pt x="3132" y="708"/>
                    <a:pt x="2847" y="708"/>
                    <a:pt x="2562" y="708"/>
                  </a:cubicBezTo>
                  <a:cubicBezTo>
                    <a:pt x="2276" y="708"/>
                    <a:pt x="1843" y="560"/>
                    <a:pt x="1557" y="560"/>
                  </a:cubicBezTo>
                  <a:cubicBezTo>
                    <a:pt x="1135" y="423"/>
                    <a:pt x="850" y="274"/>
                    <a:pt x="565" y="137"/>
                  </a:cubicBezTo>
                  <a:cubicBezTo>
                    <a:pt x="370" y="39"/>
                    <a:pt x="257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7577465" y="2986471"/>
              <a:ext cx="78828" cy="45741"/>
            </a:xfrm>
            <a:custGeom>
              <a:avLst/>
              <a:gdLst/>
              <a:ahLst/>
              <a:cxnLst/>
              <a:rect l="l" t="t" r="r" b="b"/>
              <a:pathLst>
                <a:path w="1713" h="994" extrusionOk="0">
                  <a:moveTo>
                    <a:pt x="1713" y="0"/>
                  </a:moveTo>
                  <a:cubicBezTo>
                    <a:pt x="1564" y="0"/>
                    <a:pt x="1427" y="137"/>
                    <a:pt x="1279" y="286"/>
                  </a:cubicBezTo>
                  <a:cubicBezTo>
                    <a:pt x="1142" y="286"/>
                    <a:pt x="994" y="423"/>
                    <a:pt x="857" y="423"/>
                  </a:cubicBezTo>
                  <a:lnTo>
                    <a:pt x="571" y="708"/>
                  </a:lnTo>
                  <a:lnTo>
                    <a:pt x="1" y="708"/>
                  </a:lnTo>
                  <a:cubicBezTo>
                    <a:pt x="1" y="856"/>
                    <a:pt x="1" y="856"/>
                    <a:pt x="138" y="856"/>
                  </a:cubicBezTo>
                  <a:cubicBezTo>
                    <a:pt x="138" y="993"/>
                    <a:pt x="138" y="993"/>
                    <a:pt x="286" y="993"/>
                  </a:cubicBezTo>
                  <a:cubicBezTo>
                    <a:pt x="286" y="993"/>
                    <a:pt x="423" y="856"/>
                    <a:pt x="571" y="856"/>
                  </a:cubicBezTo>
                  <a:cubicBezTo>
                    <a:pt x="857" y="708"/>
                    <a:pt x="1279" y="571"/>
                    <a:pt x="1564" y="286"/>
                  </a:cubicBezTo>
                  <a:cubicBezTo>
                    <a:pt x="1564" y="137"/>
                    <a:pt x="1713" y="137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7452478" y="3445968"/>
              <a:ext cx="65713" cy="27933"/>
            </a:xfrm>
            <a:custGeom>
              <a:avLst/>
              <a:gdLst/>
              <a:ahLst/>
              <a:cxnLst/>
              <a:rect l="l" t="t" r="r" b="b"/>
              <a:pathLst>
                <a:path w="1428" h="607" extrusionOk="0">
                  <a:moveTo>
                    <a:pt x="1" y="1"/>
                  </a:moveTo>
                  <a:cubicBezTo>
                    <a:pt x="237" y="350"/>
                    <a:pt x="770" y="606"/>
                    <a:pt x="1186" y="606"/>
                  </a:cubicBezTo>
                  <a:cubicBezTo>
                    <a:pt x="1273" y="606"/>
                    <a:pt x="1355" y="595"/>
                    <a:pt x="1427" y="572"/>
                  </a:cubicBezTo>
                  <a:cubicBezTo>
                    <a:pt x="1142" y="572"/>
                    <a:pt x="1005" y="423"/>
                    <a:pt x="720" y="423"/>
                  </a:cubicBezTo>
                  <a:cubicBezTo>
                    <a:pt x="434" y="423"/>
                    <a:pt x="286" y="286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38"/>
          <p:cNvSpPr txBox="1">
            <a:spLocks noGrp="1"/>
          </p:cNvSpPr>
          <p:nvPr>
            <p:ph type="subTitle" idx="1"/>
          </p:nvPr>
        </p:nvSpPr>
        <p:spPr>
          <a:xfrm>
            <a:off x="3749775" y="1601493"/>
            <a:ext cx="4669500" cy="2347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-Exploratory testing for understanding better the main functionalities and finding early bugs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-Documented exploratory and noted the issues found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-Component testing, System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-Ad-hoc for testing the areas where the most bugs were found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-Writing Smoke test and executing it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-Scripted testing for specific areas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-Test Report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b="1" dirty="0"/>
              <a:t> </a:t>
            </a:r>
            <a:endParaRPr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5"/>
          <p:cNvSpPr txBox="1">
            <a:spLocks noGrp="1"/>
          </p:cNvSpPr>
          <p:nvPr>
            <p:ph type="body" idx="1"/>
          </p:nvPr>
        </p:nvSpPr>
        <p:spPr>
          <a:xfrm>
            <a:off x="719999" y="2287318"/>
            <a:ext cx="3786541" cy="2385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/>
              <a:t>Mantis - Bug reporting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 err="1"/>
              <a:t>TestLink</a:t>
            </a:r>
            <a:r>
              <a:rPr lang="en-US" sz="1400" b="1" dirty="0"/>
              <a:t> - Test Case Management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/>
              <a:t>Snipping Tool - Screenshots Capture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 err="1"/>
              <a:t>Generatedata</a:t>
            </a:r>
            <a:r>
              <a:rPr lang="en-US" sz="1400" b="1" dirty="0"/>
              <a:t> – Test information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b="1" dirty="0" err="1"/>
              <a:t>Xmind</a:t>
            </a:r>
            <a:r>
              <a:rPr lang="en-US" sz="1400" b="1" dirty="0"/>
              <a:t> Tool – Mind Map</a:t>
            </a:r>
            <a:endParaRPr sz="1400" b="1" dirty="0"/>
          </a:p>
        </p:txBody>
      </p:sp>
      <p:sp>
        <p:nvSpPr>
          <p:cNvPr id="1244" name="Google Shape;1244;p35"/>
          <p:cNvSpPr txBox="1">
            <a:spLocks noGrp="1"/>
          </p:cNvSpPr>
          <p:nvPr>
            <p:ph type="ctrTitle"/>
          </p:nvPr>
        </p:nvSpPr>
        <p:spPr>
          <a:xfrm>
            <a:off x="720000" y="1463567"/>
            <a:ext cx="7752600" cy="650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used</a:t>
            </a:r>
            <a:endParaRPr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oogle Shape;1792;p40">
            <a:extLst>
              <a:ext uri="{FF2B5EF4-FFF2-40B4-BE49-F238E27FC236}">
                <a16:creationId xmlns:a16="http://schemas.microsoft.com/office/drawing/2014/main" id="{312F1733-27F6-ED5E-F2D5-1B9F4E912D92}"/>
              </a:ext>
            </a:extLst>
          </p:cNvPr>
          <p:cNvGrpSpPr/>
          <p:nvPr/>
        </p:nvGrpSpPr>
        <p:grpSpPr>
          <a:xfrm>
            <a:off x="5008730" y="1721035"/>
            <a:ext cx="3139505" cy="3422465"/>
            <a:chOff x="5274760" y="1879616"/>
            <a:chExt cx="2298488" cy="2505648"/>
          </a:xfrm>
        </p:grpSpPr>
        <p:sp>
          <p:nvSpPr>
            <p:cNvPr id="5" name="Google Shape;1793;p40">
              <a:extLst>
                <a:ext uri="{FF2B5EF4-FFF2-40B4-BE49-F238E27FC236}">
                  <a16:creationId xmlns:a16="http://schemas.microsoft.com/office/drawing/2014/main" id="{06B5F4C6-202C-E998-50C6-BEC8C36588E0}"/>
                </a:ext>
              </a:extLst>
            </p:cNvPr>
            <p:cNvSpPr/>
            <p:nvPr/>
          </p:nvSpPr>
          <p:spPr>
            <a:xfrm>
              <a:off x="6056209" y="3085249"/>
              <a:ext cx="1215764" cy="1300015"/>
            </a:xfrm>
            <a:custGeom>
              <a:avLst/>
              <a:gdLst/>
              <a:ahLst/>
              <a:cxnLst/>
              <a:rect l="l" t="t" r="r" b="b"/>
              <a:pathLst>
                <a:path w="4560" h="4876" extrusionOk="0">
                  <a:moveTo>
                    <a:pt x="1272" y="0"/>
                  </a:moveTo>
                  <a:lnTo>
                    <a:pt x="425" y="1447"/>
                  </a:lnTo>
                  <a:lnTo>
                    <a:pt x="1" y="4875"/>
                  </a:lnTo>
                  <a:lnTo>
                    <a:pt x="1908" y="4875"/>
                  </a:lnTo>
                  <a:lnTo>
                    <a:pt x="1979" y="2790"/>
                  </a:lnTo>
                  <a:lnTo>
                    <a:pt x="3994" y="1376"/>
                  </a:lnTo>
                  <a:lnTo>
                    <a:pt x="4559" y="283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rgbClr val="BA6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94;p40">
              <a:extLst>
                <a:ext uri="{FF2B5EF4-FFF2-40B4-BE49-F238E27FC236}">
                  <a16:creationId xmlns:a16="http://schemas.microsoft.com/office/drawing/2014/main" id="{B9D1E14A-3394-D198-D941-0CA506383F5C}"/>
                </a:ext>
              </a:extLst>
            </p:cNvPr>
            <p:cNvSpPr/>
            <p:nvPr/>
          </p:nvSpPr>
          <p:spPr>
            <a:xfrm>
              <a:off x="5274760" y="1879616"/>
              <a:ext cx="2298488" cy="1601290"/>
            </a:xfrm>
            <a:custGeom>
              <a:avLst/>
              <a:gdLst/>
              <a:ahLst/>
              <a:cxnLst/>
              <a:rect l="l" t="t" r="r" b="b"/>
              <a:pathLst>
                <a:path w="8621" h="6006" extrusionOk="0">
                  <a:moveTo>
                    <a:pt x="283" y="0"/>
                  </a:moveTo>
                  <a:cubicBezTo>
                    <a:pt x="142" y="0"/>
                    <a:pt x="1" y="141"/>
                    <a:pt x="1" y="283"/>
                  </a:cubicBezTo>
                  <a:lnTo>
                    <a:pt x="1" y="5723"/>
                  </a:lnTo>
                  <a:cubicBezTo>
                    <a:pt x="1" y="5865"/>
                    <a:pt x="142" y="6006"/>
                    <a:pt x="283" y="6006"/>
                  </a:cubicBezTo>
                  <a:lnTo>
                    <a:pt x="8302" y="6006"/>
                  </a:lnTo>
                  <a:cubicBezTo>
                    <a:pt x="8480" y="6006"/>
                    <a:pt x="8621" y="5865"/>
                    <a:pt x="8621" y="5723"/>
                  </a:cubicBezTo>
                  <a:lnTo>
                    <a:pt x="8621" y="283"/>
                  </a:lnTo>
                  <a:cubicBezTo>
                    <a:pt x="8621" y="141"/>
                    <a:pt x="8480" y="0"/>
                    <a:pt x="8302" y="0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95;p40">
              <a:extLst>
                <a:ext uri="{FF2B5EF4-FFF2-40B4-BE49-F238E27FC236}">
                  <a16:creationId xmlns:a16="http://schemas.microsoft.com/office/drawing/2014/main" id="{3AFC96E4-0A04-7A32-3BEF-F0A4FCF94287}"/>
                </a:ext>
              </a:extLst>
            </p:cNvPr>
            <p:cNvSpPr/>
            <p:nvPr/>
          </p:nvSpPr>
          <p:spPr>
            <a:xfrm>
              <a:off x="5283825" y="1888414"/>
              <a:ext cx="2270760" cy="1582893"/>
            </a:xfrm>
            <a:custGeom>
              <a:avLst/>
              <a:gdLst/>
              <a:ahLst/>
              <a:cxnLst/>
              <a:rect l="l" t="t" r="r" b="b"/>
              <a:pathLst>
                <a:path w="8517" h="5937" extrusionOk="0">
                  <a:moveTo>
                    <a:pt x="249" y="1"/>
                  </a:moveTo>
                  <a:cubicBezTo>
                    <a:pt x="142" y="1"/>
                    <a:pt x="1" y="108"/>
                    <a:pt x="1" y="250"/>
                  </a:cubicBezTo>
                  <a:lnTo>
                    <a:pt x="1" y="5690"/>
                  </a:lnTo>
                  <a:cubicBezTo>
                    <a:pt x="1" y="5832"/>
                    <a:pt x="142" y="5936"/>
                    <a:pt x="249" y="5936"/>
                  </a:cubicBezTo>
                  <a:lnTo>
                    <a:pt x="8268" y="5936"/>
                  </a:lnTo>
                  <a:cubicBezTo>
                    <a:pt x="8409" y="5936"/>
                    <a:pt x="8516" y="5832"/>
                    <a:pt x="8516" y="5690"/>
                  </a:cubicBezTo>
                  <a:lnTo>
                    <a:pt x="8516" y="250"/>
                  </a:lnTo>
                  <a:cubicBezTo>
                    <a:pt x="8516" y="108"/>
                    <a:pt x="8409" y="1"/>
                    <a:pt x="8268" y="1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96;p40">
              <a:extLst>
                <a:ext uri="{FF2B5EF4-FFF2-40B4-BE49-F238E27FC236}">
                  <a16:creationId xmlns:a16="http://schemas.microsoft.com/office/drawing/2014/main" id="{469EBDEF-E84B-5F69-4990-AB25E4D85216}"/>
                </a:ext>
              </a:extLst>
            </p:cNvPr>
            <p:cNvSpPr/>
            <p:nvPr/>
          </p:nvSpPr>
          <p:spPr>
            <a:xfrm>
              <a:off x="5283825" y="3094047"/>
              <a:ext cx="2270760" cy="377260"/>
            </a:xfrm>
            <a:custGeom>
              <a:avLst/>
              <a:gdLst/>
              <a:ahLst/>
              <a:cxnLst/>
              <a:rect l="l" t="t" r="r" b="b"/>
              <a:pathLst>
                <a:path w="8517" h="1415" extrusionOk="0">
                  <a:moveTo>
                    <a:pt x="1" y="1"/>
                  </a:moveTo>
                  <a:lnTo>
                    <a:pt x="1" y="1168"/>
                  </a:lnTo>
                  <a:cubicBezTo>
                    <a:pt x="1" y="1310"/>
                    <a:pt x="142" y="1414"/>
                    <a:pt x="249" y="1414"/>
                  </a:cubicBezTo>
                  <a:lnTo>
                    <a:pt x="8268" y="1414"/>
                  </a:lnTo>
                  <a:cubicBezTo>
                    <a:pt x="8409" y="1414"/>
                    <a:pt x="8516" y="1310"/>
                    <a:pt x="8516" y="1168"/>
                  </a:cubicBezTo>
                  <a:lnTo>
                    <a:pt x="8516" y="1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97;p40">
              <a:extLst>
                <a:ext uri="{FF2B5EF4-FFF2-40B4-BE49-F238E27FC236}">
                  <a16:creationId xmlns:a16="http://schemas.microsoft.com/office/drawing/2014/main" id="{8B16E3C5-DBA0-3BFA-0993-0255432697F7}"/>
                </a:ext>
              </a:extLst>
            </p:cNvPr>
            <p:cNvSpPr/>
            <p:nvPr/>
          </p:nvSpPr>
          <p:spPr>
            <a:xfrm>
              <a:off x="5509915" y="3330002"/>
              <a:ext cx="1940691" cy="19196"/>
            </a:xfrm>
            <a:custGeom>
              <a:avLst/>
              <a:gdLst/>
              <a:ahLst/>
              <a:cxnLst/>
              <a:rect l="l" t="t" r="r" b="b"/>
              <a:pathLst>
                <a:path w="7279" h="72" extrusionOk="0">
                  <a:moveTo>
                    <a:pt x="1" y="1"/>
                  </a:moveTo>
                  <a:lnTo>
                    <a:pt x="1" y="71"/>
                  </a:lnTo>
                  <a:lnTo>
                    <a:pt x="7278" y="71"/>
                  </a:lnTo>
                  <a:lnTo>
                    <a:pt x="7278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8;p40">
              <a:extLst>
                <a:ext uri="{FF2B5EF4-FFF2-40B4-BE49-F238E27FC236}">
                  <a16:creationId xmlns:a16="http://schemas.microsoft.com/office/drawing/2014/main" id="{285728E2-04E1-390E-363C-8684AE065B79}"/>
                </a:ext>
              </a:extLst>
            </p:cNvPr>
            <p:cNvSpPr/>
            <p:nvPr/>
          </p:nvSpPr>
          <p:spPr>
            <a:xfrm>
              <a:off x="5453392" y="3320137"/>
              <a:ext cx="10131" cy="38126"/>
            </a:xfrm>
            <a:custGeom>
              <a:avLst/>
              <a:gdLst/>
              <a:ahLst/>
              <a:cxnLst/>
              <a:rect l="l" t="t" r="r" b="b"/>
              <a:pathLst>
                <a:path w="38" h="143" extrusionOk="0">
                  <a:moveTo>
                    <a:pt x="1" y="1"/>
                  </a:moveTo>
                  <a:lnTo>
                    <a:pt x="1" y="142"/>
                  </a:lnTo>
                  <a:lnTo>
                    <a:pt x="37" y="14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9;p40">
              <a:extLst>
                <a:ext uri="{FF2B5EF4-FFF2-40B4-BE49-F238E27FC236}">
                  <a16:creationId xmlns:a16="http://schemas.microsoft.com/office/drawing/2014/main" id="{90FCECF0-2B17-F848-1C95-E6A0B6A60434}"/>
                </a:ext>
              </a:extLst>
            </p:cNvPr>
            <p:cNvSpPr/>
            <p:nvPr/>
          </p:nvSpPr>
          <p:spPr>
            <a:xfrm>
              <a:off x="5425664" y="3320137"/>
              <a:ext cx="18930" cy="38126"/>
            </a:xfrm>
            <a:custGeom>
              <a:avLst/>
              <a:gdLst/>
              <a:ahLst/>
              <a:cxnLst/>
              <a:rect l="l" t="t" r="r" b="b"/>
              <a:pathLst>
                <a:path w="71" h="143" extrusionOk="0">
                  <a:moveTo>
                    <a:pt x="0" y="1"/>
                  </a:moveTo>
                  <a:lnTo>
                    <a:pt x="0" y="142"/>
                  </a:lnTo>
                  <a:lnTo>
                    <a:pt x="71" y="14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00;p40">
              <a:extLst>
                <a:ext uri="{FF2B5EF4-FFF2-40B4-BE49-F238E27FC236}">
                  <a16:creationId xmlns:a16="http://schemas.microsoft.com/office/drawing/2014/main" id="{2DBEEFA4-1887-4C14-2206-DD9A981F7F0B}"/>
                </a:ext>
              </a:extLst>
            </p:cNvPr>
            <p:cNvSpPr/>
            <p:nvPr/>
          </p:nvSpPr>
          <p:spPr>
            <a:xfrm>
              <a:off x="5773597" y="2096640"/>
              <a:ext cx="433516" cy="847036"/>
            </a:xfrm>
            <a:custGeom>
              <a:avLst/>
              <a:gdLst/>
              <a:ahLst/>
              <a:cxnLst/>
              <a:rect l="l" t="t" r="r" b="b"/>
              <a:pathLst>
                <a:path w="1626" h="3177" extrusionOk="0">
                  <a:moveTo>
                    <a:pt x="647" y="0"/>
                  </a:moveTo>
                  <a:cubicBezTo>
                    <a:pt x="361" y="0"/>
                    <a:pt x="131" y="300"/>
                    <a:pt x="249" y="774"/>
                  </a:cubicBezTo>
                  <a:cubicBezTo>
                    <a:pt x="425" y="1340"/>
                    <a:pt x="637" y="1552"/>
                    <a:pt x="320" y="2012"/>
                  </a:cubicBezTo>
                  <a:cubicBezTo>
                    <a:pt x="1" y="2470"/>
                    <a:pt x="283" y="2860"/>
                    <a:pt x="283" y="2860"/>
                  </a:cubicBezTo>
                  <a:lnTo>
                    <a:pt x="495" y="3177"/>
                  </a:lnTo>
                  <a:lnTo>
                    <a:pt x="1061" y="3177"/>
                  </a:lnTo>
                  <a:cubicBezTo>
                    <a:pt x="1061" y="3177"/>
                    <a:pt x="1555" y="2931"/>
                    <a:pt x="1485" y="2436"/>
                  </a:cubicBezTo>
                  <a:cubicBezTo>
                    <a:pt x="1380" y="1905"/>
                    <a:pt x="1309" y="1976"/>
                    <a:pt x="1485" y="1410"/>
                  </a:cubicBezTo>
                  <a:cubicBezTo>
                    <a:pt x="1626" y="882"/>
                    <a:pt x="1131" y="139"/>
                    <a:pt x="815" y="34"/>
                  </a:cubicBezTo>
                  <a:cubicBezTo>
                    <a:pt x="758" y="11"/>
                    <a:pt x="702" y="0"/>
                    <a:pt x="647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01;p40">
              <a:extLst>
                <a:ext uri="{FF2B5EF4-FFF2-40B4-BE49-F238E27FC236}">
                  <a16:creationId xmlns:a16="http://schemas.microsoft.com/office/drawing/2014/main" id="{17F9C152-45F2-62ED-0CE7-36270ED63B9B}"/>
                </a:ext>
              </a:extLst>
            </p:cNvPr>
            <p:cNvSpPr/>
            <p:nvPr/>
          </p:nvSpPr>
          <p:spPr>
            <a:xfrm>
              <a:off x="5858914" y="2905817"/>
              <a:ext cx="301542" cy="169834"/>
            </a:xfrm>
            <a:custGeom>
              <a:avLst/>
              <a:gdLst/>
              <a:ahLst/>
              <a:cxnLst/>
              <a:rect l="l" t="t" r="r" b="b"/>
              <a:pathLst>
                <a:path w="1131" h="637" extrusionOk="0">
                  <a:moveTo>
                    <a:pt x="0" y="0"/>
                  </a:moveTo>
                  <a:lnTo>
                    <a:pt x="71" y="636"/>
                  </a:lnTo>
                  <a:lnTo>
                    <a:pt x="919" y="636"/>
                  </a:lnTo>
                  <a:lnTo>
                    <a:pt x="113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02;p40">
              <a:extLst>
                <a:ext uri="{FF2B5EF4-FFF2-40B4-BE49-F238E27FC236}">
                  <a16:creationId xmlns:a16="http://schemas.microsoft.com/office/drawing/2014/main" id="{A5040D36-A0D6-459C-C831-6759BB181B04}"/>
                </a:ext>
              </a:extLst>
            </p:cNvPr>
            <p:cNvSpPr/>
            <p:nvPr/>
          </p:nvSpPr>
          <p:spPr>
            <a:xfrm>
              <a:off x="5962094" y="2218483"/>
              <a:ext cx="85317" cy="584420"/>
            </a:xfrm>
            <a:custGeom>
              <a:avLst/>
              <a:gdLst/>
              <a:ahLst/>
              <a:cxnLst/>
              <a:rect l="l" t="t" r="r" b="b"/>
              <a:pathLst>
                <a:path w="320" h="2192" extrusionOk="0">
                  <a:moveTo>
                    <a:pt x="37" y="1"/>
                  </a:moveTo>
                  <a:lnTo>
                    <a:pt x="108" y="72"/>
                  </a:lnTo>
                  <a:cubicBezTo>
                    <a:pt x="71" y="35"/>
                    <a:pt x="71" y="35"/>
                    <a:pt x="71" y="1"/>
                  </a:cubicBezTo>
                  <a:close/>
                  <a:moveTo>
                    <a:pt x="108" y="72"/>
                  </a:moveTo>
                  <a:cubicBezTo>
                    <a:pt x="108" y="105"/>
                    <a:pt x="142" y="142"/>
                    <a:pt x="178" y="176"/>
                  </a:cubicBezTo>
                  <a:cubicBezTo>
                    <a:pt x="142" y="142"/>
                    <a:pt x="142" y="105"/>
                    <a:pt x="108" y="72"/>
                  </a:cubicBezTo>
                  <a:close/>
                  <a:moveTo>
                    <a:pt x="178" y="176"/>
                  </a:moveTo>
                  <a:cubicBezTo>
                    <a:pt x="212" y="213"/>
                    <a:pt x="249" y="247"/>
                    <a:pt x="249" y="317"/>
                  </a:cubicBezTo>
                  <a:cubicBezTo>
                    <a:pt x="283" y="354"/>
                    <a:pt x="283" y="425"/>
                    <a:pt x="283" y="495"/>
                  </a:cubicBezTo>
                  <a:cubicBezTo>
                    <a:pt x="283" y="566"/>
                    <a:pt x="249" y="637"/>
                    <a:pt x="212" y="707"/>
                  </a:cubicBezTo>
                  <a:cubicBezTo>
                    <a:pt x="142" y="812"/>
                    <a:pt x="37" y="953"/>
                    <a:pt x="0" y="1131"/>
                  </a:cubicBezTo>
                  <a:lnTo>
                    <a:pt x="0" y="1165"/>
                  </a:lnTo>
                  <a:cubicBezTo>
                    <a:pt x="37" y="990"/>
                    <a:pt x="142" y="849"/>
                    <a:pt x="249" y="707"/>
                  </a:cubicBezTo>
                  <a:cubicBezTo>
                    <a:pt x="283" y="637"/>
                    <a:pt x="320" y="566"/>
                    <a:pt x="320" y="495"/>
                  </a:cubicBezTo>
                  <a:cubicBezTo>
                    <a:pt x="320" y="425"/>
                    <a:pt x="283" y="354"/>
                    <a:pt x="283" y="284"/>
                  </a:cubicBezTo>
                  <a:lnTo>
                    <a:pt x="178" y="176"/>
                  </a:lnTo>
                  <a:close/>
                  <a:moveTo>
                    <a:pt x="0" y="1273"/>
                  </a:moveTo>
                  <a:cubicBezTo>
                    <a:pt x="0" y="1343"/>
                    <a:pt x="0" y="1377"/>
                    <a:pt x="37" y="1414"/>
                  </a:cubicBezTo>
                  <a:cubicBezTo>
                    <a:pt x="37" y="1377"/>
                    <a:pt x="0" y="1343"/>
                    <a:pt x="0" y="1273"/>
                  </a:cubicBezTo>
                  <a:close/>
                  <a:moveTo>
                    <a:pt x="37" y="1414"/>
                  </a:moveTo>
                  <a:cubicBezTo>
                    <a:pt x="71" y="1485"/>
                    <a:pt x="142" y="1555"/>
                    <a:pt x="178" y="1589"/>
                  </a:cubicBezTo>
                  <a:cubicBezTo>
                    <a:pt x="142" y="1519"/>
                    <a:pt x="71" y="1485"/>
                    <a:pt x="37" y="1414"/>
                  </a:cubicBezTo>
                  <a:close/>
                  <a:moveTo>
                    <a:pt x="178" y="1589"/>
                  </a:moveTo>
                  <a:cubicBezTo>
                    <a:pt x="212" y="1626"/>
                    <a:pt x="249" y="1660"/>
                    <a:pt x="249" y="1697"/>
                  </a:cubicBezTo>
                  <a:cubicBezTo>
                    <a:pt x="283" y="1731"/>
                    <a:pt x="283" y="1767"/>
                    <a:pt x="283" y="1767"/>
                  </a:cubicBezTo>
                  <a:cubicBezTo>
                    <a:pt x="320" y="1801"/>
                    <a:pt x="320" y="1838"/>
                    <a:pt x="283" y="1872"/>
                  </a:cubicBezTo>
                  <a:lnTo>
                    <a:pt x="283" y="1979"/>
                  </a:lnTo>
                  <a:cubicBezTo>
                    <a:pt x="283" y="1943"/>
                    <a:pt x="320" y="1909"/>
                    <a:pt x="320" y="1872"/>
                  </a:cubicBezTo>
                  <a:lnTo>
                    <a:pt x="320" y="1767"/>
                  </a:lnTo>
                  <a:cubicBezTo>
                    <a:pt x="320" y="1731"/>
                    <a:pt x="283" y="1697"/>
                    <a:pt x="283" y="1697"/>
                  </a:cubicBezTo>
                  <a:lnTo>
                    <a:pt x="178" y="1589"/>
                  </a:lnTo>
                  <a:close/>
                  <a:moveTo>
                    <a:pt x="283" y="1979"/>
                  </a:moveTo>
                  <a:lnTo>
                    <a:pt x="283" y="1979"/>
                  </a:lnTo>
                  <a:cubicBezTo>
                    <a:pt x="212" y="2084"/>
                    <a:pt x="142" y="2121"/>
                    <a:pt x="108" y="2191"/>
                  </a:cubicBezTo>
                  <a:cubicBezTo>
                    <a:pt x="142" y="2155"/>
                    <a:pt x="212" y="2084"/>
                    <a:pt x="283" y="1979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03;p40">
              <a:extLst>
                <a:ext uri="{FF2B5EF4-FFF2-40B4-BE49-F238E27FC236}">
                  <a16:creationId xmlns:a16="http://schemas.microsoft.com/office/drawing/2014/main" id="{02E78DF6-9814-359A-145B-7CAC2E54D5F6}"/>
                </a:ext>
              </a:extLst>
            </p:cNvPr>
            <p:cNvSpPr/>
            <p:nvPr/>
          </p:nvSpPr>
          <p:spPr>
            <a:xfrm>
              <a:off x="5685881" y="2543221"/>
              <a:ext cx="323937" cy="362863"/>
            </a:xfrm>
            <a:custGeom>
              <a:avLst/>
              <a:gdLst/>
              <a:ahLst/>
              <a:cxnLst/>
              <a:rect l="l" t="t" r="r" b="b"/>
              <a:pathLst>
                <a:path w="1215" h="1361" extrusionOk="0">
                  <a:moveTo>
                    <a:pt x="413" y="0"/>
                  </a:moveTo>
                  <a:cubicBezTo>
                    <a:pt x="174" y="0"/>
                    <a:pt x="1" y="329"/>
                    <a:pt x="188" y="549"/>
                  </a:cubicBezTo>
                  <a:cubicBezTo>
                    <a:pt x="400" y="832"/>
                    <a:pt x="188" y="832"/>
                    <a:pt x="330" y="1078"/>
                  </a:cubicBezTo>
                  <a:cubicBezTo>
                    <a:pt x="437" y="1256"/>
                    <a:pt x="649" y="1360"/>
                    <a:pt x="649" y="1360"/>
                  </a:cubicBezTo>
                  <a:lnTo>
                    <a:pt x="1036" y="1360"/>
                  </a:lnTo>
                  <a:cubicBezTo>
                    <a:pt x="1036" y="1360"/>
                    <a:pt x="1214" y="1007"/>
                    <a:pt x="861" y="725"/>
                  </a:cubicBezTo>
                  <a:cubicBezTo>
                    <a:pt x="578" y="479"/>
                    <a:pt x="790" y="89"/>
                    <a:pt x="508" y="18"/>
                  </a:cubicBezTo>
                  <a:cubicBezTo>
                    <a:pt x="475" y="6"/>
                    <a:pt x="443" y="0"/>
                    <a:pt x="413" y="0"/>
                  </a:cubicBezTo>
                  <a:close/>
                </a:path>
              </a:pathLst>
            </a:custGeom>
            <a:solidFill>
              <a:srgbClr val="8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4;p40">
              <a:extLst>
                <a:ext uri="{FF2B5EF4-FFF2-40B4-BE49-F238E27FC236}">
                  <a16:creationId xmlns:a16="http://schemas.microsoft.com/office/drawing/2014/main" id="{16D84CF8-70FA-314D-14E9-779C8289529D}"/>
                </a:ext>
              </a:extLst>
            </p:cNvPr>
            <p:cNvSpPr/>
            <p:nvPr/>
          </p:nvSpPr>
          <p:spPr>
            <a:xfrm>
              <a:off x="5802392" y="2660798"/>
              <a:ext cx="94382" cy="179699"/>
            </a:xfrm>
            <a:custGeom>
              <a:avLst/>
              <a:gdLst/>
              <a:ahLst/>
              <a:cxnLst/>
              <a:rect l="l" t="t" r="r" b="b"/>
              <a:pathLst>
                <a:path w="354" h="674" extrusionOk="0">
                  <a:moveTo>
                    <a:pt x="0" y="1"/>
                  </a:moveTo>
                  <a:lnTo>
                    <a:pt x="0" y="72"/>
                  </a:lnTo>
                  <a:cubicBezTo>
                    <a:pt x="34" y="108"/>
                    <a:pt x="34" y="108"/>
                    <a:pt x="34" y="142"/>
                  </a:cubicBezTo>
                  <a:cubicBezTo>
                    <a:pt x="71" y="142"/>
                    <a:pt x="71" y="179"/>
                    <a:pt x="71" y="179"/>
                  </a:cubicBezTo>
                  <a:lnTo>
                    <a:pt x="105" y="213"/>
                  </a:lnTo>
                  <a:lnTo>
                    <a:pt x="105" y="179"/>
                  </a:lnTo>
                  <a:lnTo>
                    <a:pt x="71" y="142"/>
                  </a:lnTo>
                  <a:cubicBezTo>
                    <a:pt x="34" y="108"/>
                    <a:pt x="34" y="72"/>
                    <a:pt x="34" y="72"/>
                  </a:cubicBezTo>
                  <a:cubicBezTo>
                    <a:pt x="34" y="38"/>
                    <a:pt x="0" y="1"/>
                    <a:pt x="0" y="1"/>
                  </a:cubicBezTo>
                  <a:close/>
                  <a:moveTo>
                    <a:pt x="105" y="213"/>
                  </a:moveTo>
                  <a:lnTo>
                    <a:pt x="175" y="284"/>
                  </a:lnTo>
                  <a:cubicBezTo>
                    <a:pt x="175" y="250"/>
                    <a:pt x="141" y="213"/>
                    <a:pt x="105" y="213"/>
                  </a:cubicBezTo>
                  <a:close/>
                  <a:moveTo>
                    <a:pt x="175" y="284"/>
                  </a:moveTo>
                  <a:cubicBezTo>
                    <a:pt x="212" y="320"/>
                    <a:pt x="212" y="391"/>
                    <a:pt x="212" y="462"/>
                  </a:cubicBezTo>
                  <a:lnTo>
                    <a:pt x="212" y="354"/>
                  </a:lnTo>
                  <a:cubicBezTo>
                    <a:pt x="212" y="320"/>
                    <a:pt x="212" y="284"/>
                    <a:pt x="175" y="284"/>
                  </a:cubicBezTo>
                  <a:close/>
                  <a:moveTo>
                    <a:pt x="212" y="462"/>
                  </a:moveTo>
                  <a:lnTo>
                    <a:pt x="212" y="495"/>
                  </a:lnTo>
                  <a:cubicBezTo>
                    <a:pt x="212" y="495"/>
                    <a:pt x="212" y="532"/>
                    <a:pt x="246" y="532"/>
                  </a:cubicBezTo>
                  <a:lnTo>
                    <a:pt x="246" y="495"/>
                  </a:lnTo>
                  <a:cubicBezTo>
                    <a:pt x="246" y="462"/>
                    <a:pt x="246" y="462"/>
                    <a:pt x="212" y="462"/>
                  </a:cubicBezTo>
                  <a:close/>
                  <a:moveTo>
                    <a:pt x="246" y="532"/>
                  </a:moveTo>
                  <a:cubicBezTo>
                    <a:pt x="246" y="566"/>
                    <a:pt x="246" y="566"/>
                    <a:pt x="283" y="603"/>
                  </a:cubicBezTo>
                  <a:lnTo>
                    <a:pt x="353" y="674"/>
                  </a:lnTo>
                  <a:cubicBezTo>
                    <a:pt x="353" y="637"/>
                    <a:pt x="317" y="603"/>
                    <a:pt x="283" y="566"/>
                  </a:cubicBezTo>
                  <a:lnTo>
                    <a:pt x="246" y="532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05;p40">
              <a:extLst>
                <a:ext uri="{FF2B5EF4-FFF2-40B4-BE49-F238E27FC236}">
                  <a16:creationId xmlns:a16="http://schemas.microsoft.com/office/drawing/2014/main" id="{3DA94F87-8C5A-BBBA-903D-E77612887EA4}"/>
                </a:ext>
              </a:extLst>
            </p:cNvPr>
            <p:cNvSpPr/>
            <p:nvPr/>
          </p:nvSpPr>
          <p:spPr>
            <a:xfrm>
              <a:off x="5858914" y="2905817"/>
              <a:ext cx="301542" cy="37859"/>
            </a:xfrm>
            <a:custGeom>
              <a:avLst/>
              <a:gdLst/>
              <a:ahLst/>
              <a:cxnLst/>
              <a:rect l="l" t="t" r="r" b="b"/>
              <a:pathLst>
                <a:path w="1131" h="142" extrusionOk="0">
                  <a:moveTo>
                    <a:pt x="0" y="0"/>
                  </a:moveTo>
                  <a:lnTo>
                    <a:pt x="0" y="108"/>
                  </a:lnTo>
                  <a:lnTo>
                    <a:pt x="1094" y="142"/>
                  </a:lnTo>
                  <a:lnTo>
                    <a:pt x="113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06;p40">
              <a:extLst>
                <a:ext uri="{FF2B5EF4-FFF2-40B4-BE49-F238E27FC236}">
                  <a16:creationId xmlns:a16="http://schemas.microsoft.com/office/drawing/2014/main" id="{454FA19F-FA93-159F-1915-5CBD4582E688}"/>
                </a:ext>
              </a:extLst>
            </p:cNvPr>
            <p:cNvSpPr/>
            <p:nvPr/>
          </p:nvSpPr>
          <p:spPr>
            <a:xfrm>
              <a:off x="6866186" y="2331528"/>
              <a:ext cx="113311" cy="151171"/>
            </a:xfrm>
            <a:custGeom>
              <a:avLst/>
              <a:gdLst/>
              <a:ahLst/>
              <a:cxnLst/>
              <a:rect l="l" t="t" r="r" b="b"/>
              <a:pathLst>
                <a:path w="425" h="567" extrusionOk="0">
                  <a:moveTo>
                    <a:pt x="108" y="1"/>
                  </a:moveTo>
                  <a:cubicBezTo>
                    <a:pt x="108" y="1"/>
                    <a:pt x="1" y="529"/>
                    <a:pt x="1" y="566"/>
                  </a:cubicBezTo>
                  <a:lnTo>
                    <a:pt x="354" y="566"/>
                  </a:lnTo>
                  <a:lnTo>
                    <a:pt x="425" y="3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BA6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07;p40">
              <a:extLst>
                <a:ext uri="{FF2B5EF4-FFF2-40B4-BE49-F238E27FC236}">
                  <a16:creationId xmlns:a16="http://schemas.microsoft.com/office/drawing/2014/main" id="{74FAC062-19D0-3209-1D32-BC9A75961443}"/>
                </a:ext>
              </a:extLst>
            </p:cNvPr>
            <p:cNvSpPr/>
            <p:nvPr/>
          </p:nvSpPr>
          <p:spPr>
            <a:xfrm>
              <a:off x="6791000" y="2152363"/>
              <a:ext cx="235954" cy="211159"/>
            </a:xfrm>
            <a:custGeom>
              <a:avLst/>
              <a:gdLst/>
              <a:ahLst/>
              <a:cxnLst/>
              <a:rect l="l" t="t" r="r" b="b"/>
              <a:pathLst>
                <a:path w="885" h="792" extrusionOk="0">
                  <a:moveTo>
                    <a:pt x="461" y="0"/>
                  </a:moveTo>
                  <a:cubicBezTo>
                    <a:pt x="178" y="0"/>
                    <a:pt x="0" y="320"/>
                    <a:pt x="108" y="602"/>
                  </a:cubicBezTo>
                  <a:cubicBezTo>
                    <a:pt x="175" y="752"/>
                    <a:pt x="297" y="792"/>
                    <a:pt x="407" y="792"/>
                  </a:cubicBezTo>
                  <a:cubicBezTo>
                    <a:pt x="529" y="792"/>
                    <a:pt x="636" y="743"/>
                    <a:pt x="636" y="743"/>
                  </a:cubicBezTo>
                  <a:lnTo>
                    <a:pt x="707" y="743"/>
                  </a:lnTo>
                  <a:cubicBezTo>
                    <a:pt x="707" y="707"/>
                    <a:pt x="673" y="707"/>
                    <a:pt x="673" y="707"/>
                  </a:cubicBezTo>
                  <a:cubicBezTo>
                    <a:pt x="673" y="707"/>
                    <a:pt x="814" y="673"/>
                    <a:pt x="848" y="636"/>
                  </a:cubicBezTo>
                  <a:cubicBezTo>
                    <a:pt x="885" y="602"/>
                    <a:pt x="814" y="424"/>
                    <a:pt x="814" y="424"/>
                  </a:cubicBezTo>
                  <a:cubicBezTo>
                    <a:pt x="778" y="390"/>
                    <a:pt x="848" y="390"/>
                    <a:pt x="814" y="353"/>
                  </a:cubicBezTo>
                  <a:cubicBezTo>
                    <a:pt x="814" y="320"/>
                    <a:pt x="707" y="283"/>
                    <a:pt x="707" y="249"/>
                  </a:cubicBezTo>
                  <a:cubicBezTo>
                    <a:pt x="707" y="178"/>
                    <a:pt x="636" y="108"/>
                    <a:pt x="636" y="108"/>
                  </a:cubicBezTo>
                  <a:cubicBezTo>
                    <a:pt x="566" y="37"/>
                    <a:pt x="532" y="0"/>
                    <a:pt x="461" y="0"/>
                  </a:cubicBezTo>
                  <a:close/>
                </a:path>
              </a:pathLst>
            </a:custGeom>
            <a:solidFill>
              <a:srgbClr val="BA6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08;p40">
              <a:extLst>
                <a:ext uri="{FF2B5EF4-FFF2-40B4-BE49-F238E27FC236}">
                  <a16:creationId xmlns:a16="http://schemas.microsoft.com/office/drawing/2014/main" id="{84FD4B85-7175-286E-4824-101C6A3E1267}"/>
                </a:ext>
              </a:extLst>
            </p:cNvPr>
            <p:cNvSpPr/>
            <p:nvPr/>
          </p:nvSpPr>
          <p:spPr>
            <a:xfrm>
              <a:off x="6693686" y="2143298"/>
              <a:ext cx="258083" cy="218091"/>
            </a:xfrm>
            <a:custGeom>
              <a:avLst/>
              <a:gdLst/>
              <a:ahLst/>
              <a:cxnLst/>
              <a:rect l="l" t="t" r="r" b="b"/>
              <a:pathLst>
                <a:path w="968" h="818" extrusionOk="0">
                  <a:moveTo>
                    <a:pt x="766" y="1"/>
                  </a:moveTo>
                  <a:cubicBezTo>
                    <a:pt x="512" y="1"/>
                    <a:pt x="365" y="246"/>
                    <a:pt x="365" y="246"/>
                  </a:cubicBezTo>
                  <a:cubicBezTo>
                    <a:pt x="328" y="228"/>
                    <a:pt x="295" y="220"/>
                    <a:pt x="264" y="220"/>
                  </a:cubicBezTo>
                  <a:cubicBezTo>
                    <a:pt x="60" y="220"/>
                    <a:pt x="1" y="584"/>
                    <a:pt x="153" y="707"/>
                  </a:cubicBezTo>
                  <a:cubicBezTo>
                    <a:pt x="200" y="742"/>
                    <a:pt x="248" y="753"/>
                    <a:pt x="289" y="753"/>
                  </a:cubicBezTo>
                  <a:cubicBezTo>
                    <a:pt x="373" y="753"/>
                    <a:pt x="436" y="707"/>
                    <a:pt x="436" y="707"/>
                  </a:cubicBezTo>
                  <a:cubicBezTo>
                    <a:pt x="436" y="707"/>
                    <a:pt x="547" y="817"/>
                    <a:pt x="670" y="817"/>
                  </a:cubicBezTo>
                  <a:cubicBezTo>
                    <a:pt x="686" y="817"/>
                    <a:pt x="702" y="816"/>
                    <a:pt x="719" y="811"/>
                  </a:cubicBezTo>
                  <a:cubicBezTo>
                    <a:pt x="826" y="811"/>
                    <a:pt x="860" y="741"/>
                    <a:pt x="860" y="741"/>
                  </a:cubicBezTo>
                  <a:cubicBezTo>
                    <a:pt x="860" y="741"/>
                    <a:pt x="860" y="707"/>
                    <a:pt x="789" y="636"/>
                  </a:cubicBezTo>
                  <a:cubicBezTo>
                    <a:pt x="719" y="599"/>
                    <a:pt x="789" y="529"/>
                    <a:pt x="789" y="529"/>
                  </a:cubicBezTo>
                  <a:lnTo>
                    <a:pt x="826" y="495"/>
                  </a:lnTo>
                  <a:cubicBezTo>
                    <a:pt x="897" y="424"/>
                    <a:pt x="755" y="246"/>
                    <a:pt x="789" y="246"/>
                  </a:cubicBezTo>
                  <a:cubicBezTo>
                    <a:pt x="860" y="175"/>
                    <a:pt x="967" y="142"/>
                    <a:pt x="967" y="71"/>
                  </a:cubicBezTo>
                  <a:cubicBezTo>
                    <a:pt x="967" y="34"/>
                    <a:pt x="967" y="34"/>
                    <a:pt x="931" y="34"/>
                  </a:cubicBezTo>
                  <a:cubicBezTo>
                    <a:pt x="872" y="11"/>
                    <a:pt x="817" y="1"/>
                    <a:pt x="766" y="1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9;p40">
              <a:extLst>
                <a:ext uri="{FF2B5EF4-FFF2-40B4-BE49-F238E27FC236}">
                  <a16:creationId xmlns:a16="http://schemas.microsoft.com/office/drawing/2014/main" id="{680C578C-8D7C-206C-8663-2C7A75254EE5}"/>
                </a:ext>
              </a:extLst>
            </p:cNvPr>
            <p:cNvSpPr/>
            <p:nvPr/>
          </p:nvSpPr>
          <p:spPr>
            <a:xfrm>
              <a:off x="6763006" y="2423244"/>
              <a:ext cx="320471" cy="482840"/>
            </a:xfrm>
            <a:custGeom>
              <a:avLst/>
              <a:gdLst/>
              <a:ahLst/>
              <a:cxnLst/>
              <a:rect l="l" t="t" r="r" b="b"/>
              <a:pathLst>
                <a:path w="1202" h="1811" extrusionOk="0">
                  <a:moveTo>
                    <a:pt x="461" y="0"/>
                  </a:moveTo>
                  <a:cubicBezTo>
                    <a:pt x="443" y="0"/>
                    <a:pt x="431" y="4"/>
                    <a:pt x="425" y="10"/>
                  </a:cubicBezTo>
                  <a:cubicBezTo>
                    <a:pt x="388" y="81"/>
                    <a:pt x="388" y="151"/>
                    <a:pt x="354" y="256"/>
                  </a:cubicBezTo>
                  <a:lnTo>
                    <a:pt x="317" y="256"/>
                  </a:lnTo>
                  <a:lnTo>
                    <a:pt x="317" y="327"/>
                  </a:lnTo>
                  <a:cubicBezTo>
                    <a:pt x="317" y="363"/>
                    <a:pt x="283" y="363"/>
                    <a:pt x="283" y="363"/>
                  </a:cubicBezTo>
                  <a:lnTo>
                    <a:pt x="283" y="397"/>
                  </a:lnTo>
                  <a:lnTo>
                    <a:pt x="247" y="539"/>
                  </a:lnTo>
                  <a:lnTo>
                    <a:pt x="213" y="575"/>
                  </a:lnTo>
                  <a:lnTo>
                    <a:pt x="213" y="646"/>
                  </a:lnTo>
                  <a:lnTo>
                    <a:pt x="176" y="680"/>
                  </a:lnTo>
                  <a:lnTo>
                    <a:pt x="142" y="787"/>
                  </a:lnTo>
                  <a:lnTo>
                    <a:pt x="105" y="892"/>
                  </a:lnTo>
                  <a:lnTo>
                    <a:pt x="1" y="1316"/>
                  </a:lnTo>
                  <a:lnTo>
                    <a:pt x="105" y="1423"/>
                  </a:lnTo>
                  <a:lnTo>
                    <a:pt x="495" y="1810"/>
                  </a:lnTo>
                  <a:lnTo>
                    <a:pt x="529" y="1810"/>
                  </a:lnTo>
                  <a:lnTo>
                    <a:pt x="919" y="1245"/>
                  </a:lnTo>
                  <a:lnTo>
                    <a:pt x="990" y="1141"/>
                  </a:lnTo>
                  <a:lnTo>
                    <a:pt x="990" y="1104"/>
                  </a:lnTo>
                  <a:lnTo>
                    <a:pt x="1024" y="1104"/>
                  </a:lnTo>
                  <a:lnTo>
                    <a:pt x="1061" y="1033"/>
                  </a:lnTo>
                  <a:lnTo>
                    <a:pt x="1094" y="999"/>
                  </a:lnTo>
                  <a:lnTo>
                    <a:pt x="1131" y="963"/>
                  </a:lnTo>
                  <a:cubicBezTo>
                    <a:pt x="1165" y="892"/>
                    <a:pt x="1202" y="821"/>
                    <a:pt x="1202" y="787"/>
                  </a:cubicBezTo>
                  <a:lnTo>
                    <a:pt x="1202" y="751"/>
                  </a:lnTo>
                  <a:cubicBezTo>
                    <a:pt x="1202" y="717"/>
                    <a:pt x="1202" y="680"/>
                    <a:pt x="1165" y="646"/>
                  </a:cubicBezTo>
                  <a:cubicBezTo>
                    <a:pt x="1165" y="609"/>
                    <a:pt x="1131" y="575"/>
                    <a:pt x="1094" y="539"/>
                  </a:cubicBezTo>
                  <a:cubicBezTo>
                    <a:pt x="1094" y="539"/>
                    <a:pt x="1061" y="468"/>
                    <a:pt x="1024" y="434"/>
                  </a:cubicBezTo>
                  <a:lnTo>
                    <a:pt x="1024" y="397"/>
                  </a:lnTo>
                  <a:cubicBezTo>
                    <a:pt x="990" y="397"/>
                    <a:pt x="990" y="363"/>
                    <a:pt x="953" y="363"/>
                  </a:cubicBezTo>
                  <a:lnTo>
                    <a:pt x="953" y="327"/>
                  </a:lnTo>
                  <a:cubicBezTo>
                    <a:pt x="883" y="256"/>
                    <a:pt x="849" y="185"/>
                    <a:pt x="849" y="185"/>
                  </a:cubicBezTo>
                  <a:cubicBezTo>
                    <a:pt x="732" y="69"/>
                    <a:pt x="543" y="0"/>
                    <a:pt x="461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10;p40">
              <a:extLst>
                <a:ext uri="{FF2B5EF4-FFF2-40B4-BE49-F238E27FC236}">
                  <a16:creationId xmlns:a16="http://schemas.microsoft.com/office/drawing/2014/main" id="{D6EE92A4-E275-FBCE-C9D1-49A138224E47}"/>
                </a:ext>
              </a:extLst>
            </p:cNvPr>
            <p:cNvSpPr/>
            <p:nvPr/>
          </p:nvSpPr>
          <p:spPr>
            <a:xfrm>
              <a:off x="6763006" y="2633070"/>
              <a:ext cx="245286" cy="273014"/>
            </a:xfrm>
            <a:custGeom>
              <a:avLst/>
              <a:gdLst/>
              <a:ahLst/>
              <a:cxnLst/>
              <a:rect l="l" t="t" r="r" b="b"/>
              <a:pathLst>
                <a:path w="920" h="1024" extrusionOk="0">
                  <a:moveTo>
                    <a:pt x="142" y="0"/>
                  </a:moveTo>
                  <a:lnTo>
                    <a:pt x="105" y="105"/>
                  </a:lnTo>
                  <a:lnTo>
                    <a:pt x="1" y="529"/>
                  </a:lnTo>
                  <a:lnTo>
                    <a:pt x="105" y="636"/>
                  </a:lnTo>
                  <a:lnTo>
                    <a:pt x="529" y="1023"/>
                  </a:lnTo>
                  <a:lnTo>
                    <a:pt x="919" y="45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BA6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11;p40">
              <a:extLst>
                <a:ext uri="{FF2B5EF4-FFF2-40B4-BE49-F238E27FC236}">
                  <a16:creationId xmlns:a16="http://schemas.microsoft.com/office/drawing/2014/main" id="{1DF8B757-1292-4191-8451-5848F2262B03}"/>
                </a:ext>
              </a:extLst>
            </p:cNvPr>
            <p:cNvSpPr/>
            <p:nvPr/>
          </p:nvSpPr>
          <p:spPr>
            <a:xfrm>
              <a:off x="5717075" y="2773843"/>
              <a:ext cx="1187237" cy="375127"/>
            </a:xfrm>
            <a:custGeom>
              <a:avLst/>
              <a:gdLst/>
              <a:ahLst/>
              <a:cxnLst/>
              <a:rect l="l" t="t" r="r" b="b"/>
              <a:pathLst>
                <a:path w="4453" h="1407" extrusionOk="0">
                  <a:moveTo>
                    <a:pt x="3500" y="1"/>
                  </a:moveTo>
                  <a:cubicBezTo>
                    <a:pt x="3110" y="71"/>
                    <a:pt x="3039" y="462"/>
                    <a:pt x="3039" y="462"/>
                  </a:cubicBezTo>
                  <a:lnTo>
                    <a:pt x="1767" y="885"/>
                  </a:lnTo>
                  <a:cubicBezTo>
                    <a:pt x="1767" y="885"/>
                    <a:pt x="1629" y="840"/>
                    <a:pt x="1428" y="840"/>
                  </a:cubicBezTo>
                  <a:cubicBezTo>
                    <a:pt x="1379" y="840"/>
                    <a:pt x="1327" y="842"/>
                    <a:pt x="1273" y="849"/>
                  </a:cubicBezTo>
                  <a:cubicBezTo>
                    <a:pt x="1027" y="849"/>
                    <a:pt x="815" y="1061"/>
                    <a:pt x="71" y="1131"/>
                  </a:cubicBezTo>
                  <a:cubicBezTo>
                    <a:pt x="1" y="1168"/>
                    <a:pt x="108" y="1343"/>
                    <a:pt x="108" y="1343"/>
                  </a:cubicBezTo>
                  <a:cubicBezTo>
                    <a:pt x="568" y="1388"/>
                    <a:pt x="981" y="1407"/>
                    <a:pt x="1351" y="1407"/>
                  </a:cubicBezTo>
                  <a:cubicBezTo>
                    <a:pt x="3940" y="1407"/>
                    <a:pt x="4452" y="462"/>
                    <a:pt x="4452" y="462"/>
                  </a:cubicBezTo>
                  <a:lnTo>
                    <a:pt x="3924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12;p40">
              <a:extLst>
                <a:ext uri="{FF2B5EF4-FFF2-40B4-BE49-F238E27FC236}">
                  <a16:creationId xmlns:a16="http://schemas.microsoft.com/office/drawing/2014/main" id="{B278F942-22A9-7333-91B0-B30B0469AC2D}"/>
                </a:ext>
              </a:extLst>
            </p:cNvPr>
            <p:cNvSpPr/>
            <p:nvPr/>
          </p:nvSpPr>
          <p:spPr>
            <a:xfrm>
              <a:off x="5538443" y="3059921"/>
              <a:ext cx="207693" cy="119710"/>
            </a:xfrm>
            <a:custGeom>
              <a:avLst/>
              <a:gdLst/>
              <a:ahLst/>
              <a:cxnLst/>
              <a:rect l="l" t="t" r="r" b="b"/>
              <a:pathLst>
                <a:path w="779" h="449" extrusionOk="0">
                  <a:moveTo>
                    <a:pt x="607" y="0"/>
                  </a:moveTo>
                  <a:cubicBezTo>
                    <a:pt x="560" y="0"/>
                    <a:pt x="515" y="17"/>
                    <a:pt x="496" y="58"/>
                  </a:cubicBezTo>
                  <a:cubicBezTo>
                    <a:pt x="318" y="270"/>
                    <a:pt x="35" y="378"/>
                    <a:pt x="35" y="378"/>
                  </a:cubicBezTo>
                  <a:cubicBezTo>
                    <a:pt x="1" y="412"/>
                    <a:pt x="35" y="448"/>
                    <a:pt x="72" y="448"/>
                  </a:cubicBezTo>
                  <a:lnTo>
                    <a:pt x="778" y="270"/>
                  </a:lnTo>
                  <a:lnTo>
                    <a:pt x="778" y="58"/>
                  </a:lnTo>
                  <a:lnTo>
                    <a:pt x="708" y="24"/>
                  </a:lnTo>
                  <a:cubicBezTo>
                    <a:pt x="678" y="9"/>
                    <a:pt x="642" y="0"/>
                    <a:pt x="607" y="0"/>
                  </a:cubicBezTo>
                  <a:close/>
                </a:path>
              </a:pathLst>
            </a:custGeom>
            <a:solidFill>
              <a:srgbClr val="BA6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3;p40">
              <a:extLst>
                <a:ext uri="{FF2B5EF4-FFF2-40B4-BE49-F238E27FC236}">
                  <a16:creationId xmlns:a16="http://schemas.microsoft.com/office/drawing/2014/main" id="{25B51E24-6E71-BBCC-0BE1-BD0287F7CD9E}"/>
                </a:ext>
              </a:extLst>
            </p:cNvPr>
            <p:cNvSpPr/>
            <p:nvPr/>
          </p:nvSpPr>
          <p:spPr>
            <a:xfrm>
              <a:off x="6870718" y="2271273"/>
              <a:ext cx="71186" cy="50923"/>
            </a:xfrm>
            <a:custGeom>
              <a:avLst/>
              <a:gdLst/>
              <a:ahLst/>
              <a:cxnLst/>
              <a:rect l="l" t="t" r="r" b="b"/>
              <a:pathLst>
                <a:path w="267" h="191" extrusionOk="0">
                  <a:moveTo>
                    <a:pt x="90" y="1"/>
                  </a:moveTo>
                  <a:cubicBezTo>
                    <a:pt x="46" y="1"/>
                    <a:pt x="0" y="22"/>
                    <a:pt x="21" y="119"/>
                  </a:cubicBezTo>
                  <a:cubicBezTo>
                    <a:pt x="38" y="173"/>
                    <a:pt x="81" y="191"/>
                    <a:pt x="126" y="191"/>
                  </a:cubicBezTo>
                  <a:cubicBezTo>
                    <a:pt x="170" y="191"/>
                    <a:pt x="214" y="173"/>
                    <a:pt x="233" y="156"/>
                  </a:cubicBezTo>
                  <a:cubicBezTo>
                    <a:pt x="267" y="86"/>
                    <a:pt x="162" y="15"/>
                    <a:pt x="162" y="15"/>
                  </a:cubicBezTo>
                  <a:cubicBezTo>
                    <a:pt x="162" y="15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BA6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14;p40">
              <a:extLst>
                <a:ext uri="{FF2B5EF4-FFF2-40B4-BE49-F238E27FC236}">
                  <a16:creationId xmlns:a16="http://schemas.microsoft.com/office/drawing/2014/main" id="{60E9D084-2089-EB8A-F43A-9476BBE40FF2}"/>
                </a:ext>
              </a:extLst>
            </p:cNvPr>
            <p:cNvSpPr/>
            <p:nvPr/>
          </p:nvSpPr>
          <p:spPr>
            <a:xfrm>
              <a:off x="6696619" y="2227548"/>
              <a:ext cx="66654" cy="123176"/>
            </a:xfrm>
            <a:custGeom>
              <a:avLst/>
              <a:gdLst/>
              <a:ahLst/>
              <a:cxnLst/>
              <a:rect l="l" t="t" r="r" b="b"/>
              <a:pathLst>
                <a:path w="250" h="462" extrusionOk="0">
                  <a:moveTo>
                    <a:pt x="108" y="1"/>
                  </a:moveTo>
                  <a:cubicBezTo>
                    <a:pt x="108" y="1"/>
                    <a:pt x="72" y="38"/>
                    <a:pt x="72" y="108"/>
                  </a:cubicBezTo>
                  <a:cubicBezTo>
                    <a:pt x="72" y="71"/>
                    <a:pt x="108" y="38"/>
                    <a:pt x="108" y="38"/>
                  </a:cubicBezTo>
                  <a:lnTo>
                    <a:pt x="108" y="1"/>
                  </a:lnTo>
                  <a:close/>
                  <a:moveTo>
                    <a:pt x="72" y="108"/>
                  </a:moveTo>
                  <a:cubicBezTo>
                    <a:pt x="38" y="108"/>
                    <a:pt x="38" y="108"/>
                    <a:pt x="38" y="142"/>
                  </a:cubicBezTo>
                  <a:lnTo>
                    <a:pt x="72" y="108"/>
                  </a:lnTo>
                  <a:close/>
                  <a:moveTo>
                    <a:pt x="38" y="142"/>
                  </a:moveTo>
                  <a:lnTo>
                    <a:pt x="1" y="179"/>
                  </a:lnTo>
                  <a:lnTo>
                    <a:pt x="1" y="320"/>
                  </a:lnTo>
                  <a:cubicBezTo>
                    <a:pt x="38" y="391"/>
                    <a:pt x="38" y="425"/>
                    <a:pt x="72" y="425"/>
                  </a:cubicBezTo>
                  <a:cubicBezTo>
                    <a:pt x="142" y="461"/>
                    <a:pt x="179" y="461"/>
                    <a:pt x="213" y="461"/>
                  </a:cubicBezTo>
                  <a:cubicBezTo>
                    <a:pt x="179" y="461"/>
                    <a:pt x="142" y="425"/>
                    <a:pt x="108" y="425"/>
                  </a:cubicBezTo>
                  <a:cubicBezTo>
                    <a:pt x="72" y="391"/>
                    <a:pt x="38" y="354"/>
                    <a:pt x="38" y="320"/>
                  </a:cubicBezTo>
                  <a:cubicBezTo>
                    <a:pt x="1" y="283"/>
                    <a:pt x="1" y="250"/>
                    <a:pt x="38" y="213"/>
                  </a:cubicBezTo>
                  <a:lnTo>
                    <a:pt x="38" y="179"/>
                  </a:lnTo>
                  <a:lnTo>
                    <a:pt x="38" y="142"/>
                  </a:lnTo>
                  <a:close/>
                  <a:moveTo>
                    <a:pt x="250" y="425"/>
                  </a:moveTo>
                  <a:lnTo>
                    <a:pt x="213" y="461"/>
                  </a:lnTo>
                  <a:cubicBezTo>
                    <a:pt x="213" y="461"/>
                    <a:pt x="250" y="461"/>
                    <a:pt x="250" y="425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15;p40">
              <a:extLst>
                <a:ext uri="{FF2B5EF4-FFF2-40B4-BE49-F238E27FC236}">
                  <a16:creationId xmlns:a16="http://schemas.microsoft.com/office/drawing/2014/main" id="{ECBE61F2-DFAA-8712-0966-C5778D249732}"/>
                </a:ext>
              </a:extLst>
            </p:cNvPr>
            <p:cNvSpPr/>
            <p:nvPr/>
          </p:nvSpPr>
          <p:spPr>
            <a:xfrm>
              <a:off x="6791000" y="2331528"/>
              <a:ext cx="94382" cy="44791"/>
            </a:xfrm>
            <a:custGeom>
              <a:avLst/>
              <a:gdLst/>
              <a:ahLst/>
              <a:cxnLst/>
              <a:rect l="l" t="t" r="r" b="b"/>
              <a:pathLst>
                <a:path w="354" h="168" extrusionOk="0">
                  <a:moveTo>
                    <a:pt x="343" y="126"/>
                  </a:moveTo>
                  <a:cubicBezTo>
                    <a:pt x="331" y="126"/>
                    <a:pt x="307" y="142"/>
                    <a:pt x="283" y="142"/>
                  </a:cubicBezTo>
                  <a:lnTo>
                    <a:pt x="354" y="142"/>
                  </a:lnTo>
                  <a:cubicBezTo>
                    <a:pt x="354" y="130"/>
                    <a:pt x="350" y="126"/>
                    <a:pt x="343" y="126"/>
                  </a:cubicBezTo>
                  <a:close/>
                  <a:moveTo>
                    <a:pt x="0" y="1"/>
                  </a:moveTo>
                  <a:cubicBezTo>
                    <a:pt x="0" y="1"/>
                    <a:pt x="37" y="1"/>
                    <a:pt x="37" y="35"/>
                  </a:cubicBezTo>
                  <a:cubicBezTo>
                    <a:pt x="71" y="35"/>
                    <a:pt x="71" y="71"/>
                    <a:pt x="71" y="71"/>
                  </a:cubicBezTo>
                  <a:lnTo>
                    <a:pt x="142" y="142"/>
                  </a:lnTo>
                  <a:cubicBezTo>
                    <a:pt x="160" y="159"/>
                    <a:pt x="187" y="168"/>
                    <a:pt x="213" y="168"/>
                  </a:cubicBezTo>
                  <a:cubicBezTo>
                    <a:pt x="240" y="168"/>
                    <a:pt x="266" y="159"/>
                    <a:pt x="283" y="142"/>
                  </a:cubicBezTo>
                  <a:cubicBezTo>
                    <a:pt x="249" y="142"/>
                    <a:pt x="212" y="142"/>
                    <a:pt x="142" y="105"/>
                  </a:cubicBezTo>
                  <a:cubicBezTo>
                    <a:pt x="108" y="105"/>
                    <a:pt x="71" y="35"/>
                    <a:pt x="37" y="1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16;p40">
              <a:extLst>
                <a:ext uri="{FF2B5EF4-FFF2-40B4-BE49-F238E27FC236}">
                  <a16:creationId xmlns:a16="http://schemas.microsoft.com/office/drawing/2014/main" id="{832E84FC-6BCB-BEE2-A158-8E890DE99698}"/>
                </a:ext>
              </a:extLst>
            </p:cNvPr>
            <p:cNvSpPr/>
            <p:nvPr/>
          </p:nvSpPr>
          <p:spPr>
            <a:xfrm>
              <a:off x="6904045" y="2161961"/>
              <a:ext cx="56789" cy="75719"/>
            </a:xfrm>
            <a:custGeom>
              <a:avLst/>
              <a:gdLst/>
              <a:ahLst/>
              <a:cxnLst/>
              <a:rect l="l" t="t" r="r" b="b"/>
              <a:pathLst>
                <a:path w="213" h="284" extrusionOk="0">
                  <a:moveTo>
                    <a:pt x="178" y="1"/>
                  </a:moveTo>
                  <a:lnTo>
                    <a:pt x="178" y="35"/>
                  </a:lnTo>
                  <a:cubicBezTo>
                    <a:pt x="178" y="72"/>
                    <a:pt x="142" y="105"/>
                    <a:pt x="108" y="142"/>
                  </a:cubicBezTo>
                  <a:cubicBezTo>
                    <a:pt x="142" y="142"/>
                    <a:pt x="178" y="105"/>
                    <a:pt x="178" y="105"/>
                  </a:cubicBezTo>
                  <a:cubicBezTo>
                    <a:pt x="178" y="72"/>
                    <a:pt x="178" y="72"/>
                    <a:pt x="212" y="35"/>
                  </a:cubicBezTo>
                  <a:lnTo>
                    <a:pt x="178" y="1"/>
                  </a:lnTo>
                  <a:close/>
                  <a:moveTo>
                    <a:pt x="108" y="142"/>
                  </a:moveTo>
                  <a:cubicBezTo>
                    <a:pt x="71" y="142"/>
                    <a:pt x="37" y="176"/>
                    <a:pt x="0" y="213"/>
                  </a:cubicBezTo>
                  <a:lnTo>
                    <a:pt x="0" y="284"/>
                  </a:lnTo>
                  <a:cubicBezTo>
                    <a:pt x="0" y="284"/>
                    <a:pt x="0" y="247"/>
                    <a:pt x="37" y="213"/>
                  </a:cubicBezTo>
                  <a:cubicBezTo>
                    <a:pt x="37" y="176"/>
                    <a:pt x="71" y="176"/>
                    <a:pt x="108" y="142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17;p40">
              <a:extLst>
                <a:ext uri="{FF2B5EF4-FFF2-40B4-BE49-F238E27FC236}">
                  <a16:creationId xmlns:a16="http://schemas.microsoft.com/office/drawing/2014/main" id="{C53CFCEA-92C9-A909-4D54-4F84C2669AB1}"/>
                </a:ext>
              </a:extLst>
            </p:cNvPr>
            <p:cNvSpPr/>
            <p:nvPr/>
          </p:nvSpPr>
          <p:spPr>
            <a:xfrm>
              <a:off x="5858914" y="2859159"/>
              <a:ext cx="951016" cy="245019"/>
            </a:xfrm>
            <a:custGeom>
              <a:avLst/>
              <a:gdLst/>
              <a:ahLst/>
              <a:cxnLst/>
              <a:rect l="l" t="t" r="r" b="b"/>
              <a:pathLst>
                <a:path w="3567" h="919" extrusionOk="0">
                  <a:moveTo>
                    <a:pt x="3567" y="0"/>
                  </a:moveTo>
                  <a:cubicBezTo>
                    <a:pt x="3567" y="0"/>
                    <a:pt x="3533" y="0"/>
                    <a:pt x="3533" y="34"/>
                  </a:cubicBezTo>
                  <a:lnTo>
                    <a:pt x="3567" y="0"/>
                  </a:lnTo>
                  <a:close/>
                  <a:moveTo>
                    <a:pt x="3533" y="34"/>
                  </a:moveTo>
                  <a:cubicBezTo>
                    <a:pt x="3496" y="34"/>
                    <a:pt x="3462" y="71"/>
                    <a:pt x="3426" y="105"/>
                  </a:cubicBezTo>
                  <a:cubicBezTo>
                    <a:pt x="3462" y="71"/>
                    <a:pt x="3496" y="71"/>
                    <a:pt x="3533" y="34"/>
                  </a:cubicBezTo>
                  <a:close/>
                  <a:moveTo>
                    <a:pt x="3426" y="105"/>
                  </a:moveTo>
                  <a:cubicBezTo>
                    <a:pt x="3355" y="142"/>
                    <a:pt x="3214" y="246"/>
                    <a:pt x="3038" y="317"/>
                  </a:cubicBezTo>
                  <a:cubicBezTo>
                    <a:pt x="3214" y="246"/>
                    <a:pt x="3355" y="175"/>
                    <a:pt x="3426" y="105"/>
                  </a:cubicBezTo>
                  <a:close/>
                  <a:moveTo>
                    <a:pt x="3030" y="320"/>
                  </a:moveTo>
                  <a:lnTo>
                    <a:pt x="3030" y="320"/>
                  </a:lnTo>
                  <a:cubicBezTo>
                    <a:pt x="2711" y="461"/>
                    <a:pt x="2220" y="637"/>
                    <a:pt x="1659" y="741"/>
                  </a:cubicBezTo>
                  <a:cubicBezTo>
                    <a:pt x="1131" y="848"/>
                    <a:pt x="636" y="882"/>
                    <a:pt x="246" y="882"/>
                  </a:cubicBezTo>
                  <a:cubicBezTo>
                    <a:pt x="175" y="882"/>
                    <a:pt x="71" y="882"/>
                    <a:pt x="0" y="919"/>
                  </a:cubicBezTo>
                  <a:lnTo>
                    <a:pt x="246" y="919"/>
                  </a:lnTo>
                  <a:cubicBezTo>
                    <a:pt x="636" y="882"/>
                    <a:pt x="1131" y="848"/>
                    <a:pt x="1696" y="741"/>
                  </a:cubicBezTo>
                  <a:cubicBezTo>
                    <a:pt x="2220" y="637"/>
                    <a:pt x="2711" y="461"/>
                    <a:pt x="3030" y="32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18;p40">
              <a:extLst>
                <a:ext uri="{FF2B5EF4-FFF2-40B4-BE49-F238E27FC236}">
                  <a16:creationId xmlns:a16="http://schemas.microsoft.com/office/drawing/2014/main" id="{4D90A7F8-3C76-A18B-37EF-87B561C6B991}"/>
                </a:ext>
              </a:extLst>
            </p:cNvPr>
            <p:cNvSpPr/>
            <p:nvPr/>
          </p:nvSpPr>
          <p:spPr>
            <a:xfrm>
              <a:off x="6809664" y="2566683"/>
              <a:ext cx="29061" cy="37859"/>
            </a:xfrm>
            <a:custGeom>
              <a:avLst/>
              <a:gdLst/>
              <a:ahLst/>
              <a:cxnLst/>
              <a:rect l="l" t="t" r="r" b="b"/>
              <a:pathLst>
                <a:path w="109" h="142" extrusionOk="0">
                  <a:moveTo>
                    <a:pt x="38" y="108"/>
                  </a:moveTo>
                  <a:lnTo>
                    <a:pt x="1" y="142"/>
                  </a:lnTo>
                  <a:lnTo>
                    <a:pt x="38" y="142"/>
                  </a:lnTo>
                  <a:lnTo>
                    <a:pt x="38" y="108"/>
                  </a:lnTo>
                  <a:close/>
                  <a:moveTo>
                    <a:pt x="72" y="1"/>
                  </a:moveTo>
                  <a:lnTo>
                    <a:pt x="38" y="37"/>
                  </a:lnTo>
                  <a:cubicBezTo>
                    <a:pt x="72" y="37"/>
                    <a:pt x="72" y="71"/>
                    <a:pt x="72" y="71"/>
                  </a:cubicBezTo>
                  <a:cubicBezTo>
                    <a:pt x="72" y="108"/>
                    <a:pt x="72" y="142"/>
                    <a:pt x="38" y="142"/>
                  </a:cubicBezTo>
                  <a:cubicBezTo>
                    <a:pt x="72" y="142"/>
                    <a:pt x="108" y="108"/>
                    <a:pt x="108" y="71"/>
                  </a:cubicBezTo>
                  <a:cubicBezTo>
                    <a:pt x="108" y="37"/>
                    <a:pt x="72" y="37"/>
                    <a:pt x="72" y="1"/>
                  </a:cubicBezTo>
                  <a:close/>
                </a:path>
              </a:pathLst>
            </a:custGeom>
            <a:solidFill>
              <a:srgbClr val="F7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19;p40">
              <a:extLst>
                <a:ext uri="{FF2B5EF4-FFF2-40B4-BE49-F238E27FC236}">
                  <a16:creationId xmlns:a16="http://schemas.microsoft.com/office/drawing/2014/main" id="{6AB8B39F-2D05-36B6-504F-91BBC992782B}"/>
                </a:ext>
              </a:extLst>
            </p:cNvPr>
            <p:cNvSpPr/>
            <p:nvPr/>
          </p:nvSpPr>
          <p:spPr>
            <a:xfrm>
              <a:off x="6998160" y="2510160"/>
              <a:ext cx="37859" cy="37859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1"/>
                  </a:moveTo>
                  <a:cubicBezTo>
                    <a:pt x="37" y="1"/>
                    <a:pt x="1" y="37"/>
                    <a:pt x="1" y="71"/>
                  </a:cubicBezTo>
                  <a:cubicBezTo>
                    <a:pt x="1" y="108"/>
                    <a:pt x="37" y="142"/>
                    <a:pt x="71" y="142"/>
                  </a:cubicBezTo>
                  <a:cubicBezTo>
                    <a:pt x="108" y="142"/>
                    <a:pt x="142" y="142"/>
                    <a:pt x="142" y="108"/>
                  </a:cubicBezTo>
                  <a:lnTo>
                    <a:pt x="142" y="71"/>
                  </a:lnTo>
                  <a:cubicBezTo>
                    <a:pt x="108" y="108"/>
                    <a:pt x="108" y="108"/>
                    <a:pt x="71" y="108"/>
                  </a:cubicBezTo>
                  <a:cubicBezTo>
                    <a:pt x="71" y="108"/>
                    <a:pt x="37" y="108"/>
                    <a:pt x="37" y="71"/>
                  </a:cubicBezTo>
                  <a:cubicBezTo>
                    <a:pt x="37" y="37"/>
                    <a:pt x="71" y="37"/>
                    <a:pt x="71" y="37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F7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20;p40">
              <a:extLst>
                <a:ext uri="{FF2B5EF4-FFF2-40B4-BE49-F238E27FC236}">
                  <a16:creationId xmlns:a16="http://schemas.microsoft.com/office/drawing/2014/main" id="{2B9102FE-7BFB-51BE-425C-8DF5FAD5856E}"/>
                </a:ext>
              </a:extLst>
            </p:cNvPr>
            <p:cNvSpPr/>
            <p:nvPr/>
          </p:nvSpPr>
          <p:spPr>
            <a:xfrm>
              <a:off x="7017090" y="2679727"/>
              <a:ext cx="37859" cy="37859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1"/>
                  </a:moveTo>
                  <a:cubicBezTo>
                    <a:pt x="37" y="1"/>
                    <a:pt x="0" y="37"/>
                    <a:pt x="0" y="71"/>
                  </a:cubicBezTo>
                  <a:cubicBezTo>
                    <a:pt x="0" y="108"/>
                    <a:pt x="37" y="142"/>
                    <a:pt x="71" y="142"/>
                  </a:cubicBezTo>
                  <a:cubicBezTo>
                    <a:pt x="37" y="108"/>
                    <a:pt x="37" y="108"/>
                    <a:pt x="37" y="71"/>
                  </a:cubicBezTo>
                  <a:lnTo>
                    <a:pt x="71" y="37"/>
                  </a:lnTo>
                  <a:cubicBezTo>
                    <a:pt x="108" y="37"/>
                    <a:pt x="108" y="37"/>
                    <a:pt x="108" y="71"/>
                  </a:cubicBezTo>
                  <a:lnTo>
                    <a:pt x="141" y="37"/>
                  </a:lnTo>
                  <a:cubicBezTo>
                    <a:pt x="141" y="37"/>
                    <a:pt x="108" y="1"/>
                    <a:pt x="71" y="1"/>
                  </a:cubicBezTo>
                  <a:close/>
                </a:path>
              </a:pathLst>
            </a:custGeom>
            <a:solidFill>
              <a:srgbClr val="F7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21;p40">
              <a:extLst>
                <a:ext uri="{FF2B5EF4-FFF2-40B4-BE49-F238E27FC236}">
                  <a16:creationId xmlns:a16="http://schemas.microsoft.com/office/drawing/2014/main" id="{89838A1E-18AF-0210-65A7-C13199D91FB5}"/>
                </a:ext>
              </a:extLst>
            </p:cNvPr>
            <p:cNvSpPr/>
            <p:nvPr/>
          </p:nvSpPr>
          <p:spPr>
            <a:xfrm>
              <a:off x="7064548" y="2595477"/>
              <a:ext cx="18930" cy="37859"/>
            </a:xfrm>
            <a:custGeom>
              <a:avLst/>
              <a:gdLst/>
              <a:ahLst/>
              <a:cxnLst/>
              <a:rect l="l" t="t" r="r" b="b"/>
              <a:pathLst>
                <a:path w="71" h="142" extrusionOk="0">
                  <a:moveTo>
                    <a:pt x="34" y="0"/>
                  </a:moveTo>
                  <a:cubicBezTo>
                    <a:pt x="0" y="0"/>
                    <a:pt x="0" y="34"/>
                    <a:pt x="0" y="71"/>
                  </a:cubicBezTo>
                  <a:cubicBezTo>
                    <a:pt x="0" y="34"/>
                    <a:pt x="34" y="0"/>
                    <a:pt x="34" y="0"/>
                  </a:cubicBezTo>
                  <a:close/>
                  <a:moveTo>
                    <a:pt x="0" y="71"/>
                  </a:moveTo>
                  <a:cubicBezTo>
                    <a:pt x="0" y="105"/>
                    <a:pt x="34" y="141"/>
                    <a:pt x="71" y="141"/>
                  </a:cubicBezTo>
                  <a:lnTo>
                    <a:pt x="71" y="105"/>
                  </a:lnTo>
                  <a:cubicBezTo>
                    <a:pt x="34" y="105"/>
                    <a:pt x="0" y="71"/>
                    <a:pt x="0" y="71"/>
                  </a:cubicBezTo>
                  <a:close/>
                </a:path>
              </a:pathLst>
            </a:custGeom>
            <a:solidFill>
              <a:srgbClr val="F7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22;p40">
              <a:extLst>
                <a:ext uri="{FF2B5EF4-FFF2-40B4-BE49-F238E27FC236}">
                  <a16:creationId xmlns:a16="http://schemas.microsoft.com/office/drawing/2014/main" id="{0A8A0BC1-2A96-4781-D335-4FA1AEF7B139}"/>
                </a:ext>
              </a:extLst>
            </p:cNvPr>
            <p:cNvSpPr/>
            <p:nvPr/>
          </p:nvSpPr>
          <p:spPr>
            <a:xfrm>
              <a:off x="6857121" y="2604275"/>
              <a:ext cx="38126" cy="38126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72" y="1"/>
                  </a:moveTo>
                  <a:lnTo>
                    <a:pt x="72" y="38"/>
                  </a:lnTo>
                  <a:cubicBezTo>
                    <a:pt x="106" y="38"/>
                    <a:pt x="106" y="38"/>
                    <a:pt x="106" y="72"/>
                  </a:cubicBezTo>
                  <a:lnTo>
                    <a:pt x="106" y="108"/>
                  </a:lnTo>
                  <a:lnTo>
                    <a:pt x="72" y="108"/>
                  </a:lnTo>
                  <a:cubicBezTo>
                    <a:pt x="35" y="108"/>
                    <a:pt x="35" y="72"/>
                    <a:pt x="35" y="72"/>
                  </a:cubicBezTo>
                  <a:cubicBezTo>
                    <a:pt x="35" y="38"/>
                    <a:pt x="35" y="1"/>
                    <a:pt x="72" y="1"/>
                  </a:cubicBezTo>
                  <a:lnTo>
                    <a:pt x="72" y="1"/>
                  </a:lnTo>
                  <a:cubicBezTo>
                    <a:pt x="35" y="1"/>
                    <a:pt x="1" y="38"/>
                    <a:pt x="1" y="72"/>
                  </a:cubicBezTo>
                  <a:cubicBezTo>
                    <a:pt x="1" y="108"/>
                    <a:pt x="35" y="142"/>
                    <a:pt x="72" y="142"/>
                  </a:cubicBezTo>
                  <a:lnTo>
                    <a:pt x="106" y="142"/>
                  </a:lnTo>
                  <a:cubicBezTo>
                    <a:pt x="106" y="108"/>
                    <a:pt x="142" y="108"/>
                    <a:pt x="142" y="72"/>
                  </a:cubicBezTo>
                  <a:cubicBezTo>
                    <a:pt x="142" y="38"/>
                    <a:pt x="106" y="1"/>
                    <a:pt x="72" y="1"/>
                  </a:cubicBezTo>
                  <a:close/>
                </a:path>
              </a:pathLst>
            </a:custGeom>
            <a:solidFill>
              <a:srgbClr val="F7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23;p40">
              <a:extLst>
                <a:ext uri="{FF2B5EF4-FFF2-40B4-BE49-F238E27FC236}">
                  <a16:creationId xmlns:a16="http://schemas.microsoft.com/office/drawing/2014/main" id="{A1C90442-C28C-1651-12E5-1919A1DEEBFF}"/>
                </a:ext>
              </a:extLst>
            </p:cNvPr>
            <p:cNvSpPr/>
            <p:nvPr/>
          </p:nvSpPr>
          <p:spPr>
            <a:xfrm>
              <a:off x="6838458" y="2491231"/>
              <a:ext cx="37859" cy="38126"/>
            </a:xfrm>
            <a:custGeom>
              <a:avLst/>
              <a:gdLst/>
              <a:ahLst/>
              <a:cxnLst/>
              <a:rect l="l" t="t" r="r" b="b"/>
              <a:pathLst>
                <a:path w="142" h="143" extrusionOk="0">
                  <a:moveTo>
                    <a:pt x="71" y="1"/>
                  </a:moveTo>
                  <a:cubicBezTo>
                    <a:pt x="71" y="1"/>
                    <a:pt x="105" y="38"/>
                    <a:pt x="105" y="72"/>
                  </a:cubicBezTo>
                  <a:lnTo>
                    <a:pt x="71" y="108"/>
                  </a:lnTo>
                  <a:cubicBezTo>
                    <a:pt x="34" y="108"/>
                    <a:pt x="34" y="108"/>
                    <a:pt x="34" y="72"/>
                  </a:cubicBezTo>
                  <a:cubicBezTo>
                    <a:pt x="34" y="108"/>
                    <a:pt x="0" y="108"/>
                    <a:pt x="0" y="108"/>
                  </a:cubicBezTo>
                  <a:cubicBezTo>
                    <a:pt x="34" y="108"/>
                    <a:pt x="34" y="142"/>
                    <a:pt x="71" y="142"/>
                  </a:cubicBezTo>
                  <a:cubicBezTo>
                    <a:pt x="105" y="142"/>
                    <a:pt x="142" y="108"/>
                    <a:pt x="142" y="72"/>
                  </a:cubicBezTo>
                  <a:cubicBezTo>
                    <a:pt x="142" y="38"/>
                    <a:pt x="105" y="1"/>
                    <a:pt x="71" y="1"/>
                  </a:cubicBezTo>
                  <a:close/>
                </a:path>
              </a:pathLst>
            </a:custGeom>
            <a:solidFill>
              <a:srgbClr val="F7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24;p40">
              <a:extLst>
                <a:ext uri="{FF2B5EF4-FFF2-40B4-BE49-F238E27FC236}">
                  <a16:creationId xmlns:a16="http://schemas.microsoft.com/office/drawing/2014/main" id="{4F5C2B71-5943-FEC3-99D3-A445886C0E9A}"/>
                </a:ext>
              </a:extLst>
            </p:cNvPr>
            <p:cNvSpPr/>
            <p:nvPr/>
          </p:nvSpPr>
          <p:spPr>
            <a:xfrm>
              <a:off x="6998160" y="2604275"/>
              <a:ext cx="37859" cy="38126"/>
            </a:xfrm>
            <a:custGeom>
              <a:avLst/>
              <a:gdLst/>
              <a:ahLst/>
              <a:cxnLst/>
              <a:rect l="l" t="t" r="r" b="b"/>
              <a:pathLst>
                <a:path w="142" h="143" extrusionOk="0">
                  <a:moveTo>
                    <a:pt x="71" y="1"/>
                  </a:moveTo>
                  <a:cubicBezTo>
                    <a:pt x="37" y="1"/>
                    <a:pt x="1" y="38"/>
                    <a:pt x="1" y="72"/>
                  </a:cubicBezTo>
                  <a:cubicBezTo>
                    <a:pt x="1" y="108"/>
                    <a:pt x="37" y="142"/>
                    <a:pt x="71" y="142"/>
                  </a:cubicBezTo>
                  <a:cubicBezTo>
                    <a:pt x="37" y="142"/>
                    <a:pt x="37" y="108"/>
                    <a:pt x="37" y="72"/>
                  </a:cubicBezTo>
                  <a:cubicBezTo>
                    <a:pt x="37" y="72"/>
                    <a:pt x="37" y="38"/>
                    <a:pt x="71" y="38"/>
                  </a:cubicBezTo>
                  <a:cubicBezTo>
                    <a:pt x="108" y="38"/>
                    <a:pt x="108" y="72"/>
                    <a:pt x="108" y="72"/>
                  </a:cubicBezTo>
                  <a:cubicBezTo>
                    <a:pt x="108" y="108"/>
                    <a:pt x="108" y="142"/>
                    <a:pt x="71" y="142"/>
                  </a:cubicBezTo>
                  <a:cubicBezTo>
                    <a:pt x="108" y="142"/>
                    <a:pt x="142" y="108"/>
                    <a:pt x="142" y="72"/>
                  </a:cubicBezTo>
                  <a:cubicBezTo>
                    <a:pt x="142" y="38"/>
                    <a:pt x="108" y="1"/>
                    <a:pt x="71" y="1"/>
                  </a:cubicBezTo>
                  <a:close/>
                </a:path>
              </a:pathLst>
            </a:custGeom>
            <a:solidFill>
              <a:srgbClr val="F79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5;p40">
              <a:extLst>
                <a:ext uri="{FF2B5EF4-FFF2-40B4-BE49-F238E27FC236}">
                  <a16:creationId xmlns:a16="http://schemas.microsoft.com/office/drawing/2014/main" id="{5F56E063-CE9E-7631-341B-C3449A8ACD26}"/>
                </a:ext>
              </a:extLst>
            </p:cNvPr>
            <p:cNvSpPr/>
            <p:nvPr/>
          </p:nvSpPr>
          <p:spPr>
            <a:xfrm>
              <a:off x="6876051" y="2463503"/>
              <a:ext cx="188763" cy="725193"/>
            </a:xfrm>
            <a:custGeom>
              <a:avLst/>
              <a:gdLst/>
              <a:ahLst/>
              <a:cxnLst/>
              <a:rect l="l" t="t" r="r" b="b"/>
              <a:pathLst>
                <a:path w="708" h="2720" extrusionOk="0">
                  <a:moveTo>
                    <a:pt x="213" y="0"/>
                  </a:moveTo>
                  <a:cubicBezTo>
                    <a:pt x="105" y="0"/>
                    <a:pt x="1" y="105"/>
                    <a:pt x="1" y="246"/>
                  </a:cubicBezTo>
                  <a:lnTo>
                    <a:pt x="35" y="1272"/>
                  </a:lnTo>
                  <a:lnTo>
                    <a:pt x="35" y="1484"/>
                  </a:lnTo>
                  <a:cubicBezTo>
                    <a:pt x="35" y="1767"/>
                    <a:pt x="105" y="2437"/>
                    <a:pt x="105" y="2649"/>
                  </a:cubicBezTo>
                  <a:cubicBezTo>
                    <a:pt x="105" y="2685"/>
                    <a:pt x="142" y="2719"/>
                    <a:pt x="213" y="2719"/>
                  </a:cubicBezTo>
                  <a:lnTo>
                    <a:pt x="670" y="2719"/>
                  </a:lnTo>
                  <a:cubicBezTo>
                    <a:pt x="707" y="2719"/>
                    <a:pt x="707" y="2685"/>
                    <a:pt x="707" y="2685"/>
                  </a:cubicBezTo>
                  <a:lnTo>
                    <a:pt x="317" y="2544"/>
                  </a:lnTo>
                  <a:cubicBezTo>
                    <a:pt x="317" y="2544"/>
                    <a:pt x="388" y="1767"/>
                    <a:pt x="388" y="1518"/>
                  </a:cubicBezTo>
                  <a:lnTo>
                    <a:pt x="388" y="1235"/>
                  </a:lnTo>
                  <a:lnTo>
                    <a:pt x="459" y="246"/>
                  </a:lnTo>
                  <a:cubicBezTo>
                    <a:pt x="459" y="105"/>
                    <a:pt x="354" y="0"/>
                    <a:pt x="213" y="0"/>
                  </a:cubicBezTo>
                  <a:close/>
                </a:path>
              </a:pathLst>
            </a:custGeom>
            <a:solidFill>
              <a:srgbClr val="BA6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26;p40">
              <a:extLst>
                <a:ext uri="{FF2B5EF4-FFF2-40B4-BE49-F238E27FC236}">
                  <a16:creationId xmlns:a16="http://schemas.microsoft.com/office/drawing/2014/main" id="{16980157-208F-B483-4328-E6873E40229B}"/>
                </a:ext>
              </a:extLst>
            </p:cNvPr>
            <p:cNvSpPr/>
            <p:nvPr/>
          </p:nvSpPr>
          <p:spPr>
            <a:xfrm>
              <a:off x="6310827" y="2482432"/>
              <a:ext cx="235421" cy="245019"/>
            </a:xfrm>
            <a:custGeom>
              <a:avLst/>
              <a:gdLst/>
              <a:ahLst/>
              <a:cxnLst/>
              <a:rect l="l" t="t" r="r" b="b"/>
              <a:pathLst>
                <a:path w="883" h="919" extrusionOk="0">
                  <a:moveTo>
                    <a:pt x="459" y="0"/>
                  </a:moveTo>
                  <a:cubicBezTo>
                    <a:pt x="213" y="0"/>
                    <a:pt x="1" y="212"/>
                    <a:pt x="1" y="458"/>
                  </a:cubicBezTo>
                  <a:cubicBezTo>
                    <a:pt x="1" y="707"/>
                    <a:pt x="213" y="919"/>
                    <a:pt x="459" y="919"/>
                  </a:cubicBezTo>
                  <a:cubicBezTo>
                    <a:pt x="707" y="919"/>
                    <a:pt x="883" y="707"/>
                    <a:pt x="883" y="458"/>
                  </a:cubicBezTo>
                  <a:cubicBezTo>
                    <a:pt x="883" y="212"/>
                    <a:pt x="707" y="0"/>
                    <a:pt x="459" y="0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27;p40">
              <a:extLst>
                <a:ext uri="{FF2B5EF4-FFF2-40B4-BE49-F238E27FC236}">
                  <a16:creationId xmlns:a16="http://schemas.microsoft.com/office/drawing/2014/main" id="{379D2341-5841-FCB8-C791-9815D262959C}"/>
                </a:ext>
              </a:extLst>
            </p:cNvPr>
            <p:cNvSpPr/>
            <p:nvPr/>
          </p:nvSpPr>
          <p:spPr>
            <a:xfrm>
              <a:off x="6405208" y="2572548"/>
              <a:ext cx="65854" cy="69853"/>
            </a:xfrm>
            <a:custGeom>
              <a:avLst/>
              <a:gdLst/>
              <a:ahLst/>
              <a:cxnLst/>
              <a:rect l="l" t="t" r="r" b="b"/>
              <a:pathLst>
                <a:path w="247" h="262" extrusionOk="0">
                  <a:moveTo>
                    <a:pt x="40" y="0"/>
                  </a:moveTo>
                  <a:cubicBezTo>
                    <a:pt x="17" y="0"/>
                    <a:pt x="0" y="25"/>
                    <a:pt x="0" y="49"/>
                  </a:cubicBezTo>
                  <a:lnTo>
                    <a:pt x="0" y="120"/>
                  </a:lnTo>
                  <a:lnTo>
                    <a:pt x="0" y="227"/>
                  </a:lnTo>
                  <a:cubicBezTo>
                    <a:pt x="0" y="261"/>
                    <a:pt x="34" y="261"/>
                    <a:pt x="71" y="261"/>
                  </a:cubicBezTo>
                  <a:lnTo>
                    <a:pt x="142" y="191"/>
                  </a:lnTo>
                  <a:lnTo>
                    <a:pt x="212" y="157"/>
                  </a:lnTo>
                  <a:cubicBezTo>
                    <a:pt x="246" y="157"/>
                    <a:pt x="246" y="120"/>
                    <a:pt x="212" y="86"/>
                  </a:cubicBezTo>
                  <a:lnTo>
                    <a:pt x="142" y="49"/>
                  </a:lnTo>
                  <a:lnTo>
                    <a:pt x="71" y="15"/>
                  </a:lnTo>
                  <a:cubicBezTo>
                    <a:pt x="60" y="5"/>
                    <a:pt x="49" y="0"/>
                    <a:pt x="40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28;p40">
              <a:extLst>
                <a:ext uri="{FF2B5EF4-FFF2-40B4-BE49-F238E27FC236}">
                  <a16:creationId xmlns:a16="http://schemas.microsoft.com/office/drawing/2014/main" id="{95DEEDC0-1971-9CFF-C1E0-DDF300D7BE09}"/>
                </a:ext>
              </a:extLst>
            </p:cNvPr>
            <p:cNvSpPr/>
            <p:nvPr/>
          </p:nvSpPr>
          <p:spPr>
            <a:xfrm>
              <a:off x="6885116" y="2708255"/>
              <a:ext cx="10131" cy="178899"/>
            </a:xfrm>
            <a:custGeom>
              <a:avLst/>
              <a:gdLst/>
              <a:ahLst/>
              <a:cxnLst/>
              <a:rect l="l" t="t" r="r" b="b"/>
              <a:pathLst>
                <a:path w="38" h="671" extrusionOk="0">
                  <a:moveTo>
                    <a:pt x="1" y="1"/>
                  </a:moveTo>
                  <a:lnTo>
                    <a:pt x="1" y="72"/>
                  </a:lnTo>
                  <a:lnTo>
                    <a:pt x="1" y="388"/>
                  </a:lnTo>
                  <a:lnTo>
                    <a:pt x="1" y="671"/>
                  </a:lnTo>
                  <a:cubicBezTo>
                    <a:pt x="1" y="600"/>
                    <a:pt x="37" y="496"/>
                    <a:pt x="37" y="388"/>
                  </a:cubicBezTo>
                  <a:lnTo>
                    <a:pt x="37" y="72"/>
                  </a:lnTo>
                  <a:cubicBezTo>
                    <a:pt x="1" y="35"/>
                    <a:pt x="1" y="35"/>
                    <a:pt x="1" y="1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29;p40">
              <a:extLst>
                <a:ext uri="{FF2B5EF4-FFF2-40B4-BE49-F238E27FC236}">
                  <a16:creationId xmlns:a16="http://schemas.microsoft.com/office/drawing/2014/main" id="{05F76046-9E51-3204-2AB8-B18F154B5403}"/>
                </a:ext>
              </a:extLst>
            </p:cNvPr>
            <p:cNvSpPr/>
            <p:nvPr/>
          </p:nvSpPr>
          <p:spPr>
            <a:xfrm>
              <a:off x="6894980" y="2792772"/>
              <a:ext cx="18930" cy="10131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0" y="0"/>
                  </a:moveTo>
                  <a:cubicBezTo>
                    <a:pt x="0" y="0"/>
                    <a:pt x="0" y="37"/>
                    <a:pt x="34" y="37"/>
                  </a:cubicBezTo>
                  <a:lnTo>
                    <a:pt x="71" y="37"/>
                  </a:lnTo>
                  <a:cubicBezTo>
                    <a:pt x="71" y="37"/>
                    <a:pt x="34" y="37"/>
                    <a:pt x="34" y="0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30;p40">
              <a:extLst>
                <a:ext uri="{FF2B5EF4-FFF2-40B4-BE49-F238E27FC236}">
                  <a16:creationId xmlns:a16="http://schemas.microsoft.com/office/drawing/2014/main" id="{5297D9B4-0044-AFA0-52DD-3AD60410CB1E}"/>
                </a:ext>
              </a:extLst>
            </p:cNvPr>
            <p:cNvSpPr/>
            <p:nvPr/>
          </p:nvSpPr>
          <p:spPr>
            <a:xfrm>
              <a:off x="6979231" y="2746115"/>
              <a:ext cx="10131" cy="65854"/>
            </a:xfrm>
            <a:custGeom>
              <a:avLst/>
              <a:gdLst/>
              <a:ahLst/>
              <a:cxnLst/>
              <a:rect l="l" t="t" r="r" b="b"/>
              <a:pathLst>
                <a:path w="38" h="247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0"/>
                    <a:pt x="38" y="0"/>
                    <a:pt x="1" y="0"/>
                  </a:cubicBezTo>
                  <a:close/>
                  <a:moveTo>
                    <a:pt x="1" y="105"/>
                  </a:moveTo>
                  <a:cubicBezTo>
                    <a:pt x="1" y="175"/>
                    <a:pt x="38" y="246"/>
                    <a:pt x="38" y="246"/>
                  </a:cubicBezTo>
                  <a:cubicBezTo>
                    <a:pt x="38" y="212"/>
                    <a:pt x="38" y="175"/>
                    <a:pt x="1" y="105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31;p40">
              <a:extLst>
                <a:ext uri="{FF2B5EF4-FFF2-40B4-BE49-F238E27FC236}">
                  <a16:creationId xmlns:a16="http://schemas.microsoft.com/office/drawing/2014/main" id="{B1D57D9F-2663-37FA-8C70-A6FECE0CE088}"/>
                </a:ext>
              </a:extLst>
            </p:cNvPr>
            <p:cNvSpPr/>
            <p:nvPr/>
          </p:nvSpPr>
          <p:spPr>
            <a:xfrm>
              <a:off x="6951503" y="2331528"/>
              <a:ext cx="37859" cy="16797"/>
            </a:xfrm>
            <a:custGeom>
              <a:avLst/>
              <a:gdLst/>
              <a:ahLst/>
              <a:cxnLst/>
              <a:rect l="l" t="t" r="r" b="b"/>
              <a:pathLst>
                <a:path w="142" h="63" extrusionOk="0">
                  <a:moveTo>
                    <a:pt x="142" y="1"/>
                  </a:moveTo>
                  <a:cubicBezTo>
                    <a:pt x="142" y="1"/>
                    <a:pt x="105" y="1"/>
                    <a:pt x="71" y="35"/>
                  </a:cubicBezTo>
                  <a:cubicBezTo>
                    <a:pt x="142" y="35"/>
                    <a:pt x="142" y="1"/>
                    <a:pt x="142" y="1"/>
                  </a:cubicBezTo>
                  <a:close/>
                  <a:moveTo>
                    <a:pt x="0" y="35"/>
                  </a:moveTo>
                  <a:cubicBezTo>
                    <a:pt x="0" y="53"/>
                    <a:pt x="9" y="62"/>
                    <a:pt x="22" y="62"/>
                  </a:cubicBezTo>
                  <a:cubicBezTo>
                    <a:pt x="35" y="62"/>
                    <a:pt x="53" y="53"/>
                    <a:pt x="71" y="35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32;p40">
              <a:extLst>
                <a:ext uri="{FF2B5EF4-FFF2-40B4-BE49-F238E27FC236}">
                  <a16:creationId xmlns:a16="http://schemas.microsoft.com/office/drawing/2014/main" id="{9208C672-8287-4CE9-F7F2-341E2AB86672}"/>
                </a:ext>
              </a:extLst>
            </p:cNvPr>
            <p:cNvSpPr/>
            <p:nvPr/>
          </p:nvSpPr>
          <p:spPr>
            <a:xfrm>
              <a:off x="6763006" y="2773843"/>
              <a:ext cx="37859" cy="29061"/>
            </a:xfrm>
            <a:custGeom>
              <a:avLst/>
              <a:gdLst/>
              <a:ahLst/>
              <a:cxnLst/>
              <a:rect l="l" t="t" r="r" b="b"/>
              <a:pathLst>
                <a:path w="142" h="109" extrusionOk="0">
                  <a:moveTo>
                    <a:pt x="1" y="1"/>
                  </a:moveTo>
                  <a:cubicBezTo>
                    <a:pt x="1" y="1"/>
                    <a:pt x="1" y="38"/>
                    <a:pt x="35" y="71"/>
                  </a:cubicBezTo>
                  <a:cubicBezTo>
                    <a:pt x="105" y="108"/>
                    <a:pt x="105" y="108"/>
                    <a:pt x="142" y="108"/>
                  </a:cubicBezTo>
                  <a:cubicBezTo>
                    <a:pt x="142" y="108"/>
                    <a:pt x="105" y="71"/>
                    <a:pt x="71" y="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33;p40">
              <a:extLst>
                <a:ext uri="{FF2B5EF4-FFF2-40B4-BE49-F238E27FC236}">
                  <a16:creationId xmlns:a16="http://schemas.microsoft.com/office/drawing/2014/main" id="{1A170D45-ADAB-433F-77A4-7D81205B7DB7}"/>
                </a:ext>
              </a:extLst>
            </p:cNvPr>
            <p:cNvSpPr/>
            <p:nvPr/>
          </p:nvSpPr>
          <p:spPr>
            <a:xfrm>
              <a:off x="6744343" y="2773843"/>
              <a:ext cx="131974" cy="123176"/>
            </a:xfrm>
            <a:custGeom>
              <a:avLst/>
              <a:gdLst/>
              <a:ahLst/>
              <a:cxnLst/>
              <a:rect l="l" t="t" r="r" b="b"/>
              <a:pathLst>
                <a:path w="495" h="462" extrusionOk="0">
                  <a:moveTo>
                    <a:pt x="0" y="1"/>
                  </a:moveTo>
                  <a:cubicBezTo>
                    <a:pt x="0" y="1"/>
                    <a:pt x="11" y="16"/>
                    <a:pt x="30" y="40"/>
                  </a:cubicBezTo>
                  <a:lnTo>
                    <a:pt x="30" y="40"/>
                  </a:lnTo>
                  <a:cubicBezTo>
                    <a:pt x="12" y="14"/>
                    <a:pt x="0" y="1"/>
                    <a:pt x="0" y="1"/>
                  </a:cubicBezTo>
                  <a:close/>
                  <a:moveTo>
                    <a:pt x="30" y="40"/>
                  </a:moveTo>
                  <a:lnTo>
                    <a:pt x="30" y="40"/>
                  </a:lnTo>
                  <a:cubicBezTo>
                    <a:pt x="42" y="57"/>
                    <a:pt x="56" y="80"/>
                    <a:pt x="71" y="108"/>
                  </a:cubicBezTo>
                  <a:lnTo>
                    <a:pt x="141" y="179"/>
                  </a:lnTo>
                  <a:cubicBezTo>
                    <a:pt x="141" y="179"/>
                    <a:pt x="141" y="213"/>
                    <a:pt x="175" y="213"/>
                  </a:cubicBezTo>
                  <a:cubicBezTo>
                    <a:pt x="175" y="250"/>
                    <a:pt x="212" y="250"/>
                    <a:pt x="212" y="250"/>
                  </a:cubicBezTo>
                  <a:cubicBezTo>
                    <a:pt x="140" y="177"/>
                    <a:pt x="69" y="90"/>
                    <a:pt x="30" y="40"/>
                  </a:cubicBezTo>
                  <a:close/>
                  <a:moveTo>
                    <a:pt x="212" y="250"/>
                  </a:moveTo>
                  <a:cubicBezTo>
                    <a:pt x="246" y="283"/>
                    <a:pt x="246" y="283"/>
                    <a:pt x="246" y="320"/>
                  </a:cubicBezTo>
                  <a:cubicBezTo>
                    <a:pt x="283" y="320"/>
                    <a:pt x="283" y="320"/>
                    <a:pt x="317" y="354"/>
                  </a:cubicBezTo>
                  <a:cubicBezTo>
                    <a:pt x="346" y="354"/>
                    <a:pt x="374" y="378"/>
                    <a:pt x="383" y="387"/>
                  </a:cubicBezTo>
                  <a:lnTo>
                    <a:pt x="383" y="387"/>
                  </a:lnTo>
                  <a:lnTo>
                    <a:pt x="317" y="320"/>
                  </a:lnTo>
                  <a:cubicBezTo>
                    <a:pt x="317" y="320"/>
                    <a:pt x="283" y="320"/>
                    <a:pt x="283" y="283"/>
                  </a:cubicBezTo>
                  <a:cubicBezTo>
                    <a:pt x="246" y="283"/>
                    <a:pt x="246" y="250"/>
                    <a:pt x="212" y="250"/>
                  </a:cubicBezTo>
                  <a:close/>
                  <a:moveTo>
                    <a:pt x="383" y="387"/>
                  </a:moveTo>
                  <a:lnTo>
                    <a:pt x="387" y="391"/>
                  </a:lnTo>
                  <a:cubicBezTo>
                    <a:pt x="387" y="391"/>
                    <a:pt x="386" y="389"/>
                    <a:pt x="383" y="387"/>
                  </a:cubicBezTo>
                  <a:close/>
                  <a:moveTo>
                    <a:pt x="387" y="391"/>
                  </a:moveTo>
                  <a:lnTo>
                    <a:pt x="387" y="391"/>
                  </a:lnTo>
                  <a:cubicBezTo>
                    <a:pt x="458" y="425"/>
                    <a:pt x="458" y="462"/>
                    <a:pt x="458" y="462"/>
                  </a:cubicBezTo>
                  <a:cubicBezTo>
                    <a:pt x="495" y="462"/>
                    <a:pt x="458" y="425"/>
                    <a:pt x="387" y="391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34;p40">
              <a:extLst>
                <a:ext uri="{FF2B5EF4-FFF2-40B4-BE49-F238E27FC236}">
                  <a16:creationId xmlns:a16="http://schemas.microsoft.com/office/drawing/2014/main" id="{9ECBCDF7-A601-6165-2957-3A42BC2D8C98}"/>
                </a:ext>
              </a:extLst>
            </p:cNvPr>
            <p:cNvSpPr/>
            <p:nvPr/>
          </p:nvSpPr>
          <p:spPr>
            <a:xfrm>
              <a:off x="6809664" y="2821300"/>
              <a:ext cx="75719" cy="56789"/>
            </a:xfrm>
            <a:custGeom>
              <a:avLst/>
              <a:gdLst/>
              <a:ahLst/>
              <a:cxnLst/>
              <a:rect l="l" t="t" r="r" b="b"/>
              <a:pathLst>
                <a:path w="284" h="213" extrusionOk="0">
                  <a:moveTo>
                    <a:pt x="1" y="1"/>
                  </a:moveTo>
                  <a:cubicBezTo>
                    <a:pt x="1" y="1"/>
                    <a:pt x="38" y="1"/>
                    <a:pt x="38" y="35"/>
                  </a:cubicBezTo>
                  <a:cubicBezTo>
                    <a:pt x="72" y="35"/>
                    <a:pt x="72" y="35"/>
                    <a:pt x="108" y="72"/>
                  </a:cubicBezTo>
                  <a:cubicBezTo>
                    <a:pt x="108" y="72"/>
                    <a:pt x="108" y="105"/>
                    <a:pt x="142" y="105"/>
                  </a:cubicBezTo>
                  <a:cubicBezTo>
                    <a:pt x="108" y="72"/>
                    <a:pt x="72" y="35"/>
                    <a:pt x="72" y="1"/>
                  </a:cubicBezTo>
                  <a:close/>
                  <a:moveTo>
                    <a:pt x="142" y="106"/>
                  </a:moveTo>
                  <a:lnTo>
                    <a:pt x="213" y="176"/>
                  </a:lnTo>
                  <a:lnTo>
                    <a:pt x="250" y="213"/>
                  </a:lnTo>
                  <a:cubicBezTo>
                    <a:pt x="284" y="213"/>
                    <a:pt x="250" y="213"/>
                    <a:pt x="250" y="176"/>
                  </a:cubicBezTo>
                  <a:cubicBezTo>
                    <a:pt x="213" y="142"/>
                    <a:pt x="179" y="142"/>
                    <a:pt x="142" y="106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35;p40">
              <a:extLst>
                <a:ext uri="{FF2B5EF4-FFF2-40B4-BE49-F238E27FC236}">
                  <a16:creationId xmlns:a16="http://schemas.microsoft.com/office/drawing/2014/main" id="{15450DE5-8A57-3B8B-B0DD-567C270EADFC}"/>
                </a:ext>
              </a:extLst>
            </p:cNvPr>
            <p:cNvSpPr/>
            <p:nvPr/>
          </p:nvSpPr>
          <p:spPr>
            <a:xfrm>
              <a:off x="6885116" y="2284071"/>
              <a:ext cx="28794" cy="10131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37" y="1"/>
                  </a:moveTo>
                  <a:lnTo>
                    <a:pt x="1" y="38"/>
                  </a:lnTo>
                  <a:lnTo>
                    <a:pt x="37" y="38"/>
                  </a:lnTo>
                  <a:lnTo>
                    <a:pt x="37" y="1"/>
                  </a:lnTo>
                  <a:close/>
                  <a:moveTo>
                    <a:pt x="37" y="1"/>
                  </a:moveTo>
                  <a:cubicBezTo>
                    <a:pt x="71" y="1"/>
                    <a:pt x="71" y="38"/>
                    <a:pt x="71" y="38"/>
                  </a:cubicBezTo>
                  <a:lnTo>
                    <a:pt x="108" y="38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36;p40">
              <a:extLst>
                <a:ext uri="{FF2B5EF4-FFF2-40B4-BE49-F238E27FC236}">
                  <a16:creationId xmlns:a16="http://schemas.microsoft.com/office/drawing/2014/main" id="{6ACF1D45-58FD-C563-685D-67F670732904}"/>
                </a:ext>
              </a:extLst>
            </p:cNvPr>
            <p:cNvSpPr/>
            <p:nvPr/>
          </p:nvSpPr>
          <p:spPr>
            <a:xfrm>
              <a:off x="6640363" y="3141771"/>
              <a:ext cx="56522" cy="27995"/>
            </a:xfrm>
            <a:custGeom>
              <a:avLst/>
              <a:gdLst/>
              <a:ahLst/>
              <a:cxnLst/>
              <a:rect l="l" t="t" r="r" b="b"/>
              <a:pathLst>
                <a:path w="212" h="105" extrusionOk="0">
                  <a:moveTo>
                    <a:pt x="0" y="0"/>
                  </a:moveTo>
                  <a:cubicBezTo>
                    <a:pt x="0" y="0"/>
                    <a:pt x="0" y="34"/>
                    <a:pt x="37" y="34"/>
                  </a:cubicBezTo>
                  <a:cubicBezTo>
                    <a:pt x="37" y="0"/>
                    <a:pt x="0" y="0"/>
                    <a:pt x="0" y="0"/>
                  </a:cubicBezTo>
                  <a:close/>
                  <a:moveTo>
                    <a:pt x="37" y="34"/>
                  </a:moveTo>
                  <a:cubicBezTo>
                    <a:pt x="71" y="34"/>
                    <a:pt x="71" y="34"/>
                    <a:pt x="107" y="71"/>
                  </a:cubicBezTo>
                  <a:cubicBezTo>
                    <a:pt x="141" y="71"/>
                    <a:pt x="178" y="71"/>
                    <a:pt x="178" y="105"/>
                  </a:cubicBezTo>
                  <a:lnTo>
                    <a:pt x="212" y="105"/>
                  </a:lnTo>
                  <a:lnTo>
                    <a:pt x="178" y="71"/>
                  </a:lnTo>
                  <a:cubicBezTo>
                    <a:pt x="178" y="71"/>
                    <a:pt x="141" y="34"/>
                    <a:pt x="107" y="34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37;p40">
              <a:extLst>
                <a:ext uri="{FF2B5EF4-FFF2-40B4-BE49-F238E27FC236}">
                  <a16:creationId xmlns:a16="http://schemas.microsoft.com/office/drawing/2014/main" id="{16128092-AE8C-EC25-1E5B-B6807996A44B}"/>
                </a:ext>
              </a:extLst>
            </p:cNvPr>
            <p:cNvSpPr/>
            <p:nvPr/>
          </p:nvSpPr>
          <p:spPr>
            <a:xfrm>
              <a:off x="6273234" y="2908483"/>
              <a:ext cx="527631" cy="610282"/>
            </a:xfrm>
            <a:custGeom>
              <a:avLst/>
              <a:gdLst/>
              <a:ahLst/>
              <a:cxnLst/>
              <a:rect l="l" t="t" r="r" b="b"/>
              <a:pathLst>
                <a:path w="1979" h="2289" extrusionOk="0">
                  <a:moveTo>
                    <a:pt x="1596" y="0"/>
                  </a:moveTo>
                  <a:cubicBezTo>
                    <a:pt x="1470" y="0"/>
                    <a:pt x="1359" y="73"/>
                    <a:pt x="1306" y="202"/>
                  </a:cubicBezTo>
                  <a:lnTo>
                    <a:pt x="1236" y="380"/>
                  </a:lnTo>
                  <a:lnTo>
                    <a:pt x="778" y="1652"/>
                  </a:lnTo>
                  <a:lnTo>
                    <a:pt x="1" y="2288"/>
                  </a:lnTo>
                  <a:lnTo>
                    <a:pt x="1730" y="2251"/>
                  </a:lnTo>
                  <a:lnTo>
                    <a:pt x="1801" y="1192"/>
                  </a:lnTo>
                  <a:lnTo>
                    <a:pt x="1942" y="414"/>
                  </a:lnTo>
                  <a:cubicBezTo>
                    <a:pt x="1979" y="239"/>
                    <a:pt x="1872" y="61"/>
                    <a:pt x="1730" y="27"/>
                  </a:cubicBezTo>
                  <a:cubicBezTo>
                    <a:pt x="1685" y="9"/>
                    <a:pt x="1639" y="0"/>
                    <a:pt x="1596" y="0"/>
                  </a:cubicBezTo>
                  <a:close/>
                </a:path>
              </a:pathLst>
            </a:custGeom>
            <a:solidFill>
              <a:srgbClr val="BA6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38;p40">
              <a:extLst>
                <a:ext uri="{FF2B5EF4-FFF2-40B4-BE49-F238E27FC236}">
                  <a16:creationId xmlns:a16="http://schemas.microsoft.com/office/drawing/2014/main" id="{72475308-4421-6114-F299-6374C407003B}"/>
                </a:ext>
              </a:extLst>
            </p:cNvPr>
            <p:cNvSpPr/>
            <p:nvPr/>
          </p:nvSpPr>
          <p:spPr>
            <a:xfrm>
              <a:off x="6640363" y="2940210"/>
              <a:ext cx="122910" cy="119177"/>
            </a:xfrm>
            <a:custGeom>
              <a:avLst/>
              <a:gdLst/>
              <a:ahLst/>
              <a:cxnLst/>
              <a:rect l="l" t="t" r="r" b="b"/>
              <a:pathLst>
                <a:path w="461" h="447" extrusionOk="0">
                  <a:moveTo>
                    <a:pt x="191" y="0"/>
                  </a:moveTo>
                  <a:cubicBezTo>
                    <a:pt x="129" y="0"/>
                    <a:pt x="62" y="39"/>
                    <a:pt x="37" y="120"/>
                  </a:cubicBezTo>
                  <a:lnTo>
                    <a:pt x="0" y="225"/>
                  </a:lnTo>
                  <a:cubicBezTo>
                    <a:pt x="0" y="295"/>
                    <a:pt x="37" y="403"/>
                    <a:pt x="107" y="403"/>
                  </a:cubicBezTo>
                  <a:lnTo>
                    <a:pt x="249" y="437"/>
                  </a:lnTo>
                  <a:cubicBezTo>
                    <a:pt x="262" y="444"/>
                    <a:pt x="275" y="447"/>
                    <a:pt x="289" y="447"/>
                  </a:cubicBezTo>
                  <a:cubicBezTo>
                    <a:pt x="345" y="447"/>
                    <a:pt x="396" y="389"/>
                    <a:pt x="424" y="332"/>
                  </a:cubicBezTo>
                  <a:lnTo>
                    <a:pt x="461" y="225"/>
                  </a:lnTo>
                  <a:cubicBezTo>
                    <a:pt x="461" y="120"/>
                    <a:pt x="424" y="49"/>
                    <a:pt x="319" y="13"/>
                  </a:cubicBezTo>
                  <a:lnTo>
                    <a:pt x="249" y="13"/>
                  </a:lnTo>
                  <a:cubicBezTo>
                    <a:pt x="231" y="4"/>
                    <a:pt x="212" y="0"/>
                    <a:pt x="191" y="0"/>
                  </a:cubicBezTo>
                  <a:close/>
                </a:path>
              </a:pathLst>
            </a:custGeom>
            <a:solidFill>
              <a:srgbClr val="DC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39;p40">
              <a:extLst>
                <a:ext uri="{FF2B5EF4-FFF2-40B4-BE49-F238E27FC236}">
                  <a16:creationId xmlns:a16="http://schemas.microsoft.com/office/drawing/2014/main" id="{2C9AC113-3C66-8BB3-B5E2-44B1A1A07C00}"/>
                </a:ext>
              </a:extLst>
            </p:cNvPr>
            <p:cNvSpPr/>
            <p:nvPr/>
          </p:nvSpPr>
          <p:spPr>
            <a:xfrm>
              <a:off x="6235641" y="3348931"/>
              <a:ext cx="245019" cy="310606"/>
            </a:xfrm>
            <a:custGeom>
              <a:avLst/>
              <a:gdLst/>
              <a:ahLst/>
              <a:cxnLst/>
              <a:rect l="l" t="t" r="r" b="b"/>
              <a:pathLst>
                <a:path w="919" h="1165" extrusionOk="0">
                  <a:moveTo>
                    <a:pt x="919" y="0"/>
                  </a:moveTo>
                  <a:lnTo>
                    <a:pt x="882" y="34"/>
                  </a:lnTo>
                  <a:cubicBezTo>
                    <a:pt x="919" y="34"/>
                    <a:pt x="919" y="34"/>
                    <a:pt x="919" y="0"/>
                  </a:cubicBezTo>
                  <a:close/>
                  <a:moveTo>
                    <a:pt x="741" y="142"/>
                  </a:moveTo>
                  <a:cubicBezTo>
                    <a:pt x="636" y="212"/>
                    <a:pt x="458" y="354"/>
                    <a:pt x="317" y="495"/>
                  </a:cubicBezTo>
                  <a:cubicBezTo>
                    <a:pt x="246" y="599"/>
                    <a:pt x="176" y="670"/>
                    <a:pt x="142" y="777"/>
                  </a:cubicBezTo>
                  <a:cubicBezTo>
                    <a:pt x="176" y="707"/>
                    <a:pt x="246" y="599"/>
                    <a:pt x="317" y="529"/>
                  </a:cubicBezTo>
                  <a:cubicBezTo>
                    <a:pt x="458" y="354"/>
                    <a:pt x="636" y="246"/>
                    <a:pt x="741" y="142"/>
                  </a:cubicBezTo>
                  <a:close/>
                  <a:moveTo>
                    <a:pt x="142" y="777"/>
                  </a:moveTo>
                  <a:cubicBezTo>
                    <a:pt x="105" y="811"/>
                    <a:pt x="105" y="848"/>
                    <a:pt x="71" y="882"/>
                  </a:cubicBezTo>
                  <a:cubicBezTo>
                    <a:pt x="71" y="919"/>
                    <a:pt x="34" y="953"/>
                    <a:pt x="34" y="989"/>
                  </a:cubicBezTo>
                  <a:cubicBezTo>
                    <a:pt x="34" y="1023"/>
                    <a:pt x="34" y="1060"/>
                    <a:pt x="0" y="1094"/>
                  </a:cubicBezTo>
                  <a:lnTo>
                    <a:pt x="0" y="1165"/>
                  </a:lnTo>
                  <a:cubicBezTo>
                    <a:pt x="0" y="1165"/>
                    <a:pt x="0" y="1131"/>
                    <a:pt x="34" y="1094"/>
                  </a:cubicBezTo>
                  <a:lnTo>
                    <a:pt x="34" y="1023"/>
                  </a:lnTo>
                  <a:cubicBezTo>
                    <a:pt x="71" y="989"/>
                    <a:pt x="71" y="953"/>
                    <a:pt x="105" y="882"/>
                  </a:cubicBezTo>
                  <a:cubicBezTo>
                    <a:pt x="105" y="848"/>
                    <a:pt x="142" y="811"/>
                    <a:pt x="142" y="777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40;p40">
              <a:extLst>
                <a:ext uri="{FF2B5EF4-FFF2-40B4-BE49-F238E27FC236}">
                  <a16:creationId xmlns:a16="http://schemas.microsoft.com/office/drawing/2014/main" id="{99A6159B-F239-DC1D-2AED-185AB2CBC63D}"/>
                </a:ext>
              </a:extLst>
            </p:cNvPr>
            <p:cNvSpPr/>
            <p:nvPr/>
          </p:nvSpPr>
          <p:spPr>
            <a:xfrm>
              <a:off x="6649961" y="3169499"/>
              <a:ext cx="46924" cy="29061"/>
            </a:xfrm>
            <a:custGeom>
              <a:avLst/>
              <a:gdLst/>
              <a:ahLst/>
              <a:cxnLst/>
              <a:rect l="l" t="t" r="r" b="b"/>
              <a:pathLst>
                <a:path w="176" h="109" extrusionOk="0">
                  <a:moveTo>
                    <a:pt x="1" y="1"/>
                  </a:moveTo>
                  <a:cubicBezTo>
                    <a:pt x="1" y="1"/>
                    <a:pt x="35" y="37"/>
                    <a:pt x="71" y="37"/>
                  </a:cubicBezTo>
                  <a:cubicBezTo>
                    <a:pt x="142" y="71"/>
                    <a:pt x="176" y="108"/>
                    <a:pt x="176" y="108"/>
                  </a:cubicBezTo>
                  <a:cubicBezTo>
                    <a:pt x="176" y="71"/>
                    <a:pt x="142" y="71"/>
                    <a:pt x="105" y="37"/>
                  </a:cubicBezTo>
                  <a:cubicBezTo>
                    <a:pt x="35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41;p40">
              <a:extLst>
                <a:ext uri="{FF2B5EF4-FFF2-40B4-BE49-F238E27FC236}">
                  <a16:creationId xmlns:a16="http://schemas.microsoft.com/office/drawing/2014/main" id="{51181A62-7A73-95AB-3801-90F9F7DD6D8F}"/>
                </a:ext>
              </a:extLst>
            </p:cNvPr>
            <p:cNvSpPr/>
            <p:nvPr/>
          </p:nvSpPr>
          <p:spPr>
            <a:xfrm>
              <a:off x="6715548" y="3489704"/>
              <a:ext cx="29061" cy="66654"/>
            </a:xfrm>
            <a:custGeom>
              <a:avLst/>
              <a:gdLst/>
              <a:ahLst/>
              <a:cxnLst/>
              <a:rect l="l" t="t" r="r" b="b"/>
              <a:pathLst>
                <a:path w="109" h="250" extrusionOk="0">
                  <a:moveTo>
                    <a:pt x="108" y="1"/>
                  </a:moveTo>
                  <a:cubicBezTo>
                    <a:pt x="71" y="38"/>
                    <a:pt x="71" y="71"/>
                    <a:pt x="37" y="108"/>
                  </a:cubicBezTo>
                  <a:cubicBezTo>
                    <a:pt x="37" y="179"/>
                    <a:pt x="1" y="213"/>
                    <a:pt x="1" y="249"/>
                  </a:cubicBezTo>
                  <a:cubicBezTo>
                    <a:pt x="37" y="213"/>
                    <a:pt x="37" y="179"/>
                    <a:pt x="71" y="142"/>
                  </a:cubicBezTo>
                  <a:cubicBezTo>
                    <a:pt x="71" y="71"/>
                    <a:pt x="108" y="38"/>
                    <a:pt x="108" y="1"/>
                  </a:cubicBezTo>
                  <a:close/>
                </a:path>
              </a:pathLst>
            </a:custGeom>
            <a:solidFill>
              <a:srgbClr val="131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76623C-8EBE-23D4-718D-89839764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Types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2C914CA-1B62-5118-39B5-50232CCF29C5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792200" y="1301600"/>
            <a:ext cx="2735746" cy="508800"/>
          </a:xfrm>
        </p:spPr>
        <p:txBody>
          <a:bodyPr/>
          <a:lstStyle/>
          <a:p>
            <a:r>
              <a:rPr lang="en-US" dirty="0"/>
              <a:t>Performed Tests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5DA484-C3ED-CE5B-6483-21426F0B5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200" y="1799149"/>
            <a:ext cx="3538500" cy="3127691"/>
          </a:xfrm>
        </p:spPr>
        <p:txBody>
          <a:bodyPr anchor="t"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400" b="1" dirty="0"/>
              <a:t>Functional Testing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dirty="0"/>
              <a:t>Scripted Testing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dirty="0"/>
              <a:t>Negative Testing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dirty="0"/>
              <a:t>Compatibility Testing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dirty="0"/>
              <a:t>Exploratory Testing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dirty="0"/>
              <a:t>Ui Testing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dirty="0"/>
              <a:t>Performance Testing</a:t>
            </a:r>
          </a:p>
          <a:p>
            <a:pPr algn="l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6626EA1-0787-1A99-5546-6830C966B673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5292841" y="1301600"/>
            <a:ext cx="3077434" cy="508800"/>
          </a:xfrm>
        </p:spPr>
        <p:txBody>
          <a:bodyPr/>
          <a:lstStyle/>
          <a:p>
            <a:pPr algn="l"/>
            <a:r>
              <a:rPr lang="en-US" dirty="0"/>
              <a:t>Applicable Tests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0C081F3-4654-0E60-4008-CA20ED9471B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831775" y="1799150"/>
            <a:ext cx="3538500" cy="3127692"/>
          </a:xfrm>
        </p:spPr>
        <p:txBody>
          <a:bodyPr anchor="t"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400" b="1" dirty="0"/>
              <a:t>Regression Testing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dirty="0"/>
              <a:t>Security Testing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85AB-DEB6-2FB0-0210-CD4828726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CASES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C48979-8609-C533-FCB6-C619AB84A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3" y="1111102"/>
            <a:ext cx="7706577" cy="39146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077CA9-AB67-76F4-F82D-ADDB7329BAB3}"/>
              </a:ext>
            </a:extLst>
          </p:cNvPr>
          <p:cNvSpPr/>
          <p:nvPr/>
        </p:nvSpPr>
        <p:spPr>
          <a:xfrm>
            <a:off x="225188" y="4589070"/>
            <a:ext cx="1201678" cy="354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22 Test Cases</a:t>
            </a:r>
          </a:p>
        </p:txBody>
      </p:sp>
    </p:spTree>
    <p:extLst>
      <p:ext uri="{BB962C8B-B14F-4D97-AF65-F5344CB8AC3E}">
        <p14:creationId xmlns:p14="http://schemas.microsoft.com/office/powerpoint/2010/main" val="3664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C0C3-32CE-081C-5895-194DA9917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 OVERVIEW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E6B9C67-2347-D343-E4D3-DCD313544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703316"/>
              </p:ext>
            </p:extLst>
          </p:nvPr>
        </p:nvGraphicFramePr>
        <p:xfrm>
          <a:off x="962455" y="1300039"/>
          <a:ext cx="3297818" cy="3218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964CD9-83E3-B182-AF39-0AEF9927D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31610"/>
              </p:ext>
            </p:extLst>
          </p:nvPr>
        </p:nvGraphicFramePr>
        <p:xfrm>
          <a:off x="5174672" y="1300039"/>
          <a:ext cx="3249328" cy="3098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549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D35B-51A5-7809-D5DB-495FC8D05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CASES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9FA148-CACA-FA24-FC41-4AA022F9B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41073"/>
              </p:ext>
            </p:extLst>
          </p:nvPr>
        </p:nvGraphicFramePr>
        <p:xfrm>
          <a:off x="720000" y="1260763"/>
          <a:ext cx="7017763" cy="3342732"/>
        </p:xfrm>
        <a:graphic>
          <a:graphicData uri="http://schemas.openxmlformats.org/drawingml/2006/table">
            <a:tbl>
              <a:tblPr firstRow="1" firstCol="1" bandRow="1">
                <a:tableStyleId>{7BB8B75B-F58A-4CEC-B500-13D238952D94}</a:tableStyleId>
              </a:tblPr>
              <a:tblGrid>
                <a:gridCol w="2646819">
                  <a:extLst>
                    <a:ext uri="{9D8B030D-6E8A-4147-A177-3AD203B41FA5}">
                      <a16:colId xmlns:a16="http://schemas.microsoft.com/office/drawing/2014/main" val="3510814298"/>
                    </a:ext>
                  </a:extLst>
                </a:gridCol>
                <a:gridCol w="607828">
                  <a:extLst>
                    <a:ext uri="{9D8B030D-6E8A-4147-A177-3AD203B41FA5}">
                      <a16:colId xmlns:a16="http://schemas.microsoft.com/office/drawing/2014/main" val="276181948"/>
                    </a:ext>
                  </a:extLst>
                </a:gridCol>
                <a:gridCol w="675038">
                  <a:extLst>
                    <a:ext uri="{9D8B030D-6E8A-4147-A177-3AD203B41FA5}">
                      <a16:colId xmlns:a16="http://schemas.microsoft.com/office/drawing/2014/main" val="85608043"/>
                    </a:ext>
                  </a:extLst>
                </a:gridCol>
                <a:gridCol w="675038">
                  <a:extLst>
                    <a:ext uri="{9D8B030D-6E8A-4147-A177-3AD203B41FA5}">
                      <a16:colId xmlns:a16="http://schemas.microsoft.com/office/drawing/2014/main" val="1259075068"/>
                    </a:ext>
                  </a:extLst>
                </a:gridCol>
                <a:gridCol w="742248">
                  <a:extLst>
                    <a:ext uri="{9D8B030D-6E8A-4147-A177-3AD203B41FA5}">
                      <a16:colId xmlns:a16="http://schemas.microsoft.com/office/drawing/2014/main" val="325317030"/>
                    </a:ext>
                  </a:extLst>
                </a:gridCol>
                <a:gridCol w="456659">
                  <a:extLst>
                    <a:ext uri="{9D8B030D-6E8A-4147-A177-3AD203B41FA5}">
                      <a16:colId xmlns:a16="http://schemas.microsoft.com/office/drawing/2014/main" val="3721559505"/>
                    </a:ext>
                  </a:extLst>
                </a:gridCol>
                <a:gridCol w="1214133">
                  <a:extLst>
                    <a:ext uri="{9D8B030D-6E8A-4147-A177-3AD203B41FA5}">
                      <a16:colId xmlns:a16="http://schemas.microsoft.com/office/drawing/2014/main" val="2183811990"/>
                    </a:ext>
                  </a:extLst>
                </a:gridCol>
              </a:tblGrid>
              <a:tr h="363405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Functionality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Total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Pass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Failed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Blocked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Not Run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Defects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 anchor="ctr"/>
                </a:tc>
                <a:extLst>
                  <a:ext uri="{0D108BD9-81ED-4DB2-BD59-A6C34878D82A}">
                    <a16:rowId xmlns:a16="http://schemas.microsoft.com/office/drawing/2014/main" val="992674141"/>
                  </a:ext>
                </a:extLst>
              </a:tr>
              <a:tr h="558613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Main Tabs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7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800" u="sng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0042803</a:t>
                      </a:r>
                      <a:br>
                        <a:rPr lang="en-US" sz="900" u="sng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900" u="sng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0042599</a:t>
                      </a:r>
                      <a:br>
                        <a:rPr lang="en-US" sz="9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900" u="sng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0042801</a:t>
                      </a:r>
                      <a:endParaRPr lang="en-US" sz="9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extLst>
                  <a:ext uri="{0D108BD9-81ED-4DB2-BD59-A6C34878D82A}">
                    <a16:rowId xmlns:a16="http://schemas.microsoft.com/office/drawing/2014/main" val="570009514"/>
                  </a:ext>
                </a:extLst>
              </a:tr>
              <a:tr h="275828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Memberships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en-US" sz="700">
                        <a:solidFill>
                          <a:schemeClr val="bg2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extLst>
                  <a:ext uri="{0D108BD9-81ED-4DB2-BD59-A6C34878D82A}">
                    <a16:rowId xmlns:a16="http://schemas.microsoft.com/office/drawing/2014/main" val="1413605116"/>
                  </a:ext>
                </a:extLst>
              </a:tr>
              <a:tr h="275828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Purchase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endParaRPr lang="en-US" sz="700">
                        <a:solidFill>
                          <a:schemeClr val="bg2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extLst>
                  <a:ext uri="{0D108BD9-81ED-4DB2-BD59-A6C34878D82A}">
                    <a16:rowId xmlns:a16="http://schemas.microsoft.com/office/drawing/2014/main" val="4062056809"/>
                  </a:ext>
                </a:extLst>
              </a:tr>
              <a:tr h="275828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Shopping cart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en-US" sz="700">
                        <a:solidFill>
                          <a:schemeClr val="bg2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extLst>
                  <a:ext uri="{0D108BD9-81ED-4DB2-BD59-A6C34878D82A}">
                    <a16:rowId xmlns:a16="http://schemas.microsoft.com/office/drawing/2014/main" val="1243835101"/>
                  </a:ext>
                </a:extLst>
              </a:tr>
              <a:tr h="194192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Checkout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en-US" sz="700">
                        <a:solidFill>
                          <a:schemeClr val="bg2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extLst>
                  <a:ext uri="{0D108BD9-81ED-4DB2-BD59-A6C34878D82A}">
                    <a16:rowId xmlns:a16="http://schemas.microsoft.com/office/drawing/2014/main" val="1864824818"/>
                  </a:ext>
                </a:extLst>
              </a:tr>
              <a:tr h="275828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Mindbody account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700">
                        <a:solidFill>
                          <a:schemeClr val="bg2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extLst>
                  <a:ext uri="{0D108BD9-81ED-4DB2-BD59-A6C34878D82A}">
                    <a16:rowId xmlns:a16="http://schemas.microsoft.com/office/drawing/2014/main" val="628248600"/>
                  </a:ext>
                </a:extLst>
              </a:tr>
              <a:tr h="275828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Fitmetrix account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en-US" sz="700">
                        <a:solidFill>
                          <a:schemeClr val="bg2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extLst>
                  <a:ext uri="{0D108BD9-81ED-4DB2-BD59-A6C34878D82A}">
                    <a16:rowId xmlns:a16="http://schemas.microsoft.com/office/drawing/2014/main" val="2672867209"/>
                  </a:ext>
                </a:extLst>
              </a:tr>
              <a:tr h="275828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The loop bot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700">
                        <a:solidFill>
                          <a:schemeClr val="bg2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extLst>
                  <a:ext uri="{0D108BD9-81ED-4DB2-BD59-A6C34878D82A}">
                    <a16:rowId xmlns:a16="http://schemas.microsoft.com/office/drawing/2014/main" val="366001915"/>
                  </a:ext>
                </a:extLst>
              </a:tr>
              <a:tr h="275828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Consultations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700" dirty="0">
                        <a:solidFill>
                          <a:schemeClr val="bg2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498" marR="55498" marT="0" marB="0"/>
                </a:tc>
                <a:extLst>
                  <a:ext uri="{0D108BD9-81ED-4DB2-BD59-A6C34878D82A}">
                    <a16:rowId xmlns:a16="http://schemas.microsoft.com/office/drawing/2014/main" val="192849864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Percentage</a:t>
                      </a:r>
                      <a:endParaRPr lang="en-US" sz="700" dirty="0">
                        <a:effectLst/>
                      </a:endParaRPr>
                    </a:p>
                  </a:txBody>
                  <a:tcPr marL="55498" marR="554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700" dirty="0">
                        <a:solidFill>
                          <a:schemeClr val="bg2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7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0%</a:t>
                      </a:r>
                      <a:endParaRPr lang="en-US" sz="700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0%</a:t>
                      </a:r>
                      <a:endParaRPr lang="en-US" sz="700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7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8" marR="55498" marT="0" marB="0"/>
                </a:tc>
                <a:extLst>
                  <a:ext uri="{0D108BD9-81ED-4DB2-BD59-A6C34878D82A}">
                    <a16:rowId xmlns:a16="http://schemas.microsoft.com/office/drawing/2014/main" val="214433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92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D0A97-455B-7762-DC30-C814F18EA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619395"/>
            <a:ext cx="7752600" cy="298133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/>
              <a:t>Data type used during testing: Valid, Invalid, Big Data, Blank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/>
              <a:t>22 Test cases were executed : 19 passed and 3 failed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/>
              <a:t>80% of the bugs were found by performing Exploratory testing and smoke tests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/>
              <a:t>From the 12 of found bugs 10 of them are </a:t>
            </a:r>
            <a:r>
              <a:rPr lang="en-US" sz="1400" b="1" dirty="0" err="1"/>
              <a:t>Major,Critical</a:t>
            </a:r>
            <a:r>
              <a:rPr lang="en-US" sz="1400" b="1" dirty="0"/>
              <a:t> and 2 of Them </a:t>
            </a:r>
            <a:r>
              <a:rPr lang="en-US" sz="1400" b="1" dirty="0" err="1"/>
              <a:t>Noraml</a:t>
            </a:r>
            <a:r>
              <a:rPr lang="en-US" sz="1400" b="1" dirty="0"/>
              <a:t>, minor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/>
              <a:t>Fixing at least the Critical and Major severity bugs is highly recommended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449E0-ACFE-758F-7D2F-4453F90A3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96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5E52B2-5559-17FB-40C4-EDC31533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125" y="2107580"/>
            <a:ext cx="6924612" cy="24198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b="1" dirty="0"/>
              <a:t>Exploratory Testing &amp; Ad-hoc Testing is good practice for learning quick the main functionalities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/>
              <a:t>A good balance of Valid and invalid data is important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/>
              <a:t>Lack of Requirement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/>
              <a:t>Planning is the 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C10879-FC8B-643A-4738-153258724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900" y="1366400"/>
            <a:ext cx="3851100" cy="5739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301917679"/>
      </p:ext>
    </p:extLst>
  </p:cSld>
  <p:clrMapOvr>
    <a:masterClrMapping/>
  </p:clrMapOvr>
</p:sld>
</file>

<file path=ppt/theme/theme1.xml><?xml version="1.0" encoding="utf-8"?>
<a:theme xmlns:a="http://schemas.openxmlformats.org/drawingml/2006/main" name="Sports and Physical Activity During COVID-19 by Slidesgo">
  <a:themeElements>
    <a:clrScheme name="Simple Light">
      <a:dk1>
        <a:srgbClr val="252C40"/>
      </a:dk1>
      <a:lt1>
        <a:srgbClr val="FF8062"/>
      </a:lt1>
      <a:dk2>
        <a:srgbClr val="378E6D"/>
      </a:dk2>
      <a:lt2>
        <a:srgbClr val="FFFCEE"/>
      </a:lt2>
      <a:accent1>
        <a:srgbClr val="FCD04C"/>
      </a:accent1>
      <a:accent2>
        <a:srgbClr val="FF6945"/>
      </a:accent2>
      <a:accent3>
        <a:srgbClr val="FFDCE0"/>
      </a:accent3>
      <a:accent4>
        <a:srgbClr val="FFBDC4"/>
      </a:accent4>
      <a:accent5>
        <a:srgbClr val="FF9D86"/>
      </a:accent5>
      <a:accent6>
        <a:srgbClr val="87BBA8"/>
      </a:accent6>
      <a:hlink>
        <a:srgbClr val="2A6A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354</Words>
  <Application>Microsoft Office PowerPoint</Application>
  <PresentationFormat>On-screen Show (16:9)</PresentationFormat>
  <Paragraphs>127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Patua One</vt:lpstr>
      <vt:lpstr>Nirmala UI</vt:lpstr>
      <vt:lpstr>Nunito Sans</vt:lpstr>
      <vt:lpstr>Nunito Sans Light</vt:lpstr>
      <vt:lpstr>Roboto</vt:lpstr>
      <vt:lpstr>Verdana</vt:lpstr>
      <vt:lpstr>Josefin Sans</vt:lpstr>
      <vt:lpstr>Wingdings</vt:lpstr>
      <vt:lpstr>Arial</vt:lpstr>
      <vt:lpstr>Sports and Physical Activity During COVID-19 by Slidesgo</vt:lpstr>
      <vt:lpstr>APP DESCRIPTION</vt:lpstr>
      <vt:lpstr>Testing approach</vt:lpstr>
      <vt:lpstr>Tools used</vt:lpstr>
      <vt:lpstr>Testing Types</vt:lpstr>
      <vt:lpstr>TEST CASES OVERVIEW</vt:lpstr>
      <vt:lpstr>BUGS OVERVIEW</vt:lpstr>
      <vt:lpstr>TEST CASES RESULTS</vt:lpstr>
      <vt:lpstr>CONCLUSIONS</vt:lpstr>
      <vt:lpstr>LESSONS LEARNED</vt:lpstr>
      <vt:lpstr>Feedback? Recommendations?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DESCRIPTION</dc:title>
  <dc:creator>George Cristi</dc:creator>
  <cp:lastModifiedBy>George Cristi</cp:lastModifiedBy>
  <cp:revision>18</cp:revision>
  <dcterms:modified xsi:type="dcterms:W3CDTF">2022-08-22T16:38:18Z</dcterms:modified>
</cp:coreProperties>
</file>