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ECA5-6740-4E87-B3ED-D76F48B68473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552C-8487-46BC-A432-D4F9871D1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5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ECA5-6740-4E87-B3ED-D76F48B68473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552C-8487-46BC-A432-D4F9871D1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9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ECA5-6740-4E87-B3ED-D76F48B68473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552C-8487-46BC-A432-D4F9871D1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03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ECA5-6740-4E87-B3ED-D76F48B68473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552C-8487-46BC-A432-D4F9871D1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49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ECA5-6740-4E87-B3ED-D76F48B68473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552C-8487-46BC-A432-D4F9871D1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99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ECA5-6740-4E87-B3ED-D76F48B68473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552C-8487-46BC-A432-D4F9871D1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42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ECA5-6740-4E87-B3ED-D76F48B68473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552C-8487-46BC-A432-D4F9871D1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60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ECA5-6740-4E87-B3ED-D76F48B68473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552C-8487-46BC-A432-D4F9871D1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23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ECA5-6740-4E87-B3ED-D76F48B68473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552C-8487-46BC-A432-D4F9871D1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19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ECA5-6740-4E87-B3ED-D76F48B68473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552C-8487-46BC-A432-D4F9871D1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91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ECA5-6740-4E87-B3ED-D76F48B68473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552C-8487-46BC-A432-D4F9871D1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20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8ECA5-6740-4E87-B3ED-D76F48B68473}" type="datetimeFigureOut">
              <a:rPr lang="de-DE" smtClean="0"/>
              <a:t>02.02.2017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552C-8487-46BC-A432-D4F9871D1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95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799757" y="2006298"/>
            <a:ext cx="9105150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84" dirty="0"/>
              <a:t>Plan:		Organisation</a:t>
            </a:r>
            <a:r>
              <a:rPr lang="de-DE" dirty="0"/>
              <a:t> der Daten durch Datenbank (DB)</a:t>
            </a:r>
          </a:p>
          <a:p>
            <a:r>
              <a:rPr lang="de-DE" dirty="0"/>
              <a:t>          		DB eignet sich gut zur Verwaltung großer Datenmengen</a:t>
            </a:r>
          </a:p>
          <a:p>
            <a:endParaRPr lang="de-DE" sz="1597" dirty="0"/>
          </a:p>
        </p:txBody>
      </p:sp>
      <p:sp>
        <p:nvSpPr>
          <p:cNvPr id="19" name="Textfeld 18"/>
          <p:cNvSpPr txBox="1"/>
          <p:nvPr/>
        </p:nvSpPr>
        <p:spPr>
          <a:xfrm>
            <a:off x="841238" y="3017993"/>
            <a:ext cx="6733011" cy="673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Probleme: 	DB hat zu viel Ballast?</a:t>
            </a:r>
          </a:p>
          <a:p>
            <a:r>
              <a:rPr lang="de-DE" dirty="0"/>
              <a:t>	  	Implementierung in Android zu </a:t>
            </a:r>
            <a:r>
              <a:rPr lang="de-DE" sz="1976" dirty="0"/>
              <a:t>kompliziert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799757" y="4181995"/>
            <a:ext cx="11392243" cy="952244"/>
            <a:chOff x="841238" y="4147116"/>
            <a:chExt cx="11392243" cy="952244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2080592" y="4147116"/>
              <a:ext cx="10152889" cy="952244"/>
              <a:chOff x="1426456" y="2558126"/>
              <a:chExt cx="9736786" cy="913218"/>
            </a:xfrm>
          </p:grpSpPr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6456" y="2558126"/>
                <a:ext cx="1621679" cy="913218"/>
              </a:xfrm>
              <a:prstGeom prst="rect">
                <a:avLst/>
              </a:prstGeom>
            </p:spPr>
          </p:pic>
          <p:sp>
            <p:nvSpPr>
              <p:cNvPr id="9" name="Textfeld 8"/>
              <p:cNvSpPr txBox="1"/>
              <p:nvPr/>
            </p:nvSpPr>
            <p:spPr>
              <a:xfrm>
                <a:off x="3198686" y="2558126"/>
                <a:ext cx="796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 ist eine Programmbibliothek, die ein relationales Datenbanksystem enthält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3251697" y="2787506"/>
                <a:ext cx="7540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ist fester Bestandteil der Laufzeitumgebung in Android</a:t>
                </a:r>
                <a:endParaRPr lang="de-DE" dirty="0"/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3251697" y="3063207"/>
                <a:ext cx="7389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ermöglicht die Verwaltung  DB durch SQL Befehle oder Methoden </a:t>
                </a:r>
              </a:p>
            </p:txBody>
          </p:sp>
        </p:grpSp>
        <p:sp>
          <p:nvSpPr>
            <p:cNvPr id="20" name="Textfeld 19"/>
            <p:cNvSpPr txBox="1"/>
            <p:nvPr/>
          </p:nvSpPr>
          <p:spPr>
            <a:xfrm>
              <a:off x="841238" y="4438572"/>
              <a:ext cx="1220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Lösung: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09445" y="5608909"/>
            <a:ext cx="9999715" cy="849184"/>
            <a:chOff x="709445" y="5608909"/>
            <a:chExt cx="9999715" cy="849184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2080592" y="5608909"/>
              <a:ext cx="8628568" cy="849184"/>
              <a:chOff x="935037" y="1643076"/>
              <a:chExt cx="8474006" cy="870958"/>
            </a:xfrm>
          </p:grpSpPr>
          <p:pic>
            <p:nvPicPr>
              <p:cNvPr id="11" name="Grafik 10"/>
              <p:cNvPicPr>
                <a:picLocks noChangeAspect="1"/>
              </p:cNvPicPr>
              <p:nvPr/>
            </p:nvPicPr>
            <p:blipFill rotWithShape="1">
              <a:blip r:embed="rId3"/>
              <a:srcRect l="18378" t="23651" r="32607" b="68704"/>
              <a:stretch/>
            </p:blipFill>
            <p:spPr>
              <a:xfrm>
                <a:off x="935037" y="1643076"/>
                <a:ext cx="8314981" cy="593959"/>
              </a:xfrm>
              <a:prstGeom prst="rect">
                <a:avLst/>
              </a:prstGeom>
            </p:spPr>
          </p:pic>
          <p:sp>
            <p:nvSpPr>
              <p:cNvPr id="12" name="Textfeld 11"/>
              <p:cNvSpPr txBox="1"/>
              <p:nvPr/>
            </p:nvSpPr>
            <p:spPr>
              <a:xfrm>
                <a:off x="7137056" y="2237035"/>
                <a:ext cx="2271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Struktur der Tabelle Stundenplan</a:t>
                </a:r>
              </a:p>
            </p:txBody>
          </p:sp>
        </p:grpSp>
        <p:sp>
          <p:nvSpPr>
            <p:cNvPr id="22" name="Textfeld 21"/>
            <p:cNvSpPr txBox="1"/>
            <p:nvPr/>
          </p:nvSpPr>
          <p:spPr>
            <a:xfrm>
              <a:off x="709445" y="5743520"/>
              <a:ext cx="105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Ergebnis:</a:t>
              </a: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771190" y="876800"/>
            <a:ext cx="716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335137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Helmut L</dc:creator>
  <cp:lastModifiedBy>Helmut L</cp:lastModifiedBy>
  <cp:revision>6</cp:revision>
  <dcterms:created xsi:type="dcterms:W3CDTF">2017-02-02T14:19:00Z</dcterms:created>
  <dcterms:modified xsi:type="dcterms:W3CDTF">2017-02-02T14:55:59Z</dcterms:modified>
</cp:coreProperties>
</file>