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7A2-F992-4ECA-8706-D0381F8C0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C705032-9544-4151-B2F4-8BE886AF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7A2-F992-4ECA-8706-D0381F8C0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C705032-9544-4151-B2F4-8BE886AF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3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7A2-F992-4ECA-8706-D0381F8C0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C705032-9544-4151-B2F4-8BE886AF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00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7A2-F992-4ECA-8706-D0381F8C0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C705032-9544-4151-B2F4-8BE886AFEFC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31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7A2-F992-4ECA-8706-D0381F8C0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C705032-9544-4151-B2F4-8BE886AF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49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7A2-F992-4ECA-8706-D0381F8C0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5032-9544-4151-B2F4-8BE886AF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7A2-F992-4ECA-8706-D0381F8C0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5032-9544-4151-B2F4-8BE886AF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73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7A2-F992-4ECA-8706-D0381F8C0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5032-9544-4151-B2F4-8BE886AF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97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9A107A2-F992-4ECA-8706-D0381F8C0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C705032-9544-4151-B2F4-8BE886AF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8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7A2-F992-4ECA-8706-D0381F8C0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5032-9544-4151-B2F4-8BE886AF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5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7A2-F992-4ECA-8706-D0381F8C0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C705032-9544-4151-B2F4-8BE886AF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0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7A2-F992-4ECA-8706-D0381F8C0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5032-9544-4151-B2F4-8BE886AF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7A2-F992-4ECA-8706-D0381F8C0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5032-9544-4151-B2F4-8BE886AF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4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7A2-F992-4ECA-8706-D0381F8C0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5032-9544-4151-B2F4-8BE886AF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2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7A2-F992-4ECA-8706-D0381F8C0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5032-9544-4151-B2F4-8BE886AF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6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7A2-F992-4ECA-8706-D0381F8C0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5032-9544-4151-B2F4-8BE886AF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6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07A2-F992-4ECA-8706-D0381F8C0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5032-9544-4151-B2F4-8BE886AF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3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107A2-F992-4ECA-8706-D0381F8C0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05032-9544-4151-B2F4-8BE886AFE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0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0CA5-739E-C98A-B4EC-7D5959A77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A WORKING DNS SERVER USING BIND9 ON UBUNTU 20.04.LTS DESKTOP EDITION.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C2560-D40E-F867-B81E-E7A5A4892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 a mail server using postfix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squirrelmail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webmail</a:t>
            </a:r>
          </a:p>
        </p:txBody>
      </p:sp>
    </p:spTree>
    <p:extLst>
      <p:ext uri="{BB962C8B-B14F-4D97-AF65-F5344CB8AC3E}">
        <p14:creationId xmlns:p14="http://schemas.microsoft.com/office/powerpoint/2010/main" val="104762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48D0-1CCC-18BD-73B2-26F705BE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achieve this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4B62-BA0C-1EC9-49C5-977BE3A8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explaining the importance of a DNS (Domain Name System) server, which translates human-readable domain names into IP addresses that computers use to identify each other on the network.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Installation of BIND9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C793D-6208-6867-DCCA-8240113E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451" y="4839017"/>
            <a:ext cx="5943600" cy="97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1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BD2E-AB75-8D32-1724-D5D3E8FA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achieve this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D78B-48A5-D966-C653-A96E2A37B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Added IP address and domain name to the ubuntu host files.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78DA4-47A0-AE17-C3C7-039E292A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3149601"/>
            <a:ext cx="8889999" cy="263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3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9679-51A8-7DC8-72D7-2A314660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achieve this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36F6-DB19-E9DE-6CFC-45CC2A45D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Configure the /</a:t>
            </a:r>
            <a:r>
              <a:rPr lang="en-US" dirty="0" err="1"/>
              <a:t>etc</a:t>
            </a:r>
            <a:r>
              <a:rPr lang="en-US" dirty="0"/>
              <a:t>/bind/</a:t>
            </a:r>
            <a:r>
              <a:rPr lang="en-US" dirty="0" err="1"/>
              <a:t>name.conf.options</a:t>
            </a:r>
            <a:r>
              <a:rPr lang="en-US" dirty="0"/>
              <a:t>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96AE8-B65D-CCA1-53E7-08C8AF77D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21" y="2837185"/>
            <a:ext cx="7495707" cy="3807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EAB643-278C-03C1-5749-AAE22E295680}"/>
              </a:ext>
            </a:extLst>
          </p:cNvPr>
          <p:cNvSpPr txBox="1"/>
          <p:nvPr/>
        </p:nvSpPr>
        <p:spPr>
          <a:xfrm>
            <a:off x="8638102" y="3213201"/>
            <a:ext cx="3312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holds the main configuration details of the DNS server</a:t>
            </a:r>
          </a:p>
        </p:txBody>
      </p:sp>
    </p:spTree>
    <p:extLst>
      <p:ext uri="{BB962C8B-B14F-4D97-AF65-F5344CB8AC3E}">
        <p14:creationId xmlns:p14="http://schemas.microsoft.com/office/powerpoint/2010/main" val="337670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B9D5-16A4-53DE-3537-40FA278A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achieve this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1E98-AF13-AE11-DC73-2E37E27E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Configure the /</a:t>
            </a:r>
            <a:r>
              <a:rPr lang="en-US" dirty="0" err="1"/>
              <a:t>etc</a:t>
            </a:r>
            <a:r>
              <a:rPr lang="en-US" dirty="0"/>
              <a:t>/bind/</a:t>
            </a:r>
            <a:r>
              <a:rPr lang="en-US" dirty="0" err="1"/>
              <a:t>name.conf.local</a:t>
            </a:r>
            <a:r>
              <a:rPr lang="en-US" dirty="0"/>
              <a:t>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696B24-C517-E40C-D738-0069AE271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3145364"/>
            <a:ext cx="6258559" cy="2790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4C7CEA-2DC1-718F-859E-2346DC737751}"/>
              </a:ext>
            </a:extLst>
          </p:cNvPr>
          <p:cNvSpPr txBox="1"/>
          <p:nvPr/>
        </p:nvSpPr>
        <p:spPr>
          <a:xfrm>
            <a:off x="7833758" y="3319195"/>
            <a:ext cx="41681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holds the zone details  for the forward and reverse look up zone locally.</a:t>
            </a:r>
          </a:p>
        </p:txBody>
      </p:sp>
    </p:spTree>
    <p:extLst>
      <p:ext uri="{BB962C8B-B14F-4D97-AF65-F5344CB8AC3E}">
        <p14:creationId xmlns:p14="http://schemas.microsoft.com/office/powerpoint/2010/main" val="226750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8DA2-32E0-F800-81D8-299BC68D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achieve this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24C2-2BA0-B73F-FBD7-460019939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6. Configure /</a:t>
            </a:r>
            <a:r>
              <a:rPr lang="en-US" dirty="0" err="1"/>
              <a:t>etc</a:t>
            </a:r>
            <a:r>
              <a:rPr lang="en-US" dirty="0"/>
              <a:t>/bind/db.group6.local (changed from db.127)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10139C-51BC-FA6E-93E7-79085F5B0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98" y="3262425"/>
            <a:ext cx="545816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8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91EC9-0D37-81A7-7C33-7344BC04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1E70-57E3-1768-BEBD-E1A48BB1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achieve this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60AC-335E-7C7B-816C-29B3BF60F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7. Configure /</a:t>
            </a:r>
            <a:r>
              <a:rPr lang="en-US" dirty="0" err="1"/>
              <a:t>etc</a:t>
            </a:r>
            <a:r>
              <a:rPr lang="en-US" dirty="0"/>
              <a:t>/bind/db.38.168.192(reverse lookup file and also modify SOA record)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862CF-D1C1-E4D3-0677-C076E2042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27" y="3345389"/>
            <a:ext cx="50006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5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6FA5-164B-684B-CAA9-75542C06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achieve this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9754-CEEE-5007-0B8D-32B2829C1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8.Downloaded and installed postfix and dovecot</a:t>
            </a:r>
          </a:p>
          <a:p>
            <a:pPr marL="0" indent="0">
              <a:buNone/>
            </a:pPr>
            <a:r>
              <a:rPr lang="en-US" dirty="0"/>
              <a:t>9. Installed </a:t>
            </a:r>
            <a:r>
              <a:rPr lang="en-US" dirty="0" err="1"/>
              <a:t>apache</a:t>
            </a:r>
            <a:r>
              <a:rPr lang="en-US" dirty="0"/>
              <a:t> and configure domain name for squirrel mail.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29A6D-5C38-54C0-0590-AEE0CEFC0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178" y="3313557"/>
            <a:ext cx="5515745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4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659E-D823-C344-B259-0CA8292A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achieve this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9F88A-A83F-CD90-8F7F-561A2DCA0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user accounts for every user in the group.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authentication details of the squirrel mail is the user name and the user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password of group6 and ubuntu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Kunle:test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Pelumi:test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39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151</TotalTime>
  <Words>265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Trebuchet MS</vt:lpstr>
      <vt:lpstr>Berlin</vt:lpstr>
      <vt:lpstr>SETUP A WORKING DNS SERVER USING BIND9 ON UBUNTU 20.04.LTS DESKTOP EDITION.</vt:lpstr>
      <vt:lpstr>Steps to achieve this </vt:lpstr>
      <vt:lpstr>Steps to achieve this </vt:lpstr>
      <vt:lpstr>Steps to achieve this </vt:lpstr>
      <vt:lpstr>Steps to achieve this </vt:lpstr>
      <vt:lpstr>Steps to achieve this </vt:lpstr>
      <vt:lpstr>Steps to achieve this </vt:lpstr>
      <vt:lpstr>Steps to achieve this </vt:lpstr>
      <vt:lpstr>Steps to achieve this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Mustafa Olakunle</dc:creator>
  <cp:lastModifiedBy>USER</cp:lastModifiedBy>
  <cp:revision>3</cp:revision>
  <dcterms:created xsi:type="dcterms:W3CDTF">2025-03-25T18:18:34Z</dcterms:created>
  <dcterms:modified xsi:type="dcterms:W3CDTF">2025-07-08T20:04:47Z</dcterms:modified>
</cp:coreProperties>
</file>