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57F3-9A8B-49DC-8E1E-807303B0C56F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C8A3-29D6-4B37-ADE3-019C982B1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1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57F3-9A8B-49DC-8E1E-807303B0C56F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C8A3-29D6-4B37-ADE3-019C982B1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9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57F3-9A8B-49DC-8E1E-807303B0C56F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C8A3-29D6-4B37-ADE3-019C982B101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8774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57F3-9A8B-49DC-8E1E-807303B0C56F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C8A3-29D6-4B37-ADE3-019C982B1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34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57F3-9A8B-49DC-8E1E-807303B0C56F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C8A3-29D6-4B37-ADE3-019C982B101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5239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57F3-9A8B-49DC-8E1E-807303B0C56F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C8A3-29D6-4B37-ADE3-019C982B1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55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57F3-9A8B-49DC-8E1E-807303B0C56F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C8A3-29D6-4B37-ADE3-019C982B1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36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57F3-9A8B-49DC-8E1E-807303B0C56F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C8A3-29D6-4B37-ADE3-019C982B1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97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57F3-9A8B-49DC-8E1E-807303B0C56F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C8A3-29D6-4B37-ADE3-019C982B1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2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57F3-9A8B-49DC-8E1E-807303B0C56F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C8A3-29D6-4B37-ADE3-019C982B1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9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57F3-9A8B-49DC-8E1E-807303B0C56F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C8A3-29D6-4B37-ADE3-019C982B1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38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57F3-9A8B-49DC-8E1E-807303B0C56F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C8A3-29D6-4B37-ADE3-019C982B1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0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57F3-9A8B-49DC-8E1E-807303B0C56F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C8A3-29D6-4B37-ADE3-019C982B1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57F3-9A8B-49DC-8E1E-807303B0C56F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C8A3-29D6-4B37-ADE3-019C982B1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1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57F3-9A8B-49DC-8E1E-807303B0C56F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C8A3-29D6-4B37-ADE3-019C982B1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9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57F3-9A8B-49DC-8E1E-807303B0C56F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C8A3-29D6-4B37-ADE3-019C982B1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2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957F3-9A8B-49DC-8E1E-807303B0C56F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8BC8A3-29D6-4B37-ADE3-019C982B1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CE981-2D1A-4F98-BBC4-9E75A8D9DA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SISTEM PAKAR PENYAKIT ANAK DENGAN METODE BEST FIRST SEARCH BERBASIS ANDROID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B8932-9AD4-4191-928E-2425718D01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Disusun</a:t>
            </a:r>
            <a:r>
              <a:rPr lang="en-US" dirty="0"/>
              <a:t> oleh : </a:t>
            </a:r>
          </a:p>
          <a:p>
            <a:r>
              <a:rPr lang="en-US" dirty="0"/>
              <a:t>Muhammad Sufi </a:t>
            </a:r>
            <a:r>
              <a:rPr lang="en-US" dirty="0" err="1"/>
              <a:t>Aulia</a:t>
            </a:r>
            <a:endParaRPr lang="en-US" dirty="0"/>
          </a:p>
          <a:p>
            <a:r>
              <a:rPr lang="en-US" dirty="0"/>
              <a:t>15.11.9264</a:t>
            </a:r>
          </a:p>
        </p:txBody>
      </p:sp>
    </p:spTree>
    <p:extLst>
      <p:ext uri="{BB962C8B-B14F-4D97-AF65-F5344CB8AC3E}">
        <p14:creationId xmlns:p14="http://schemas.microsoft.com/office/powerpoint/2010/main" val="180871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F764-534B-435B-A4B3-9D617C5CE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60" y="105902"/>
            <a:ext cx="3854528" cy="1278466"/>
          </a:xfrm>
        </p:spPr>
        <p:txBody>
          <a:bodyPr>
            <a:normAutofit/>
          </a:bodyPr>
          <a:lstStyle/>
          <a:p>
            <a:r>
              <a:rPr lang="en-US" sz="4400" dirty="0" err="1"/>
              <a:t>Tentang</a:t>
            </a:r>
            <a:r>
              <a:rPr lang="en-US" sz="4400" dirty="0"/>
              <a:t> </a:t>
            </a:r>
            <a:r>
              <a:rPr lang="en-US" sz="4400" dirty="0" err="1"/>
              <a:t>Pakar</a:t>
            </a:r>
            <a:endParaRPr lang="en-US" sz="4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416806-7A24-42E0-9A08-6B8E8F0C8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3" y="983309"/>
            <a:ext cx="4513262" cy="4589757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941C5D-9FFD-4D10-A815-6418AFD4D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123" y="1539112"/>
            <a:ext cx="3854528" cy="2584449"/>
          </a:xfrm>
        </p:spPr>
        <p:txBody>
          <a:bodyPr>
            <a:no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Tomy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Sujarwadi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dan Siti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Fitriah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pasangan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suami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istri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keahlian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dibidang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kesehatan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yang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sudah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mengabdi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pelayanan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kesehatan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masyarakat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20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tahun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36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71609-4F9B-4E0D-A389-C98E779E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KENAPA SISTEM PAKAR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FCE1C-AD42-41BC-B0A2-37B7B9BF6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Menghemat waktu dalam pengambilan keputusan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Menyimpan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pengetahuan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keahlian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pakar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627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56AB-7E4A-4EED-A949-96F3BD69B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3329"/>
            <a:ext cx="8596668" cy="1320800"/>
          </a:xfrm>
        </p:spPr>
        <p:txBody>
          <a:bodyPr/>
          <a:lstStyle/>
          <a:p>
            <a:r>
              <a:rPr lang="en-US" dirty="0"/>
              <a:t>KENAPA PENYAKIT ANAK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81E76-D060-49C2-97AC-0D12EDDDC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Rentan</a:t>
            </a:r>
            <a:r>
              <a:rPr lang="en-US" sz="2800" dirty="0"/>
              <a:t> </a:t>
            </a:r>
            <a:r>
              <a:rPr lang="en-US" sz="2800" dirty="0" err="1"/>
              <a:t>terhadap</a:t>
            </a:r>
            <a:r>
              <a:rPr lang="en-US" sz="2800" dirty="0"/>
              <a:t> </a:t>
            </a:r>
            <a:r>
              <a:rPr lang="en-US" sz="2800" dirty="0" err="1"/>
              <a:t>penyakit</a:t>
            </a:r>
            <a:endParaRPr lang="en-US" sz="2800" dirty="0"/>
          </a:p>
          <a:p>
            <a:r>
              <a:rPr lang="en-US" sz="2800" dirty="0" err="1"/>
              <a:t>Anak</a:t>
            </a:r>
            <a:r>
              <a:rPr lang="en-US" sz="2800" dirty="0"/>
              <a:t> </a:t>
            </a:r>
            <a:r>
              <a:rPr lang="en-US" sz="2800" dirty="0" err="1"/>
              <a:t>sering</a:t>
            </a:r>
            <a:r>
              <a:rPr lang="en-US" sz="2800" dirty="0"/>
              <a:t> kali </a:t>
            </a:r>
            <a:r>
              <a:rPr lang="en-US" sz="2800" dirty="0" err="1"/>
              <a:t>mengindahkan</a:t>
            </a:r>
            <a:r>
              <a:rPr lang="en-US" sz="2800" dirty="0"/>
              <a:t> </a:t>
            </a:r>
            <a:r>
              <a:rPr lang="en-US" sz="2800" dirty="0" err="1"/>
              <a:t>penyakit</a:t>
            </a:r>
            <a:r>
              <a:rPr lang="en-US" sz="2800" dirty="0"/>
              <a:t> yang </a:t>
            </a:r>
            <a:r>
              <a:rPr lang="en-US" sz="2800" dirty="0" err="1"/>
              <a:t>sedang</a:t>
            </a:r>
            <a:r>
              <a:rPr lang="en-US" sz="2800" dirty="0"/>
              <a:t> </a:t>
            </a:r>
            <a:r>
              <a:rPr lang="en-US" sz="2800" dirty="0" err="1"/>
              <a:t>diderita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286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56D8-AB1E-410D-8648-14F488F63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KENAPA HARUS PLATFORM ANDROID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7FC97-DD9C-439A-9BB9-A2D56B981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Android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Semakin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meningkat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Open Source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dikembangkan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siapa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saja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Dijalankan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di Smartphone yang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masyarakat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51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989E1-55FF-4EE6-8D00-0968DD1F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METODE YANG DIGUNAKAN?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BD932-21AB-4669-B4DA-088712BDD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Penelusuran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Best First Search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metodologi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Perancangan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Waterfall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Testing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Whitebox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Blackbox</a:t>
            </a:r>
          </a:p>
        </p:txBody>
      </p:sp>
    </p:spTree>
    <p:extLst>
      <p:ext uri="{BB962C8B-B14F-4D97-AF65-F5344CB8AC3E}">
        <p14:creationId xmlns:p14="http://schemas.microsoft.com/office/powerpoint/2010/main" val="153424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7240-53A2-4074-BC29-631D5A1D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SAJA YANG DIRANCANG?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B1F7C-3597-442B-9283-509ACA0B1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Pohon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Keputusan</a:t>
            </a:r>
          </a:p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FLOWCHART </a:t>
            </a:r>
          </a:p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Unified Modeling Language (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UML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Entity Relationship Diagram (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ERD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344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15DCD-525E-4656-B59B-47D86907A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YANG AKAN DI ANALISIS?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2AEE8-4412-4A6F-AF86-73236174F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Kelayakan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5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AF506-61BA-478F-803D-0DE5A04A2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1716E-6A8C-4120-9072-A2ED553F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Android Studio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Versi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3.2.1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Graddle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4.6 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88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E6F58-62B5-497E-8E2F-7B9E2C7F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 KASUS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9A58F-2DB1-4712-9600-F8AA3ADD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Klinik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Aulia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Klinik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kesehatan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melayani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pengobatan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Ibu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Anak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berada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Desa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kait-kait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desa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kecil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berada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kecamatan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bati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bati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kabupaten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Tanah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laut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Kalimantan Selatan</a:t>
            </a:r>
          </a:p>
        </p:txBody>
      </p:sp>
    </p:spTree>
    <p:extLst>
      <p:ext uri="{BB962C8B-B14F-4D97-AF65-F5344CB8AC3E}">
        <p14:creationId xmlns:p14="http://schemas.microsoft.com/office/powerpoint/2010/main" val="111718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397</TotalTime>
  <Words>195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SISTEM PAKAR PENYAKIT ANAK DENGAN METODE BEST FIRST SEARCH BERBASIS ANDROID</vt:lpstr>
      <vt:lpstr>KENAPA SISTEM PAKAR ?</vt:lpstr>
      <vt:lpstr>KENAPA PENYAKIT ANAK ?</vt:lpstr>
      <vt:lpstr>KENAPA HARUS PLATFORM ANDROID ?</vt:lpstr>
      <vt:lpstr>METODE YANG DIGUNAKAN?</vt:lpstr>
      <vt:lpstr>APA SAJA YANG DIRANCANG?</vt:lpstr>
      <vt:lpstr>APA YANG AKAN DI ANALISIS?</vt:lpstr>
      <vt:lpstr>Aplikasi yang digunakan ?</vt:lpstr>
      <vt:lpstr>STUDI KASUS</vt:lpstr>
      <vt:lpstr>Tentang Pakar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PAKAR PENYAKIT ANAK DENGAN METODE BEST FIRST SEARCH BERBASIS ANDROID</dc:title>
  <dc:creator>KRIZ</dc:creator>
  <cp:lastModifiedBy>KRIZ</cp:lastModifiedBy>
  <cp:revision>11</cp:revision>
  <dcterms:created xsi:type="dcterms:W3CDTF">2018-11-11T05:55:35Z</dcterms:created>
  <dcterms:modified xsi:type="dcterms:W3CDTF">2018-11-11T14:30:08Z</dcterms:modified>
</cp:coreProperties>
</file>