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0656"/>
            <a:ext cx="8458200" cy="1011084"/>
          </a:xfrm>
        </p:spPr>
        <p:txBody>
          <a:bodyPr>
            <a:noAutofit/>
          </a:bodyPr>
          <a:lstStyle/>
          <a:p>
            <a:r>
              <a:rPr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Face Detection System</a:t>
            </a:r>
            <a:endParaRPr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2881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ELC Project Submission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 Title: Real-Time Object Detection and Drawing Effects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Topic: Face Detection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Kriti Sharma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(2P11)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Roll Number: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102316019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73" y="925125"/>
            <a:ext cx="7955279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Future Scope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713106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is a practical application of computer vision for face and emotion detection.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additions could include: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Mask detection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Face recognition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Hand gesture control integration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1" y="1498235"/>
            <a:ext cx="6589199" cy="1280890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&amp; Objective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3027680"/>
            <a:ext cx="7955280" cy="4069080"/>
          </a:xfrm>
        </p:spPr>
        <p:txBody>
          <a:bodyPr/>
          <a:lstStyle/>
          <a:p>
            <a:pPr marL="0" indent="0" algn="just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demonstrates a real-time face and smile detection system using Python and OpenCV. It automatically captures images when a user smiles, displays face count, allows manual image capture, and logs all smile events.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27" y="1169487"/>
            <a:ext cx="7470011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Technologies Used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93" y="2874128"/>
            <a:ext cx="7955280" cy="2814385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3.x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OpenCV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Haarcascade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Pre-trained Models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Webcam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CSV for Logging Events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Clipchamp for Demo Recording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16" y="878827"/>
            <a:ext cx="6377940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Workflow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Access webcam feed.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Detect faces in real time.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Detect smiles inside detected faces.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Auto-capture and save image on smile.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Allow manual save via 's' key.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Log smile details with timestamp in CSV.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43" y="1248772"/>
            <a:ext cx="6377940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Face Detection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65" y="2541800"/>
            <a:ext cx="7955280" cy="4069080"/>
          </a:xfrm>
        </p:spPr>
        <p:txBody>
          <a:bodyPr/>
          <a:lstStyle/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 detection is done using Haarcascade classifier.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face is marked with a blue rectangle.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faces is displayed on screen.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7240" y="1410887"/>
            <a:ext cx="8981955" cy="1293028"/>
          </a:xfrm>
        </p:spPr>
        <p:txBody>
          <a:bodyPr/>
          <a:lstStyle/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 Detection &amp; Auto-Capture</a:t>
            </a:r>
            <a:endParaRPr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8" y="2931867"/>
            <a:ext cx="7955280" cy="1474615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smile is detected, a green rectangle appears.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image is automatically saved with a timestamped filename.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 data is logged in a CSV file.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995867"/>
            <a:ext cx="6377940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Save &amp; Logging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Press 's' to manually save a frame.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All smile events are stored in 'smile_log.csv'.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File names include timestamps for uniqueness.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680" y="901532"/>
            <a:ext cx="6377940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Screenshots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13" y="4647184"/>
            <a:ext cx="4984637" cy="360551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image files in folde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513" y="18492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 Detection with blue box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9372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 Detection with green box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5149850"/>
            <a:ext cx="8788400" cy="1033145"/>
          </a:xfrm>
          <a:prstGeom prst="rect">
            <a:avLst/>
          </a:prstGeom>
        </p:spPr>
      </p:pic>
      <p:pic>
        <p:nvPicPr>
          <p:cNvPr id="7" name="Picture 6" descr="manual_20250615_2349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2306320"/>
            <a:ext cx="2837815" cy="2128520"/>
          </a:xfrm>
          <a:prstGeom prst="rect">
            <a:avLst/>
          </a:prstGeom>
        </p:spPr>
      </p:pic>
      <p:pic>
        <p:nvPicPr>
          <p:cNvPr id="8" name="Picture 7" descr="manual_20250615_2349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5" y="2398395"/>
            <a:ext cx="2997835" cy="2248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1134763"/>
            <a:ext cx="6377940" cy="1293028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&amp; Learnings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88" y="2732918"/>
            <a:ext cx="7955280" cy="1509339"/>
          </a:xfrm>
        </p:spPr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smile is not repeatedly detected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real-time video frame updates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proper file naming and log structure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1735</Words>
  <Application>WPS Presentation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Century Gothic</vt:lpstr>
      <vt:lpstr>Vapor Trail</vt:lpstr>
      <vt:lpstr>Smart Face Detection System</vt:lpstr>
      <vt:lpstr>Introduction &amp; Objective</vt:lpstr>
      <vt:lpstr>Tools &amp; Technologies Used</vt:lpstr>
      <vt:lpstr>System Workflow</vt:lpstr>
      <vt:lpstr>Real-Time Face Detection</vt:lpstr>
      <vt:lpstr>Smile Detection &amp; Auto-Capture</vt:lpstr>
      <vt:lpstr>Manual Save &amp; Logging</vt:lpstr>
      <vt:lpstr>Output Screenshots</vt:lpstr>
      <vt:lpstr>Challenges &amp; Learnings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Rupinder Kaur</dc:creator>
  <dc:description>generated using python-pptx</dc:description>
  <cp:lastModifiedBy>hp</cp:lastModifiedBy>
  <cp:revision>5</cp:revision>
  <dcterms:created xsi:type="dcterms:W3CDTF">2013-01-27T09:14:00Z</dcterms:created>
  <dcterms:modified xsi:type="dcterms:W3CDTF">2025-06-15T18:30:13Z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A21DC464E16A49A98A0BF34349474F48_12</vt:lpwstr>
  </property>
  <property fmtid="{D5CDD505-2E9C-101B-9397-08002B2CF9AE}" pid="3" name="KSOProductBuildVer">
    <vt:lpwstr>1033-12.2.0.21179</vt:lpwstr>
  </property>
</Properties>
</file>