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embeddedFontLst>
    <p:embeddedFont>
      <p:font typeface="Calibri" panose="020F0502020204030204" charset="0"/>
      <p:regular r:id="rId8"/>
      <p:bold r:id="rId9"/>
      <p:italic r:id="rId10"/>
      <p:boldItalic r:id="rId11"/>
    </p:embeddedFont>
    <p:embeddedFont>
      <p:font typeface="等线" panose="02010600030101010101" charset="-122"/>
      <p:regular r:id="rId12"/>
    </p:embeddedFont>
    <p:embeddedFont>
      <p:font typeface="等线 Light" panose="02010600030101010101" charset="-122"/>
      <p:regular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2" y="546"/>
      </p:cViewPr>
      <p:guideLst>
        <p:guide orient="horz" pos="216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4600-C585-4293-A2C6-1F34D82BEE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443D-8F4F-4DAC-A83B-553AE876E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FZZhengHeiS-DB-GB</vt:lpstr>
      <vt:lpstr>Verdana</vt:lpstr>
      <vt:lpstr>Microsoft YaHei</vt:lpstr>
      <vt:lpstr>等线</vt:lpstr>
      <vt:lpstr>Arial Unicode MS</vt:lpstr>
      <vt:lpstr>等线 Light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Алина Матвеева</cp:lastModifiedBy>
  <cp:revision>80</cp:revision>
  <dcterms:created xsi:type="dcterms:W3CDTF">2017-12-31T00:59:00Z</dcterms:created>
  <dcterms:modified xsi:type="dcterms:W3CDTF">2025-03-25T11:29:33Z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1049-12.2.0.20348</vt:lpwstr>
  </property>
  <property fmtid="{D5CDD505-2E9C-101B-9397-08002B2CF9AE}" pid="3" name="ICV">
    <vt:lpwstr>8326D04156C8420BB773053349DF67D7_11</vt:lpwstr>
  </property>
</Properties>
</file>