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130" r:id="rId2"/>
    <p:sldId id="4132" r:id="rId3"/>
    <p:sldId id="4133" r:id="rId4"/>
    <p:sldId id="4157" r:id="rId5"/>
    <p:sldId id="4143" r:id="rId6"/>
    <p:sldId id="4146" r:id="rId7"/>
    <p:sldId id="4147" r:id="rId8"/>
    <p:sldId id="4158" r:id="rId9"/>
    <p:sldId id="4153" r:id="rId10"/>
    <p:sldId id="4156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485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4" d="100"/>
          <a:sy n="74" d="100"/>
        </p:scale>
        <p:origin x="101" y="4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73C796-DE6A-4237-AD66-5C1A467F45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D5E2A0B-6DD5-432D-A3D0-9CD7399EEA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7B242CB-EA69-40E4-AAA2-E67EB64DD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4639C-FBAA-4C2C-9110-08973D50BF5A}" type="datetimeFigureOut">
              <a:rPr lang="ru-RU" smtClean="0"/>
              <a:t>19.12.2024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8A92BA8-B18A-4C5F-A149-874EF5E46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AA72B4F-E260-44AC-BF86-619989A9C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B8CD4-46A4-4441-92E0-4A4AC5DA62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8442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D5BA98-D480-4303-ADCB-791F2184B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02D9106-70FB-4C1B-9E91-460A34F2EB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14F64F2-8BF9-43AD-B3AB-17D2028F2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4639C-FBAA-4C2C-9110-08973D50BF5A}" type="datetimeFigureOut">
              <a:rPr lang="ru-RU" smtClean="0"/>
              <a:t>19.12.2024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5C16AB7-D351-4753-976E-07ECFBEA4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BE3C56D-9053-4093-BC2A-222A4B67F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B8CD4-46A4-4441-92E0-4A4AC5DA62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2213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B60F27AA-AE7A-43AE-81D6-C535A9E670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1CEB2DE-61F8-4FBE-94E3-AD024DD3D0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1F0BB7C-232B-41A8-9D2C-1DE257D03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4639C-FBAA-4C2C-9110-08973D50BF5A}" type="datetimeFigureOut">
              <a:rPr lang="ru-RU" smtClean="0"/>
              <a:t>19.12.2024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B1E4AEA-1C93-4B23-BB07-4A111532B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99DFF1F-AC41-4252-B450-0520FC9B2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B8CD4-46A4-4441-92E0-4A4AC5DA62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34870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442914" y="441325"/>
            <a:ext cx="6516686" cy="5327650"/>
          </a:xfrm>
        </p:spPr>
        <p:txBody>
          <a:bodyPr>
            <a:normAutofit/>
          </a:bodyPr>
          <a:lstStyle>
            <a:lvl1pPr>
              <a:defRPr sz="7000">
                <a:solidFill>
                  <a:srgbClr val="FFFFFF"/>
                </a:solidFill>
              </a:defRPr>
            </a:lvl1pPr>
          </a:lstStyle>
          <a:p>
            <a:r>
              <a:rPr lang="ru-RU" dirty="0"/>
              <a:t>Титульный слайд </a:t>
            </a:r>
          </a:p>
        </p:txBody>
      </p:sp>
      <p:pic>
        <p:nvPicPr>
          <p:cNvPr id="3" name="Рисунок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913" y="6222274"/>
            <a:ext cx="127860" cy="194400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9888" y="6229474"/>
            <a:ext cx="1340146" cy="1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467560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w_twostrokecards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кругленный прямоугольник 1"/>
          <p:cNvSpPr/>
          <p:nvPr userDrawn="1"/>
        </p:nvSpPr>
        <p:spPr>
          <a:xfrm>
            <a:off x="442912" y="1089025"/>
            <a:ext cx="5545137" cy="4679950"/>
          </a:xfrm>
          <a:prstGeom prst="roundRect">
            <a:avLst>
              <a:gd name="adj" fmla="val 4304"/>
            </a:avLst>
          </a:prstGeom>
          <a:noFill/>
          <a:ln w="12700" cap="flat">
            <a:solidFill>
              <a:srgbClr val="007DFF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latin typeface="+mn-lt"/>
              <a:ea typeface="+mn-ea"/>
              <a:cs typeface="+mn-cs"/>
              <a:sym typeface="CoFo Sans" panose="020B0503030202060203"/>
            </a:endParaRPr>
          </a:p>
        </p:txBody>
      </p:sp>
      <p:sp>
        <p:nvSpPr>
          <p:cNvPr id="13" name="Title Text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 lIns="0" tIns="0" rIns="0" bIns="0"/>
          <a:lstStyle/>
          <a:p>
            <a:r>
              <a:rPr lang="ru-RU" dirty="0"/>
              <a:t>Заголовок</a:t>
            </a:r>
            <a:endParaRPr dirty="0"/>
          </a:p>
        </p:txBody>
      </p:sp>
      <p:sp>
        <p:nvSpPr>
          <p:cNvPr id="14" name="Скругленный прямоугольник 13"/>
          <p:cNvSpPr/>
          <p:nvPr userDrawn="1"/>
        </p:nvSpPr>
        <p:spPr>
          <a:xfrm>
            <a:off x="6203953" y="1089025"/>
            <a:ext cx="5545137" cy="4679950"/>
          </a:xfrm>
          <a:prstGeom prst="roundRect">
            <a:avLst>
              <a:gd name="adj" fmla="val 4304"/>
            </a:avLst>
          </a:prstGeom>
          <a:noFill/>
          <a:ln w="12700" cap="flat">
            <a:solidFill>
              <a:srgbClr val="007DFF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latin typeface="+mn-lt"/>
              <a:ea typeface="+mn-ea"/>
              <a:cs typeface="+mn-cs"/>
              <a:sym typeface="CoFo Sans" panose="020B0503030202060203"/>
            </a:endParaRP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0" hasCustomPrompt="1"/>
          </p:nvPr>
        </p:nvSpPr>
        <p:spPr>
          <a:xfrm>
            <a:off x="658800" y="1306800"/>
            <a:ext cx="5112000" cy="252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 i="0">
                <a:solidFill>
                  <a:srgbClr val="007DFF"/>
                </a:solidFill>
                <a:latin typeface="CoFo Sans Medium" panose="020B0603030202060203" pitchFamily="34" charset="0"/>
                <a:ea typeface="CoFo Sans Medium" panose="020B0603030202060203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3" name="Текст 4"/>
          <p:cNvSpPr>
            <a:spLocks noGrp="1"/>
          </p:cNvSpPr>
          <p:nvPr>
            <p:ph type="body" sz="quarter" idx="12" hasCustomPrompt="1"/>
          </p:nvPr>
        </p:nvSpPr>
        <p:spPr>
          <a:xfrm>
            <a:off x="658800" y="1774800"/>
            <a:ext cx="5112000" cy="37764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700"/>
              </a:spcBef>
              <a:buNone/>
              <a:defRPr sz="1600">
                <a:solidFill>
                  <a:schemeClr val="accent6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4" name="Текст 4"/>
          <p:cNvSpPr>
            <a:spLocks noGrp="1"/>
          </p:cNvSpPr>
          <p:nvPr>
            <p:ph type="body" sz="quarter" idx="13" hasCustomPrompt="1"/>
          </p:nvPr>
        </p:nvSpPr>
        <p:spPr>
          <a:xfrm>
            <a:off x="6419850" y="1306800"/>
            <a:ext cx="5112000" cy="252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 i="0">
                <a:solidFill>
                  <a:srgbClr val="007DFF"/>
                </a:solidFill>
                <a:latin typeface="CoFo Sans Medium" panose="020B0603030202060203" pitchFamily="34" charset="0"/>
                <a:ea typeface="CoFo Sans Medium" panose="020B0603030202060203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7" name="Текст 4"/>
          <p:cNvSpPr>
            <a:spLocks noGrp="1"/>
          </p:cNvSpPr>
          <p:nvPr>
            <p:ph type="body" sz="quarter" idx="14" hasCustomPrompt="1"/>
          </p:nvPr>
        </p:nvSpPr>
        <p:spPr>
          <a:xfrm>
            <a:off x="6419850" y="1774800"/>
            <a:ext cx="5112000" cy="37764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700"/>
              </a:spcBef>
              <a:buNone/>
              <a:defRPr sz="1600">
                <a:solidFill>
                  <a:schemeClr val="accent6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</p:spTree>
    <p:extLst>
      <p:ext uri="{BB962C8B-B14F-4D97-AF65-F5344CB8AC3E}">
        <p14:creationId xmlns:p14="http://schemas.microsoft.com/office/powerpoint/2010/main" val="2803006788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w_accent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Text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 lIns="0" tIns="0" rIns="0" bIns="0"/>
          <a:lstStyle/>
          <a:p>
            <a:r>
              <a:rPr lang="ru-RU" dirty="0"/>
              <a:t>Заголовок</a:t>
            </a:r>
            <a:endParaRPr dirty="0"/>
          </a:p>
        </p:txBody>
      </p:sp>
      <p:sp>
        <p:nvSpPr>
          <p:cNvPr id="19" name="Текст 3"/>
          <p:cNvSpPr>
            <a:spLocks noGrp="1"/>
          </p:cNvSpPr>
          <p:nvPr>
            <p:ph type="body" sz="quarter" idx="12" hasCustomPrompt="1"/>
          </p:nvPr>
        </p:nvSpPr>
        <p:spPr>
          <a:xfrm>
            <a:off x="442913" y="1089025"/>
            <a:ext cx="11302400" cy="467995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5000" b="0" i="0">
                <a:latin typeface="CoFo Sans Medium" panose="020B0603030202060203" pitchFamily="34" charset="0"/>
                <a:ea typeface="CoFo Sans Medium" panose="020B0603030202060203" pitchFamily="34" charset="0"/>
              </a:defRPr>
            </a:lvl1pPr>
            <a:lvl2pPr marL="317500" indent="0">
              <a:buNone/>
              <a:defRPr sz="2000"/>
            </a:lvl2pPr>
            <a:lvl3pPr marL="635000" indent="0">
              <a:buNone/>
              <a:defRPr sz="2000"/>
            </a:lvl3pPr>
            <a:lvl4pPr marL="952500" indent="0">
              <a:buNone/>
              <a:defRPr sz="2000"/>
            </a:lvl4pPr>
            <a:lvl5pPr marL="1270000" indent="0">
              <a:buNone/>
              <a:defRPr sz="2000"/>
            </a:lvl5pPr>
          </a:lstStyle>
          <a:p>
            <a:pPr lvl="0"/>
            <a:r>
              <a:rPr lang="ru-RU" dirty="0"/>
              <a:t>Текст слайда</a:t>
            </a:r>
          </a:p>
        </p:txBody>
      </p:sp>
    </p:spTree>
    <p:extLst>
      <p:ext uri="{BB962C8B-B14F-4D97-AF65-F5344CB8AC3E}">
        <p14:creationId xmlns:p14="http://schemas.microsoft.com/office/powerpoint/2010/main" val="3893804509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w_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Text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 lIns="0" tIns="0" rIns="0" bIns="0"/>
          <a:lstStyle/>
          <a:p>
            <a:r>
              <a:rPr lang="ru-RU" dirty="0"/>
              <a:t>Заголовок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53666088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9A0500-59DB-4572-A170-8F23F9E82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3CBECE0-FC99-4BB9-9A58-77D6765FE7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2B1B4DE-F61E-4565-854B-33CB9D7E5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4639C-FBAA-4C2C-9110-08973D50BF5A}" type="datetimeFigureOut">
              <a:rPr lang="ru-RU" smtClean="0"/>
              <a:t>19.12.2024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8BDC2C4-3649-479C-A6F1-D20615255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B4B4C94-4FCA-4F7A-8218-5B7483637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B8CD4-46A4-4441-92E0-4A4AC5DA62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5816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B425AA-75EE-43B5-BD28-6AA77CBD3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DD50AD7-FC71-4890-9FE4-6B94BEECA3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CB3B49B-E739-4CA1-9B9F-4072A951E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4639C-FBAA-4C2C-9110-08973D50BF5A}" type="datetimeFigureOut">
              <a:rPr lang="ru-RU" smtClean="0"/>
              <a:t>19.12.2024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FB35346-9D58-48EA-9174-CB505153F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F4512FD-C6BA-403C-8DF8-E3571B1D4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B8CD4-46A4-4441-92E0-4A4AC5DA62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3715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22D457-55CE-482D-95DF-3EB56D893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117FEA4-84C1-42BE-ADC7-5B23602129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F036B85-7272-4768-97C6-C466113EB6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8587CAC-A3B2-495A-B9E4-C8C094112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4639C-FBAA-4C2C-9110-08973D50BF5A}" type="datetimeFigureOut">
              <a:rPr lang="ru-RU" smtClean="0"/>
              <a:t>19.12.2024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595FBD4-AC66-4277-9752-2C0D9D17A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7A8AB55-DE9C-4B6A-A02A-E83486DF0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B8CD4-46A4-4441-92E0-4A4AC5DA62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6727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45876C-4192-4085-B231-A79B17768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A0FDCFC-9BCD-4ED0-9A6C-5A673F3E5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62F6B63-938B-4935-BFD9-08FE1B406F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43954D66-3D1F-4D0E-A547-BE37BDC358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98E34E2-AC20-4757-8DE4-6EAD36BFCB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8B1E86C0-EA62-4806-828D-2A20EA8F4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4639C-FBAA-4C2C-9110-08973D50BF5A}" type="datetimeFigureOut">
              <a:rPr lang="ru-RU" smtClean="0"/>
              <a:t>19.12.2024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49C036DB-7199-4F6C-820C-200A3BA9E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F26B5A20-47C3-481F-B688-723F6A257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B8CD4-46A4-4441-92E0-4A4AC5DA62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496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4E7E9F-2E9E-4728-A83E-FB8149AFF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891A1B4-FE5E-44DA-BC5B-B007DD5E2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4639C-FBAA-4C2C-9110-08973D50BF5A}" type="datetimeFigureOut">
              <a:rPr lang="ru-RU" smtClean="0"/>
              <a:t>19.12.2024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B0ED981-2334-431E-8F6E-F090CD6DE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85C240A-EC7C-468F-8844-ACDD338FD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B8CD4-46A4-4441-92E0-4A4AC5DA62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7414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E56F80DF-800B-4B36-8060-73B7F3017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4639C-FBAA-4C2C-9110-08973D50BF5A}" type="datetimeFigureOut">
              <a:rPr lang="ru-RU" smtClean="0"/>
              <a:t>19.12.2024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5C7C5257-0A7B-4301-A4CB-D5C9688B6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985F4D9-B4DD-46AA-9D03-65BA0AD65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B8CD4-46A4-4441-92E0-4A4AC5DA62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7729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DBC2A9-9E93-4467-8282-0D1A35923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F7ECD2F-CFB9-4C9E-A808-C738CB5E1D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481659E-6B37-4D56-A1A0-EA5E078F9F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016822A-DB8A-4885-B1A7-9E4999416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4639C-FBAA-4C2C-9110-08973D50BF5A}" type="datetimeFigureOut">
              <a:rPr lang="ru-RU" smtClean="0"/>
              <a:t>19.12.2024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A6B6237-516D-4E68-83A3-F0337839C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164C1B7-BF72-4834-A5D5-5D83DEB33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B8CD4-46A4-4441-92E0-4A4AC5DA62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2315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AE20C4-88AC-431D-8F53-63E080D50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CA064C7-19E4-492B-8E58-70007B9A91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FA4E47D-07CA-4017-A41B-B70EA3B18D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0860AF4-5BC9-48BB-84C5-ACA2F080F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4639C-FBAA-4C2C-9110-08973D50BF5A}" type="datetimeFigureOut">
              <a:rPr lang="ru-RU" smtClean="0"/>
              <a:t>19.12.2024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656F810-98C1-4424-84C8-37217C07A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C833DF0-C71A-4F6C-BC5B-E80E01F04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B8CD4-46A4-4441-92E0-4A4AC5DA62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4041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F61721-4F04-4246-BB05-68EC6E25D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AD8A7BB-7972-4EB0-9150-6FF5DD11D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FC32C1B-6A29-4821-951A-BCA6EA3C85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74639C-FBAA-4C2C-9110-08973D50BF5A}" type="datetimeFigureOut">
              <a:rPr lang="ru-RU" smtClean="0"/>
              <a:t>19.12.2024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BA5F7A5-50A0-4841-8BA2-1658F5E1A1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AEDE43E-2C25-468E-9D89-6813F86E39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4B8CD4-46A4-4441-92E0-4A4AC5DA62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6229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74788" y="336883"/>
            <a:ext cx="6252845" cy="4396105"/>
          </a:xfrm>
        </p:spPr>
        <p:txBody>
          <a:bodyPr>
            <a:noAutofit/>
          </a:bodyPr>
          <a:lstStyle/>
          <a:p>
            <a:r>
              <a:rPr lang="ru-RU" sz="4000" b="1" dirty="0">
                <a:solidFill>
                  <a:schemeClr val="bg1"/>
                </a:solidFill>
                <a:latin typeface="CoFo Sans Medium" panose="020B0604020202020204" charset="-52"/>
                <a:ea typeface="CoFo Sans Medium" panose="020B0604020202020204" charset="-52"/>
              </a:rPr>
              <a:t>Модель склонности клиента к приобретению </a:t>
            </a:r>
            <a:r>
              <a:rPr lang="ru-RU" sz="4000" b="1" dirty="0" err="1">
                <a:solidFill>
                  <a:schemeClr val="bg1"/>
                </a:solidFill>
                <a:latin typeface="CoFo Sans Medium" panose="020B0604020202020204" charset="-52"/>
                <a:ea typeface="CoFo Sans Medium" panose="020B0604020202020204" charset="-52"/>
              </a:rPr>
              <a:t>машиноместа</a:t>
            </a:r>
            <a:endParaRPr lang="ru-RU" altLang="en-US" sz="4000" b="1" dirty="0">
              <a:solidFill>
                <a:schemeClr val="bg1"/>
              </a:solidFill>
              <a:latin typeface="CoFo Sans Medium" panose="020B0604020202020204" charset="-52"/>
              <a:ea typeface="CoFo Sans Medium" panose="020B0604020202020204" charset="-52"/>
            </a:endParaRPr>
          </a:p>
        </p:txBody>
      </p:sp>
      <p:sp>
        <p:nvSpPr>
          <p:cNvPr id="3" name="Заголовок 1"/>
          <p:cNvSpPr>
            <a:spLocks noGrp="1"/>
          </p:cNvSpPr>
          <p:nvPr/>
        </p:nvSpPr>
        <p:spPr>
          <a:xfrm>
            <a:off x="852305" y="6063915"/>
            <a:ext cx="3408045" cy="705854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77500" lnSpcReduction="20000"/>
          </a:bodyPr>
          <a:lstStyle>
            <a:lvl1pPr marL="0" marR="0" indent="0" algn="l" defTabSz="41275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7000" b="0" i="0" u="none" strike="noStrike" cap="none" spc="0" baseline="0">
                <a:solidFill>
                  <a:srgbClr val="FFFFFF"/>
                </a:solidFill>
                <a:uFillTx/>
                <a:latin typeface="CoFo Sans Medium" panose="020B0603030202060203"/>
                <a:ea typeface="CoFo Sans Medium" panose="020B0603030202060203"/>
                <a:cs typeface="CoFo Sans Medium" panose="020B0603030202060203"/>
                <a:sym typeface="CoFo Sans Medium" panose="020B0603030202060203"/>
              </a:defRPr>
            </a:lvl1pPr>
            <a:lvl2pPr marL="0" marR="0" indent="114300" algn="l" defTabSz="41275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800" b="0" i="0" u="none" strike="noStrike" cap="none" spc="0" baseline="0">
                <a:solidFill>
                  <a:srgbClr val="000000"/>
                </a:solidFill>
                <a:uFillTx/>
                <a:latin typeface="CoFo Sans Medium" panose="020B0603030202060203"/>
                <a:ea typeface="CoFo Sans Medium" panose="020B0603030202060203"/>
                <a:cs typeface="CoFo Sans Medium" panose="020B0603030202060203"/>
                <a:sym typeface="CoFo Sans Medium" panose="020B0603030202060203"/>
              </a:defRPr>
            </a:lvl2pPr>
            <a:lvl3pPr marL="0" marR="0" indent="228600" algn="l" defTabSz="41275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800" b="0" i="0" u="none" strike="noStrike" cap="none" spc="0" baseline="0">
                <a:solidFill>
                  <a:srgbClr val="000000"/>
                </a:solidFill>
                <a:uFillTx/>
                <a:latin typeface="CoFo Sans Medium" panose="020B0603030202060203"/>
                <a:ea typeface="CoFo Sans Medium" panose="020B0603030202060203"/>
                <a:cs typeface="CoFo Sans Medium" panose="020B0603030202060203"/>
                <a:sym typeface="CoFo Sans Medium" panose="020B0603030202060203"/>
              </a:defRPr>
            </a:lvl3pPr>
            <a:lvl4pPr marL="0" marR="0" indent="342900" algn="l" defTabSz="41275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800" b="0" i="0" u="none" strike="noStrike" cap="none" spc="0" baseline="0">
                <a:solidFill>
                  <a:srgbClr val="000000"/>
                </a:solidFill>
                <a:uFillTx/>
                <a:latin typeface="CoFo Sans Medium" panose="020B0603030202060203"/>
                <a:ea typeface="CoFo Sans Medium" panose="020B0603030202060203"/>
                <a:cs typeface="CoFo Sans Medium" panose="020B0603030202060203"/>
                <a:sym typeface="CoFo Sans Medium" panose="020B0603030202060203"/>
              </a:defRPr>
            </a:lvl4pPr>
            <a:lvl5pPr marL="0" marR="0" indent="457200" algn="l" defTabSz="41275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800" b="0" i="0" u="none" strike="noStrike" cap="none" spc="0" baseline="0">
                <a:solidFill>
                  <a:srgbClr val="000000"/>
                </a:solidFill>
                <a:uFillTx/>
                <a:latin typeface="CoFo Sans Medium" panose="020B0603030202060203"/>
                <a:ea typeface="CoFo Sans Medium" panose="020B0603030202060203"/>
                <a:cs typeface="CoFo Sans Medium" panose="020B0603030202060203"/>
                <a:sym typeface="CoFo Sans Medium" panose="020B0603030202060203"/>
              </a:defRPr>
            </a:lvl5pPr>
            <a:lvl6pPr marL="0" marR="0" indent="571500" algn="l" defTabSz="41275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800" b="0" i="0" u="none" strike="noStrike" cap="none" spc="0" baseline="0">
                <a:solidFill>
                  <a:srgbClr val="000000"/>
                </a:solidFill>
                <a:uFillTx/>
                <a:latin typeface="CoFo Sans Medium" panose="020B0603030202060203"/>
                <a:ea typeface="CoFo Sans Medium" panose="020B0603030202060203"/>
                <a:cs typeface="CoFo Sans Medium" panose="020B0603030202060203"/>
                <a:sym typeface="CoFo Sans Medium" panose="020B0603030202060203"/>
              </a:defRPr>
            </a:lvl6pPr>
            <a:lvl7pPr marL="0" marR="0" indent="685800" algn="l" defTabSz="41275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800" b="0" i="0" u="none" strike="noStrike" cap="none" spc="0" baseline="0">
                <a:solidFill>
                  <a:srgbClr val="000000"/>
                </a:solidFill>
                <a:uFillTx/>
                <a:latin typeface="CoFo Sans Medium" panose="020B0603030202060203"/>
                <a:ea typeface="CoFo Sans Medium" panose="020B0603030202060203"/>
                <a:cs typeface="CoFo Sans Medium" panose="020B0603030202060203"/>
                <a:sym typeface="CoFo Sans Medium" panose="020B0603030202060203"/>
              </a:defRPr>
            </a:lvl7pPr>
            <a:lvl8pPr marL="0" marR="0" indent="800100" algn="l" defTabSz="41275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800" b="0" i="0" u="none" strike="noStrike" cap="none" spc="0" baseline="0">
                <a:solidFill>
                  <a:srgbClr val="000000"/>
                </a:solidFill>
                <a:uFillTx/>
                <a:latin typeface="CoFo Sans Medium" panose="020B0603030202060203"/>
                <a:ea typeface="CoFo Sans Medium" panose="020B0603030202060203"/>
                <a:cs typeface="CoFo Sans Medium" panose="020B0603030202060203"/>
                <a:sym typeface="CoFo Sans Medium" panose="020B0603030202060203"/>
              </a:defRPr>
            </a:lvl8pPr>
            <a:lvl9pPr marL="0" marR="0" indent="914400" algn="l" defTabSz="41275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800" b="0" i="0" u="none" strike="noStrike" cap="none" spc="0" baseline="0">
                <a:solidFill>
                  <a:srgbClr val="000000"/>
                </a:solidFill>
                <a:uFillTx/>
                <a:latin typeface="CoFo Sans Medium" panose="020B0603030202060203"/>
                <a:ea typeface="CoFo Sans Medium" panose="020B0603030202060203"/>
                <a:cs typeface="CoFo Sans Medium" panose="020B0603030202060203"/>
                <a:sym typeface="CoFo Sans Medium" panose="020B0603030202060203"/>
              </a:defRPr>
            </a:lvl9pPr>
          </a:lstStyle>
          <a:p>
            <a:r>
              <a:rPr lang="ru-RU" altLang="en-US" sz="2000" dirty="0">
                <a:latin typeface="CoFo Sans (Основной текст)"/>
                <a:cs typeface="Times New Roman" panose="02020603050405020304" charset="0"/>
              </a:rPr>
              <a:t>Костюк Алексей</a:t>
            </a:r>
          </a:p>
          <a:p>
            <a:r>
              <a:rPr lang="ru-RU" altLang="en-US" sz="2000" dirty="0">
                <a:latin typeface="CoFo Sans (Основной текст)"/>
                <a:cs typeface="Times New Roman" panose="02020603050405020304" charset="0"/>
              </a:rPr>
              <a:t>Астахов Ростислав</a:t>
            </a:r>
          </a:p>
          <a:p>
            <a:r>
              <a:rPr lang="ru-RU" altLang="en-US" sz="2000" dirty="0">
                <a:latin typeface="CoFo Sans (Основной текст)"/>
                <a:cs typeface="Times New Roman" panose="02020603050405020304" charset="0"/>
              </a:rPr>
              <a:t>Блинов Даниил</a:t>
            </a:r>
          </a:p>
          <a:p>
            <a:r>
              <a:rPr lang="ru-RU" altLang="en-US" sz="2000" dirty="0">
                <a:latin typeface="CoFo Sans (Основной текст)"/>
                <a:cs typeface="Times New Roman" panose="02020603050405020304" charset="0"/>
              </a:rPr>
              <a:t>		  ИСП23в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3D46D5-1B5C-3FBC-2E24-FA47B00361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7B1F158-EE51-4597-98C3-3E77CAD980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7999"/>
          </a:xfrm>
          <a:prstGeom prst="rect">
            <a:avLst/>
          </a:prstGeom>
        </p:spPr>
      </p:pic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59283680-6EE1-4DB8-5F34-7CC8C2ECF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428" y="542880"/>
            <a:ext cx="11302400" cy="647700"/>
          </a:xfrm>
        </p:spPr>
        <p:txBody>
          <a:bodyPr>
            <a:normAutofit/>
          </a:bodyPr>
          <a:lstStyle/>
          <a:p>
            <a:r>
              <a:rPr lang="ru-RU" sz="4000" dirty="0">
                <a:solidFill>
                  <a:srgbClr val="1485FC"/>
                </a:solidFill>
                <a:latin typeface="CoFo Sans (Основной текст)"/>
                <a:cs typeface="Times New Roman" panose="02020603050405020304" pitchFamily="18" charset="0"/>
              </a:rPr>
              <a:t>Вывод: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B0079B9-9E81-1B4F-6451-C5E9B1A02B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81037" y="1004505"/>
            <a:ext cx="6188134" cy="4898568"/>
          </a:xfrm>
          <a:prstGeom prst="rect">
            <a:avLst/>
          </a:prstGeom>
        </p:spPr>
      </p:pic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D5307BA0-DA66-C9AC-0562-F6576DB5B185}"/>
              </a:ext>
            </a:extLst>
          </p:cNvPr>
          <p:cNvSpPr/>
          <p:nvPr/>
        </p:nvSpPr>
        <p:spPr>
          <a:xfrm>
            <a:off x="132539" y="2738699"/>
            <a:ext cx="5171610" cy="1430179"/>
          </a:xfrm>
          <a:prstGeom prst="roundRect">
            <a:avLst/>
          </a:prstGeom>
          <a:solidFill>
            <a:srgbClr val="1485FC"/>
          </a:solidFill>
          <a:ln w="25400" cap="flat">
            <a:solidFill>
              <a:schemeClr val="bg1"/>
            </a:solidFill>
            <a:prstDash val="solid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ru-RU" sz="28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CoFo Sans (Основной текст)"/>
              <a:sym typeface="CoFo Sans" panose="020B0503030202060203"/>
            </a:endParaRP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ru-RU" sz="28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Fo Sans (Основной текст)"/>
                <a:sym typeface="CoFo Sans" panose="020B0503030202060203"/>
              </a:rPr>
              <a:t>Модель №3 самая точная</a:t>
            </a: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ru-RU" sz="2800" b="1" dirty="0">
              <a:solidFill>
                <a:schemeClr val="bg1"/>
              </a:solidFill>
              <a:latin typeface="CoFo Sans (Основной текст)"/>
              <a:sym typeface="CoFo Sans" panose="020B0503030202060203"/>
            </a:endParaRPr>
          </a:p>
        </p:txBody>
      </p:sp>
    </p:spTree>
    <p:extLst>
      <p:ext uri="{BB962C8B-B14F-4D97-AF65-F5344CB8AC3E}">
        <p14:creationId xmlns:p14="http://schemas.microsoft.com/office/powerpoint/2010/main" val="3433625626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83E9B42-1220-43F4-9054-20DAE822BE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7999"/>
          </a:xfrm>
          <a:prstGeom prst="rect">
            <a:avLst/>
          </a:prstGeom>
        </p:spPr>
      </p:pic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0ABAEE86-9BCF-CF1C-A848-3469C92FBCCD}"/>
              </a:ext>
            </a:extLst>
          </p:cNvPr>
          <p:cNvSpPr/>
          <p:nvPr/>
        </p:nvSpPr>
        <p:spPr>
          <a:xfrm>
            <a:off x="0" y="902368"/>
            <a:ext cx="12073690" cy="5059279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bg1"/>
            </a:solidFill>
            <a:prstDash val="solid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latin typeface="+mn-lt"/>
              <a:ea typeface="+mn-ea"/>
              <a:cs typeface="+mn-cs"/>
              <a:sym typeface="CoFo Sans" panose="020B0503030202060203"/>
            </a:endParaRPr>
          </a:p>
        </p:txBody>
      </p:sp>
      <p:sp>
        <p:nvSpPr>
          <p:cNvPr id="2" name="Прямоугольник: скругленные углы 1">
            <a:extLst>
              <a:ext uri="{FF2B5EF4-FFF2-40B4-BE49-F238E27FC236}">
                <a16:creationId xmlns:a16="http://schemas.microsoft.com/office/drawing/2014/main" id="{7B99859E-5300-F3CD-303A-7DAE6BADDB6D}"/>
              </a:ext>
            </a:extLst>
          </p:cNvPr>
          <p:cNvSpPr/>
          <p:nvPr/>
        </p:nvSpPr>
        <p:spPr>
          <a:xfrm>
            <a:off x="4681544" y="3360131"/>
            <a:ext cx="6625820" cy="2383631"/>
          </a:xfrm>
          <a:prstGeom prst="round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ru-RU" altLang="en-US" sz="2800" b="1" dirty="0">
                <a:solidFill>
                  <a:srgbClr val="1485FC"/>
                </a:solidFill>
                <a:cs typeface="Times New Roman" panose="02020603050405020304" charset="0"/>
              </a:rPr>
              <a:t>Шаги выполнения кейса</a:t>
            </a:r>
            <a:endParaRPr lang="en-US" altLang="en-US" sz="2800" b="1" dirty="0">
              <a:solidFill>
                <a:srgbClr val="1485FC"/>
              </a:solidFill>
              <a:cs typeface="Times New Roman" panose="02020603050405020304" charset="0"/>
            </a:endParaRPr>
          </a:p>
          <a:p>
            <a:pPr marL="514350" indent="-514350" algn="just">
              <a:buFont typeface="+mj-lt"/>
              <a:buAutoNum type="arabicPeriod"/>
            </a:pPr>
            <a:endParaRPr lang="ru-RU" altLang="en-US" sz="2800" b="1" dirty="0">
              <a:solidFill>
                <a:srgbClr val="1485FC"/>
              </a:solidFill>
              <a:cs typeface="Times New Roman" panose="02020603050405020304" charset="0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ru-RU" altLang="en-US" sz="2800" b="1" dirty="0">
                <a:solidFill>
                  <a:srgbClr val="1485FC"/>
                </a:solidFill>
                <a:cs typeface="Times New Roman" panose="02020603050405020304" charset="0"/>
              </a:rPr>
              <a:t>Процесс выполнения шагов кейса</a:t>
            </a:r>
            <a:endParaRPr lang="en-US" altLang="en-US" sz="2800" b="1" dirty="0">
              <a:solidFill>
                <a:srgbClr val="1485FC"/>
              </a:solidFill>
              <a:cs typeface="Times New Roman" panose="02020603050405020304" charset="0"/>
            </a:endParaRPr>
          </a:p>
          <a:p>
            <a:pPr marL="514350" indent="-514350" algn="just">
              <a:buFont typeface="+mj-lt"/>
              <a:buAutoNum type="arabicPeriod"/>
            </a:pPr>
            <a:endParaRPr lang="ru-RU" altLang="en-US" sz="2800" b="1" dirty="0">
              <a:solidFill>
                <a:srgbClr val="1485FC"/>
              </a:solidFill>
              <a:cs typeface="Times New Roman" panose="02020603050405020304" charset="0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ru-RU" altLang="en-US" sz="2800" b="1" dirty="0">
                <a:solidFill>
                  <a:srgbClr val="1485FC"/>
                </a:solidFill>
                <a:cs typeface="Times New Roman" panose="02020603050405020304" charset="0"/>
              </a:rPr>
              <a:t>Результат</a:t>
            </a:r>
          </a:p>
        </p:txBody>
      </p:sp>
      <p:sp>
        <p:nvSpPr>
          <p:cNvPr id="10" name="Блок-схема: завершение 9"/>
          <p:cNvSpPr/>
          <p:nvPr/>
        </p:nvSpPr>
        <p:spPr>
          <a:xfrm>
            <a:off x="480060" y="281086"/>
            <a:ext cx="4201484" cy="952143"/>
          </a:xfrm>
          <a:prstGeom prst="flowChartTerminator">
            <a:avLst/>
          </a:prstGeom>
          <a:solidFill>
            <a:srgbClr val="1485FC"/>
          </a:solidFill>
          <a:ln w="25400" cap="flat">
            <a:solidFill>
              <a:srgbClr val="1485FC"/>
            </a:solidFill>
            <a:prstDash val="solid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ctr" forceAA="0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ru-RU" altLang="en-US" sz="44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Fo Sans (Основной текст)"/>
                <a:sym typeface="CoFo Sans" panose="020B0503030202060203"/>
              </a:rPr>
              <a:t>Содержание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72E5C5C-53FC-4F44-9FF3-344CC62216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1F8A86F5-66F0-0B68-F55C-A1F05BE9A505}"/>
              </a:ext>
            </a:extLst>
          </p:cNvPr>
          <p:cNvSpPr/>
          <p:nvPr/>
        </p:nvSpPr>
        <p:spPr>
          <a:xfrm>
            <a:off x="3668226" y="3147862"/>
            <a:ext cx="8128137" cy="2179320"/>
          </a:xfrm>
          <a:prstGeom prst="roundRect">
            <a:avLst/>
          </a:prstGeom>
          <a:solidFill>
            <a:srgbClr val="1485FC"/>
          </a:solidFill>
          <a:ln w="25400" cap="flat">
            <a:noFill/>
            <a:prstDash val="solid"/>
            <a:round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  <a:reflection stA="0" endPos="65000" dist="50800" dir="5400000" sy="-100000" algn="bl" rotWithShape="0"/>
            <a:softEdge rad="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algn="ctr"/>
            <a:r>
              <a:rPr lang="ru-RU" sz="3200" b="0" i="0" u="none" strike="noStrike" dirty="0">
                <a:solidFill>
                  <a:schemeClr val="bg1"/>
                </a:solidFill>
                <a:effectLst/>
                <a:latin typeface="CoFo Sans (Основной текст)"/>
              </a:rPr>
              <a:t>На основе больших данных о предыдущем опыте взаимодействия с клиентам поиска клиентов, наиболее склонных к приобретению машиноместа.</a:t>
            </a:r>
            <a:endParaRPr lang="ru-RU" sz="3200" dirty="0">
              <a:solidFill>
                <a:schemeClr val="bg1"/>
              </a:solidFill>
              <a:latin typeface="CoFo Sans (Основной текст)"/>
              <a:cs typeface="Times New Roman" panose="0202060305040502030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5810F76-77B9-2EB3-4287-E4EEB9FF3760}"/>
              </a:ext>
            </a:extLst>
          </p:cNvPr>
          <p:cNvSpPr txBox="1"/>
          <p:nvPr/>
        </p:nvSpPr>
        <p:spPr>
          <a:xfrm>
            <a:off x="1817443" y="1738171"/>
            <a:ext cx="6097002" cy="64633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ru-RU" altLang="en-US" sz="3600" dirty="0">
                <a:solidFill>
                  <a:srgbClr val="1485FC"/>
                </a:solidFill>
                <a:latin typeface="CoFo Sans (Основной текст)"/>
                <a:cs typeface="Times New Roman" panose="02020603050405020304" charset="0"/>
              </a:rPr>
              <a:t>Цель работы:</a:t>
            </a:r>
            <a:endParaRPr lang="ru-RU" sz="3600" dirty="0">
              <a:solidFill>
                <a:srgbClr val="1485FC"/>
              </a:solidFill>
              <a:latin typeface="CoFo Sans (Основной текст)"/>
              <a:cs typeface="Times New Roman" panose="0202060305040502030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11E085D-58B9-E950-AB8F-1B04389A2AAB}"/>
              </a:ext>
            </a:extLst>
          </p:cNvPr>
          <p:cNvSpPr txBox="1"/>
          <p:nvPr/>
        </p:nvSpPr>
        <p:spPr>
          <a:xfrm>
            <a:off x="537283" y="568642"/>
            <a:ext cx="6097002" cy="76944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ru-RU" altLang="en-US" sz="4400" dirty="0">
                <a:solidFill>
                  <a:srgbClr val="1485FC"/>
                </a:solidFill>
                <a:latin typeface="CoFo Sans (Основной текст)"/>
                <a:cs typeface="Times New Roman" panose="02020603050405020304" charset="0"/>
              </a:rPr>
              <a:t>Постановка задачи</a:t>
            </a:r>
            <a:endParaRPr lang="ru-RU" sz="4400" dirty="0">
              <a:solidFill>
                <a:srgbClr val="1485FC"/>
              </a:solidFill>
              <a:latin typeface="CoFo Sans (Основной текст)"/>
              <a:cs typeface="Times New Roman" panose="02020603050405020304" charset="0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1801B26-7CA5-4B08-A9BB-F68F6A1906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E8EE96-0A46-4056-900E-6A73ED063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285" y="710832"/>
            <a:ext cx="8133195" cy="1089092"/>
          </a:xfrm>
        </p:spPr>
        <p:txBody>
          <a:bodyPr>
            <a:normAutofit/>
          </a:bodyPr>
          <a:lstStyle/>
          <a:p>
            <a:r>
              <a:rPr lang="ru-RU" sz="4000" dirty="0">
                <a:solidFill>
                  <a:srgbClr val="1485FC"/>
                </a:solidFill>
                <a:latin typeface="CoFo Sans (Основной текст)"/>
              </a:rPr>
              <a:t>Использующиеся библиотеки</a:t>
            </a: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45E7DD20-9B36-44FF-B911-18217691AF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153" y="2146699"/>
            <a:ext cx="2688459" cy="1089092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A6C672EA-DFAF-4332-B2F7-76FD0BB622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4629" y="3235791"/>
            <a:ext cx="2552921" cy="1143099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81A822F6-9637-4315-B2D2-E87C27BD525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87594" y="4642887"/>
            <a:ext cx="2099912" cy="1133953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1EB10DC3-B782-431C-A7FE-B7733C394AD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39976" y="5646315"/>
            <a:ext cx="2423370" cy="1211685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73E9D9B9-8503-409D-B7FA-AE4740E8F2E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6369" y="3707171"/>
            <a:ext cx="2438405" cy="929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499391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F1A8EE4-C052-48A6-8122-3FA93D40F8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7999"/>
          </a:xfrm>
          <a:prstGeom prst="rect">
            <a:avLst/>
          </a:prstGeom>
        </p:spPr>
      </p:pic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1F91EF41-9A47-4696-B6D6-AFE521FC3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511" y="362451"/>
            <a:ext cx="11302400" cy="647700"/>
          </a:xfrm>
        </p:spPr>
        <p:txBody>
          <a:bodyPr>
            <a:normAutofit/>
          </a:bodyPr>
          <a:lstStyle/>
          <a:p>
            <a:r>
              <a:rPr lang="ru-RU" sz="4000" dirty="0">
                <a:solidFill>
                  <a:srgbClr val="1485FC"/>
                </a:solidFill>
                <a:latin typeface="CoFo Sans (Основной текст)"/>
                <a:cs typeface="Times New Roman" panose="02020603050405020304" pitchFamily="18" charset="0"/>
              </a:rPr>
              <a:t>Просмотр предоставленных данных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1853162-6014-4AB6-B30D-4DD95B26D347}"/>
              </a:ext>
            </a:extLst>
          </p:cNvPr>
          <p:cNvSpPr txBox="1"/>
          <p:nvPr/>
        </p:nvSpPr>
        <p:spPr>
          <a:xfrm>
            <a:off x="715511" y="1222407"/>
            <a:ext cx="4515050" cy="5170646"/>
          </a:xfrm>
          <a:prstGeom prst="rect">
            <a:avLst/>
          </a:prstGeom>
          <a:solidFill>
            <a:srgbClr val="1485FC"/>
          </a:solidFill>
          <a:ln>
            <a:noFill/>
          </a:ln>
          <a:effectLst>
            <a:reflection stA="0" endPos="65000" dist="50800" dir="5400000" sy="-100000" algn="bl" rotWithShape="0"/>
            <a:softEdge rad="0"/>
          </a:effectLst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/>
                </a:solidFill>
              </a:rPr>
              <a:t>report_date</a:t>
            </a:r>
            <a:r>
              <a:rPr lang="en-US" sz="1100" dirty="0">
                <a:solidFill>
                  <a:schemeClr val="bg1"/>
                </a:solidFill>
              </a:rPr>
              <a:t>  </a:t>
            </a:r>
            <a:r>
              <a:rPr lang="en-US" sz="1100" dirty="0" err="1">
                <a:solidFill>
                  <a:schemeClr val="bg1"/>
                </a:solidFill>
              </a:rPr>
              <a:t>client_id</a:t>
            </a:r>
            <a:r>
              <a:rPr lang="en-US" sz="1100" dirty="0">
                <a:solidFill>
                  <a:schemeClr val="bg1"/>
                </a:solidFill>
              </a:rPr>
              <a:t>  target  col1  col2  col3  col4  col5  col6  col7  \</a:t>
            </a:r>
          </a:p>
          <a:p>
            <a:r>
              <a:rPr lang="en-US" sz="1100" dirty="0">
                <a:solidFill>
                  <a:schemeClr val="bg1"/>
                </a:solidFill>
              </a:rPr>
              <a:t>0  2022-11-01          1       0   </a:t>
            </a:r>
            <a:r>
              <a:rPr lang="en-US" sz="1100" dirty="0" err="1">
                <a:solidFill>
                  <a:schemeClr val="bg1"/>
                </a:solidFill>
              </a:rPr>
              <a:t>NaN</a:t>
            </a:r>
            <a:r>
              <a:rPr lang="en-US" sz="1100" dirty="0">
                <a:solidFill>
                  <a:schemeClr val="bg1"/>
                </a:solidFill>
              </a:rPr>
              <a:t>   </a:t>
            </a:r>
            <a:r>
              <a:rPr lang="en-US" sz="1100" dirty="0" err="1">
                <a:solidFill>
                  <a:schemeClr val="bg1"/>
                </a:solidFill>
              </a:rPr>
              <a:t>NaN</a:t>
            </a:r>
            <a:r>
              <a:rPr lang="en-US" sz="1100" dirty="0">
                <a:solidFill>
                  <a:schemeClr val="bg1"/>
                </a:solidFill>
              </a:rPr>
              <a:t>   </a:t>
            </a:r>
            <a:r>
              <a:rPr lang="en-US" sz="1100" dirty="0" err="1">
                <a:solidFill>
                  <a:schemeClr val="bg1"/>
                </a:solidFill>
              </a:rPr>
              <a:t>NaN</a:t>
            </a:r>
            <a:r>
              <a:rPr lang="en-US" sz="1100" dirty="0">
                <a:solidFill>
                  <a:schemeClr val="bg1"/>
                </a:solidFill>
              </a:rPr>
              <a:t>   </a:t>
            </a:r>
            <a:r>
              <a:rPr lang="en-US" sz="1100" dirty="0" err="1">
                <a:solidFill>
                  <a:schemeClr val="bg1"/>
                </a:solidFill>
              </a:rPr>
              <a:t>NaN</a:t>
            </a:r>
            <a:r>
              <a:rPr lang="en-US" sz="1100" dirty="0">
                <a:solidFill>
                  <a:schemeClr val="bg1"/>
                </a:solidFill>
              </a:rPr>
              <a:t>   </a:t>
            </a:r>
            <a:r>
              <a:rPr lang="en-US" sz="1100" dirty="0" err="1">
                <a:solidFill>
                  <a:schemeClr val="bg1"/>
                </a:solidFill>
              </a:rPr>
              <a:t>NaN</a:t>
            </a:r>
            <a:r>
              <a:rPr lang="en-US" sz="1100" dirty="0">
                <a:solidFill>
                  <a:schemeClr val="bg1"/>
                </a:solidFill>
              </a:rPr>
              <a:t>   </a:t>
            </a:r>
            <a:r>
              <a:rPr lang="en-US" sz="1100" dirty="0" err="1">
                <a:solidFill>
                  <a:schemeClr val="bg1"/>
                </a:solidFill>
              </a:rPr>
              <a:t>NaN</a:t>
            </a:r>
            <a:r>
              <a:rPr lang="en-US" sz="1100" dirty="0">
                <a:solidFill>
                  <a:schemeClr val="bg1"/>
                </a:solidFill>
              </a:rPr>
              <a:t>   </a:t>
            </a:r>
            <a:r>
              <a:rPr lang="en-US" sz="1100" dirty="0" err="1">
                <a:solidFill>
                  <a:schemeClr val="bg1"/>
                </a:solidFill>
              </a:rPr>
              <a:t>NaN</a:t>
            </a:r>
            <a:r>
              <a:rPr lang="en-US" sz="1100" dirty="0">
                <a:solidFill>
                  <a:schemeClr val="bg1"/>
                </a:solidFill>
              </a:rPr>
              <a:t>   </a:t>
            </a:r>
          </a:p>
          <a:p>
            <a:r>
              <a:rPr lang="en-US" sz="1100" dirty="0">
                <a:solidFill>
                  <a:schemeClr val="bg1"/>
                </a:solidFill>
              </a:rPr>
              <a:t>1  2022-11-01          5       0   </a:t>
            </a:r>
            <a:r>
              <a:rPr lang="en-US" sz="1100" dirty="0" err="1">
                <a:solidFill>
                  <a:schemeClr val="bg1"/>
                </a:solidFill>
              </a:rPr>
              <a:t>NaN</a:t>
            </a:r>
            <a:r>
              <a:rPr lang="en-US" sz="1100" dirty="0">
                <a:solidFill>
                  <a:schemeClr val="bg1"/>
                </a:solidFill>
              </a:rPr>
              <a:t>   </a:t>
            </a:r>
            <a:r>
              <a:rPr lang="en-US" sz="1100" dirty="0" err="1">
                <a:solidFill>
                  <a:schemeClr val="bg1"/>
                </a:solidFill>
              </a:rPr>
              <a:t>NaN</a:t>
            </a:r>
            <a:r>
              <a:rPr lang="en-US" sz="1100" dirty="0">
                <a:solidFill>
                  <a:schemeClr val="bg1"/>
                </a:solidFill>
              </a:rPr>
              <a:t>   </a:t>
            </a:r>
            <a:r>
              <a:rPr lang="en-US" sz="1100" dirty="0" err="1">
                <a:solidFill>
                  <a:schemeClr val="bg1"/>
                </a:solidFill>
              </a:rPr>
              <a:t>NaN</a:t>
            </a:r>
            <a:r>
              <a:rPr lang="en-US" sz="1100" dirty="0">
                <a:solidFill>
                  <a:schemeClr val="bg1"/>
                </a:solidFill>
              </a:rPr>
              <a:t>   </a:t>
            </a:r>
            <a:r>
              <a:rPr lang="en-US" sz="1100" dirty="0" err="1">
                <a:solidFill>
                  <a:schemeClr val="bg1"/>
                </a:solidFill>
              </a:rPr>
              <a:t>NaN</a:t>
            </a:r>
            <a:r>
              <a:rPr lang="en-US" sz="1100" dirty="0">
                <a:solidFill>
                  <a:schemeClr val="bg1"/>
                </a:solidFill>
              </a:rPr>
              <a:t>   </a:t>
            </a:r>
            <a:r>
              <a:rPr lang="en-US" sz="1100" dirty="0" err="1">
                <a:solidFill>
                  <a:schemeClr val="bg1"/>
                </a:solidFill>
              </a:rPr>
              <a:t>NaN</a:t>
            </a:r>
            <a:r>
              <a:rPr lang="en-US" sz="1100" dirty="0">
                <a:solidFill>
                  <a:schemeClr val="bg1"/>
                </a:solidFill>
              </a:rPr>
              <a:t>   </a:t>
            </a:r>
            <a:r>
              <a:rPr lang="en-US" sz="1100" dirty="0" err="1">
                <a:solidFill>
                  <a:schemeClr val="bg1"/>
                </a:solidFill>
              </a:rPr>
              <a:t>NaN</a:t>
            </a:r>
            <a:r>
              <a:rPr lang="en-US" sz="1100" dirty="0">
                <a:solidFill>
                  <a:schemeClr val="bg1"/>
                </a:solidFill>
              </a:rPr>
              <a:t>   </a:t>
            </a:r>
            <a:r>
              <a:rPr lang="en-US" sz="1100" dirty="0" err="1">
                <a:solidFill>
                  <a:schemeClr val="bg1"/>
                </a:solidFill>
              </a:rPr>
              <a:t>NaN</a:t>
            </a:r>
            <a:r>
              <a:rPr lang="en-US" sz="1100" dirty="0">
                <a:solidFill>
                  <a:schemeClr val="bg1"/>
                </a:solidFill>
              </a:rPr>
              <a:t>   </a:t>
            </a:r>
          </a:p>
          <a:p>
            <a:r>
              <a:rPr lang="en-US" sz="1100" dirty="0">
                <a:solidFill>
                  <a:schemeClr val="bg1"/>
                </a:solidFill>
              </a:rPr>
              <a:t>2  2022-05-01          6       0   </a:t>
            </a:r>
            <a:r>
              <a:rPr lang="en-US" sz="1100" dirty="0" err="1">
                <a:solidFill>
                  <a:schemeClr val="bg1"/>
                </a:solidFill>
              </a:rPr>
              <a:t>NaN</a:t>
            </a:r>
            <a:r>
              <a:rPr lang="en-US" sz="1100" dirty="0">
                <a:solidFill>
                  <a:schemeClr val="bg1"/>
                </a:solidFill>
              </a:rPr>
              <a:t>   </a:t>
            </a:r>
            <a:r>
              <a:rPr lang="en-US" sz="1100" dirty="0" err="1">
                <a:solidFill>
                  <a:schemeClr val="bg1"/>
                </a:solidFill>
              </a:rPr>
              <a:t>NaN</a:t>
            </a:r>
            <a:r>
              <a:rPr lang="en-US" sz="1100" dirty="0">
                <a:solidFill>
                  <a:schemeClr val="bg1"/>
                </a:solidFill>
              </a:rPr>
              <a:t>   </a:t>
            </a:r>
            <a:r>
              <a:rPr lang="en-US" sz="1100" dirty="0" err="1">
                <a:solidFill>
                  <a:schemeClr val="bg1"/>
                </a:solidFill>
              </a:rPr>
              <a:t>NaN</a:t>
            </a:r>
            <a:r>
              <a:rPr lang="en-US" sz="1100" dirty="0">
                <a:solidFill>
                  <a:schemeClr val="bg1"/>
                </a:solidFill>
              </a:rPr>
              <a:t>   </a:t>
            </a:r>
            <a:r>
              <a:rPr lang="en-US" sz="1100" dirty="0" err="1">
                <a:solidFill>
                  <a:schemeClr val="bg1"/>
                </a:solidFill>
              </a:rPr>
              <a:t>NaN</a:t>
            </a:r>
            <a:r>
              <a:rPr lang="en-US" sz="1100" dirty="0">
                <a:solidFill>
                  <a:schemeClr val="bg1"/>
                </a:solidFill>
              </a:rPr>
              <a:t>   </a:t>
            </a:r>
            <a:r>
              <a:rPr lang="en-US" sz="1100" dirty="0" err="1">
                <a:solidFill>
                  <a:schemeClr val="bg1"/>
                </a:solidFill>
              </a:rPr>
              <a:t>NaN</a:t>
            </a:r>
            <a:r>
              <a:rPr lang="en-US" sz="1100" dirty="0">
                <a:solidFill>
                  <a:schemeClr val="bg1"/>
                </a:solidFill>
              </a:rPr>
              <a:t>   </a:t>
            </a:r>
            <a:r>
              <a:rPr lang="en-US" sz="1100" dirty="0" err="1">
                <a:solidFill>
                  <a:schemeClr val="bg1"/>
                </a:solidFill>
              </a:rPr>
              <a:t>NaN</a:t>
            </a:r>
            <a:r>
              <a:rPr lang="en-US" sz="1100" dirty="0">
                <a:solidFill>
                  <a:schemeClr val="bg1"/>
                </a:solidFill>
              </a:rPr>
              <a:t>   </a:t>
            </a:r>
            <a:r>
              <a:rPr lang="en-US" sz="1100" dirty="0" err="1">
                <a:solidFill>
                  <a:schemeClr val="bg1"/>
                </a:solidFill>
              </a:rPr>
              <a:t>NaN</a:t>
            </a:r>
            <a:r>
              <a:rPr lang="en-US" sz="1100" dirty="0">
                <a:solidFill>
                  <a:schemeClr val="bg1"/>
                </a:solidFill>
              </a:rPr>
              <a:t>   </a:t>
            </a:r>
          </a:p>
          <a:p>
            <a:r>
              <a:rPr lang="en-US" sz="1100" dirty="0">
                <a:solidFill>
                  <a:schemeClr val="bg1"/>
                </a:solidFill>
              </a:rPr>
              <a:t>3  2022-09-01          7       0   </a:t>
            </a:r>
            <a:r>
              <a:rPr lang="en-US" sz="1100" dirty="0" err="1">
                <a:solidFill>
                  <a:schemeClr val="bg1"/>
                </a:solidFill>
              </a:rPr>
              <a:t>NaN</a:t>
            </a:r>
            <a:r>
              <a:rPr lang="en-US" sz="1100" dirty="0">
                <a:solidFill>
                  <a:schemeClr val="bg1"/>
                </a:solidFill>
              </a:rPr>
              <a:t>   </a:t>
            </a:r>
            <a:r>
              <a:rPr lang="en-US" sz="1100" dirty="0" err="1">
                <a:solidFill>
                  <a:schemeClr val="bg1"/>
                </a:solidFill>
              </a:rPr>
              <a:t>NaN</a:t>
            </a:r>
            <a:r>
              <a:rPr lang="en-US" sz="1100" dirty="0">
                <a:solidFill>
                  <a:schemeClr val="bg1"/>
                </a:solidFill>
              </a:rPr>
              <a:t>   </a:t>
            </a:r>
            <a:r>
              <a:rPr lang="en-US" sz="1100" dirty="0" err="1">
                <a:solidFill>
                  <a:schemeClr val="bg1"/>
                </a:solidFill>
              </a:rPr>
              <a:t>NaN</a:t>
            </a:r>
            <a:r>
              <a:rPr lang="en-US" sz="1100" dirty="0">
                <a:solidFill>
                  <a:schemeClr val="bg1"/>
                </a:solidFill>
              </a:rPr>
              <a:t>   </a:t>
            </a:r>
            <a:r>
              <a:rPr lang="en-US" sz="1100" dirty="0" err="1">
                <a:solidFill>
                  <a:schemeClr val="bg1"/>
                </a:solidFill>
              </a:rPr>
              <a:t>NaN</a:t>
            </a:r>
            <a:r>
              <a:rPr lang="en-US" sz="1100" dirty="0">
                <a:solidFill>
                  <a:schemeClr val="bg1"/>
                </a:solidFill>
              </a:rPr>
              <a:t>   </a:t>
            </a:r>
            <a:r>
              <a:rPr lang="en-US" sz="1100" dirty="0" err="1">
                <a:solidFill>
                  <a:schemeClr val="bg1"/>
                </a:solidFill>
              </a:rPr>
              <a:t>NaN</a:t>
            </a:r>
            <a:r>
              <a:rPr lang="en-US" sz="1100" dirty="0">
                <a:solidFill>
                  <a:schemeClr val="bg1"/>
                </a:solidFill>
              </a:rPr>
              <a:t>   </a:t>
            </a:r>
            <a:r>
              <a:rPr lang="en-US" sz="1100" dirty="0" err="1">
                <a:solidFill>
                  <a:schemeClr val="bg1"/>
                </a:solidFill>
              </a:rPr>
              <a:t>NaN</a:t>
            </a:r>
            <a:r>
              <a:rPr lang="en-US" sz="1100" dirty="0">
                <a:solidFill>
                  <a:schemeClr val="bg1"/>
                </a:solidFill>
              </a:rPr>
              <a:t>   </a:t>
            </a:r>
            <a:r>
              <a:rPr lang="en-US" sz="1100" dirty="0" err="1">
                <a:solidFill>
                  <a:schemeClr val="bg1"/>
                </a:solidFill>
              </a:rPr>
              <a:t>NaN</a:t>
            </a:r>
            <a:r>
              <a:rPr lang="en-US" sz="1100" dirty="0">
                <a:solidFill>
                  <a:schemeClr val="bg1"/>
                </a:solidFill>
              </a:rPr>
              <a:t>   </a:t>
            </a:r>
          </a:p>
          <a:p>
            <a:r>
              <a:rPr lang="en-US" sz="1100" dirty="0">
                <a:solidFill>
                  <a:schemeClr val="bg1"/>
                </a:solidFill>
              </a:rPr>
              <a:t>4  2022-08-01          8       0   </a:t>
            </a:r>
            <a:r>
              <a:rPr lang="en-US" sz="1100" dirty="0" err="1">
                <a:solidFill>
                  <a:schemeClr val="bg1"/>
                </a:solidFill>
              </a:rPr>
              <a:t>NaN</a:t>
            </a:r>
            <a:r>
              <a:rPr lang="en-US" sz="1100" dirty="0">
                <a:solidFill>
                  <a:schemeClr val="bg1"/>
                </a:solidFill>
              </a:rPr>
              <a:t>   </a:t>
            </a:r>
            <a:r>
              <a:rPr lang="en-US" sz="1100" dirty="0" err="1">
                <a:solidFill>
                  <a:schemeClr val="bg1"/>
                </a:solidFill>
              </a:rPr>
              <a:t>NaN</a:t>
            </a:r>
            <a:r>
              <a:rPr lang="en-US" sz="1100" dirty="0">
                <a:solidFill>
                  <a:schemeClr val="bg1"/>
                </a:solidFill>
              </a:rPr>
              <a:t>   </a:t>
            </a:r>
            <a:r>
              <a:rPr lang="en-US" sz="1100" dirty="0" err="1">
                <a:solidFill>
                  <a:schemeClr val="bg1"/>
                </a:solidFill>
              </a:rPr>
              <a:t>NaN</a:t>
            </a:r>
            <a:r>
              <a:rPr lang="en-US" sz="1100" dirty="0">
                <a:solidFill>
                  <a:schemeClr val="bg1"/>
                </a:solidFill>
              </a:rPr>
              <a:t>   </a:t>
            </a:r>
            <a:r>
              <a:rPr lang="en-US" sz="1100" dirty="0" err="1">
                <a:solidFill>
                  <a:schemeClr val="bg1"/>
                </a:solidFill>
              </a:rPr>
              <a:t>NaN</a:t>
            </a:r>
            <a:r>
              <a:rPr lang="en-US" sz="1100" dirty="0">
                <a:solidFill>
                  <a:schemeClr val="bg1"/>
                </a:solidFill>
              </a:rPr>
              <a:t>   </a:t>
            </a:r>
            <a:r>
              <a:rPr lang="en-US" sz="1100" dirty="0" err="1">
                <a:solidFill>
                  <a:schemeClr val="bg1"/>
                </a:solidFill>
              </a:rPr>
              <a:t>NaN</a:t>
            </a:r>
            <a:r>
              <a:rPr lang="en-US" sz="1100" dirty="0">
                <a:solidFill>
                  <a:schemeClr val="bg1"/>
                </a:solidFill>
              </a:rPr>
              <a:t>   </a:t>
            </a:r>
            <a:r>
              <a:rPr lang="en-US" sz="1100" dirty="0" err="1">
                <a:solidFill>
                  <a:schemeClr val="bg1"/>
                </a:solidFill>
              </a:rPr>
              <a:t>NaN</a:t>
            </a:r>
            <a:r>
              <a:rPr lang="en-US" sz="1100" dirty="0">
                <a:solidFill>
                  <a:schemeClr val="bg1"/>
                </a:solidFill>
              </a:rPr>
              <a:t>   </a:t>
            </a:r>
            <a:r>
              <a:rPr lang="en-US" sz="1100" dirty="0" err="1">
                <a:solidFill>
                  <a:schemeClr val="bg1"/>
                </a:solidFill>
              </a:rPr>
              <a:t>NaN</a:t>
            </a:r>
            <a:r>
              <a:rPr lang="en-US" sz="1100" dirty="0">
                <a:solidFill>
                  <a:schemeClr val="bg1"/>
                </a:solidFill>
              </a:rPr>
              <a:t>   </a:t>
            </a:r>
          </a:p>
          <a:p>
            <a:endParaRPr lang="en-US" sz="1100" dirty="0">
              <a:solidFill>
                <a:schemeClr val="bg1"/>
              </a:solidFill>
            </a:endParaRPr>
          </a:p>
          <a:p>
            <a:r>
              <a:rPr lang="en-US" sz="1100" dirty="0">
                <a:solidFill>
                  <a:schemeClr val="bg1"/>
                </a:solidFill>
              </a:rPr>
              <a:t>   ...    col2654    col2655    col2656  col2657  col2658  col2659    col2660  \</a:t>
            </a:r>
          </a:p>
          <a:p>
            <a:r>
              <a:rPr lang="en-US" sz="1100" dirty="0">
                <a:solidFill>
                  <a:schemeClr val="bg1"/>
                </a:solidFill>
              </a:rPr>
              <a:t>0  ...        </a:t>
            </a:r>
            <a:r>
              <a:rPr lang="en-US" sz="1100" dirty="0" err="1">
                <a:solidFill>
                  <a:schemeClr val="bg1"/>
                </a:solidFill>
              </a:rPr>
              <a:t>NaN</a:t>
            </a:r>
            <a:r>
              <a:rPr lang="en-US" sz="1100" dirty="0">
                <a:solidFill>
                  <a:schemeClr val="bg1"/>
                </a:solidFill>
              </a:rPr>
              <a:t>        </a:t>
            </a:r>
            <a:r>
              <a:rPr lang="en-US" sz="1100" dirty="0" err="1">
                <a:solidFill>
                  <a:schemeClr val="bg1"/>
                </a:solidFill>
              </a:rPr>
              <a:t>NaN</a:t>
            </a:r>
            <a:r>
              <a:rPr lang="en-US" sz="1100" dirty="0">
                <a:solidFill>
                  <a:schemeClr val="bg1"/>
                </a:solidFill>
              </a:rPr>
              <a:t>        </a:t>
            </a:r>
            <a:r>
              <a:rPr lang="en-US" sz="1100" dirty="0" err="1">
                <a:solidFill>
                  <a:schemeClr val="bg1"/>
                </a:solidFill>
              </a:rPr>
              <a:t>NaN</a:t>
            </a:r>
            <a:r>
              <a:rPr lang="en-US" sz="1100" dirty="0">
                <a:solidFill>
                  <a:schemeClr val="bg1"/>
                </a:solidFill>
              </a:rPr>
              <a:t>      </a:t>
            </a:r>
            <a:r>
              <a:rPr lang="en-US" sz="1100" dirty="0" err="1">
                <a:solidFill>
                  <a:schemeClr val="bg1"/>
                </a:solidFill>
              </a:rPr>
              <a:t>NaN</a:t>
            </a:r>
            <a:r>
              <a:rPr lang="en-US" sz="1100" dirty="0">
                <a:solidFill>
                  <a:schemeClr val="bg1"/>
                </a:solidFill>
              </a:rPr>
              <a:t>      </a:t>
            </a:r>
            <a:r>
              <a:rPr lang="en-US" sz="1100" dirty="0" err="1">
                <a:solidFill>
                  <a:schemeClr val="bg1"/>
                </a:solidFill>
              </a:rPr>
              <a:t>NaN</a:t>
            </a:r>
            <a:r>
              <a:rPr lang="en-US" sz="1100" dirty="0">
                <a:solidFill>
                  <a:schemeClr val="bg1"/>
                </a:solidFill>
              </a:rPr>
              <a:t>      </a:t>
            </a:r>
            <a:r>
              <a:rPr lang="en-US" sz="1100" dirty="0" err="1">
                <a:solidFill>
                  <a:schemeClr val="bg1"/>
                </a:solidFill>
              </a:rPr>
              <a:t>NaN</a:t>
            </a:r>
            <a:r>
              <a:rPr lang="en-US" sz="1100" dirty="0">
                <a:solidFill>
                  <a:schemeClr val="bg1"/>
                </a:solidFill>
              </a:rPr>
              <a:t>        </a:t>
            </a:r>
            <a:r>
              <a:rPr lang="en-US" sz="1100" dirty="0" err="1">
                <a:solidFill>
                  <a:schemeClr val="bg1"/>
                </a:solidFill>
              </a:rPr>
              <a:t>NaN</a:t>
            </a:r>
            <a:r>
              <a:rPr lang="en-US" sz="1100" dirty="0">
                <a:solidFill>
                  <a:schemeClr val="bg1"/>
                </a:solidFill>
              </a:rPr>
              <a:t>   </a:t>
            </a:r>
          </a:p>
          <a:p>
            <a:r>
              <a:rPr lang="en-US" sz="1100" dirty="0">
                <a:solidFill>
                  <a:schemeClr val="bg1"/>
                </a:solidFill>
              </a:rPr>
              <a:t>1  ...  7616803.0  7616803.0  7616803.0      </a:t>
            </a:r>
            <a:r>
              <a:rPr lang="en-US" sz="1100" dirty="0" err="1">
                <a:solidFill>
                  <a:schemeClr val="bg1"/>
                </a:solidFill>
              </a:rPr>
              <a:t>NaN</a:t>
            </a:r>
            <a:r>
              <a:rPr lang="en-US" sz="1100" dirty="0">
                <a:solidFill>
                  <a:schemeClr val="bg1"/>
                </a:solidFill>
              </a:rPr>
              <a:t>      </a:t>
            </a:r>
            <a:r>
              <a:rPr lang="en-US" sz="1100" dirty="0" err="1">
                <a:solidFill>
                  <a:schemeClr val="bg1"/>
                </a:solidFill>
              </a:rPr>
              <a:t>NaN</a:t>
            </a:r>
            <a:r>
              <a:rPr lang="en-US" sz="1100" dirty="0">
                <a:solidFill>
                  <a:schemeClr val="bg1"/>
                </a:solidFill>
              </a:rPr>
              <a:t>      </a:t>
            </a:r>
            <a:r>
              <a:rPr lang="en-US" sz="1100" dirty="0" err="1">
                <a:solidFill>
                  <a:schemeClr val="bg1"/>
                </a:solidFill>
              </a:rPr>
              <a:t>NaN</a:t>
            </a:r>
            <a:r>
              <a:rPr lang="en-US" sz="1100" dirty="0">
                <a:solidFill>
                  <a:schemeClr val="bg1"/>
                </a:solidFill>
              </a:rPr>
              <a:t>  7616803.0   </a:t>
            </a:r>
          </a:p>
          <a:p>
            <a:r>
              <a:rPr lang="en-US" sz="1100" dirty="0">
                <a:solidFill>
                  <a:schemeClr val="bg1"/>
                </a:solidFill>
              </a:rPr>
              <a:t>2  ...        </a:t>
            </a:r>
            <a:r>
              <a:rPr lang="en-US" sz="1100" dirty="0" err="1">
                <a:solidFill>
                  <a:schemeClr val="bg1"/>
                </a:solidFill>
              </a:rPr>
              <a:t>NaN</a:t>
            </a:r>
            <a:r>
              <a:rPr lang="en-US" sz="1100" dirty="0">
                <a:solidFill>
                  <a:schemeClr val="bg1"/>
                </a:solidFill>
              </a:rPr>
              <a:t>        </a:t>
            </a:r>
            <a:r>
              <a:rPr lang="en-US" sz="1100" dirty="0" err="1">
                <a:solidFill>
                  <a:schemeClr val="bg1"/>
                </a:solidFill>
              </a:rPr>
              <a:t>NaN</a:t>
            </a:r>
            <a:r>
              <a:rPr lang="en-US" sz="1100" dirty="0">
                <a:solidFill>
                  <a:schemeClr val="bg1"/>
                </a:solidFill>
              </a:rPr>
              <a:t>        </a:t>
            </a:r>
            <a:r>
              <a:rPr lang="en-US" sz="1100" dirty="0" err="1">
                <a:solidFill>
                  <a:schemeClr val="bg1"/>
                </a:solidFill>
              </a:rPr>
              <a:t>NaN</a:t>
            </a:r>
            <a:r>
              <a:rPr lang="en-US" sz="1100" dirty="0">
                <a:solidFill>
                  <a:schemeClr val="bg1"/>
                </a:solidFill>
              </a:rPr>
              <a:t>      </a:t>
            </a:r>
            <a:r>
              <a:rPr lang="en-US" sz="1100" dirty="0" err="1">
                <a:solidFill>
                  <a:schemeClr val="bg1"/>
                </a:solidFill>
              </a:rPr>
              <a:t>NaN</a:t>
            </a:r>
            <a:r>
              <a:rPr lang="en-US" sz="1100" dirty="0">
                <a:solidFill>
                  <a:schemeClr val="bg1"/>
                </a:solidFill>
              </a:rPr>
              <a:t>      </a:t>
            </a:r>
            <a:r>
              <a:rPr lang="en-US" sz="1100" dirty="0" err="1">
                <a:solidFill>
                  <a:schemeClr val="bg1"/>
                </a:solidFill>
              </a:rPr>
              <a:t>NaN</a:t>
            </a:r>
            <a:r>
              <a:rPr lang="en-US" sz="1100" dirty="0">
                <a:solidFill>
                  <a:schemeClr val="bg1"/>
                </a:solidFill>
              </a:rPr>
              <a:t>      </a:t>
            </a:r>
            <a:r>
              <a:rPr lang="en-US" sz="1100" dirty="0" err="1">
                <a:solidFill>
                  <a:schemeClr val="bg1"/>
                </a:solidFill>
              </a:rPr>
              <a:t>NaN</a:t>
            </a:r>
            <a:r>
              <a:rPr lang="en-US" sz="1100" dirty="0">
                <a:solidFill>
                  <a:schemeClr val="bg1"/>
                </a:solidFill>
              </a:rPr>
              <a:t>        </a:t>
            </a:r>
            <a:r>
              <a:rPr lang="en-US" sz="1100" dirty="0" err="1">
                <a:solidFill>
                  <a:schemeClr val="bg1"/>
                </a:solidFill>
              </a:rPr>
              <a:t>NaN</a:t>
            </a:r>
            <a:r>
              <a:rPr lang="en-US" sz="1100" dirty="0">
                <a:solidFill>
                  <a:schemeClr val="bg1"/>
                </a:solidFill>
              </a:rPr>
              <a:t>   </a:t>
            </a:r>
          </a:p>
          <a:p>
            <a:r>
              <a:rPr lang="en-US" sz="1100" dirty="0">
                <a:solidFill>
                  <a:schemeClr val="bg1"/>
                </a:solidFill>
              </a:rPr>
              <a:t>3  ...        </a:t>
            </a:r>
            <a:r>
              <a:rPr lang="en-US" sz="1100" dirty="0" err="1">
                <a:solidFill>
                  <a:schemeClr val="bg1"/>
                </a:solidFill>
              </a:rPr>
              <a:t>NaN</a:t>
            </a:r>
            <a:r>
              <a:rPr lang="en-US" sz="1100" dirty="0">
                <a:solidFill>
                  <a:schemeClr val="bg1"/>
                </a:solidFill>
              </a:rPr>
              <a:t>        </a:t>
            </a:r>
            <a:r>
              <a:rPr lang="en-US" sz="1100" dirty="0" err="1">
                <a:solidFill>
                  <a:schemeClr val="bg1"/>
                </a:solidFill>
              </a:rPr>
              <a:t>NaN</a:t>
            </a:r>
            <a:r>
              <a:rPr lang="en-US" sz="1100" dirty="0">
                <a:solidFill>
                  <a:schemeClr val="bg1"/>
                </a:solidFill>
              </a:rPr>
              <a:t>        </a:t>
            </a:r>
            <a:r>
              <a:rPr lang="en-US" sz="1100" dirty="0" err="1">
                <a:solidFill>
                  <a:schemeClr val="bg1"/>
                </a:solidFill>
              </a:rPr>
              <a:t>NaN</a:t>
            </a:r>
            <a:r>
              <a:rPr lang="en-US" sz="1100" dirty="0">
                <a:solidFill>
                  <a:schemeClr val="bg1"/>
                </a:solidFill>
              </a:rPr>
              <a:t>      </a:t>
            </a:r>
            <a:r>
              <a:rPr lang="en-US" sz="1100" dirty="0" err="1">
                <a:solidFill>
                  <a:schemeClr val="bg1"/>
                </a:solidFill>
              </a:rPr>
              <a:t>NaN</a:t>
            </a:r>
            <a:r>
              <a:rPr lang="en-US" sz="1100" dirty="0">
                <a:solidFill>
                  <a:schemeClr val="bg1"/>
                </a:solidFill>
              </a:rPr>
              <a:t>      </a:t>
            </a:r>
            <a:r>
              <a:rPr lang="en-US" sz="1100" dirty="0" err="1">
                <a:solidFill>
                  <a:schemeClr val="bg1"/>
                </a:solidFill>
              </a:rPr>
              <a:t>NaN</a:t>
            </a:r>
            <a:r>
              <a:rPr lang="en-US" sz="1100" dirty="0">
                <a:solidFill>
                  <a:schemeClr val="bg1"/>
                </a:solidFill>
              </a:rPr>
              <a:t>      </a:t>
            </a:r>
            <a:r>
              <a:rPr lang="en-US" sz="1100" dirty="0" err="1">
                <a:solidFill>
                  <a:schemeClr val="bg1"/>
                </a:solidFill>
              </a:rPr>
              <a:t>NaN</a:t>
            </a:r>
            <a:r>
              <a:rPr lang="en-US" sz="1100" dirty="0">
                <a:solidFill>
                  <a:schemeClr val="bg1"/>
                </a:solidFill>
              </a:rPr>
              <a:t>        </a:t>
            </a:r>
            <a:r>
              <a:rPr lang="en-US" sz="1100" dirty="0" err="1">
                <a:solidFill>
                  <a:schemeClr val="bg1"/>
                </a:solidFill>
              </a:rPr>
              <a:t>NaN</a:t>
            </a:r>
            <a:r>
              <a:rPr lang="en-US" sz="1100" dirty="0">
                <a:solidFill>
                  <a:schemeClr val="bg1"/>
                </a:solidFill>
              </a:rPr>
              <a:t>   </a:t>
            </a:r>
          </a:p>
          <a:p>
            <a:r>
              <a:rPr lang="en-US" sz="1100" dirty="0">
                <a:solidFill>
                  <a:schemeClr val="bg1"/>
                </a:solidFill>
              </a:rPr>
              <a:t>4  ...        </a:t>
            </a:r>
            <a:r>
              <a:rPr lang="en-US" sz="1100" dirty="0" err="1">
                <a:solidFill>
                  <a:schemeClr val="bg1"/>
                </a:solidFill>
              </a:rPr>
              <a:t>NaN</a:t>
            </a:r>
            <a:r>
              <a:rPr lang="en-US" sz="1100" dirty="0">
                <a:solidFill>
                  <a:schemeClr val="bg1"/>
                </a:solidFill>
              </a:rPr>
              <a:t>        </a:t>
            </a:r>
            <a:r>
              <a:rPr lang="en-US" sz="1100" dirty="0" err="1">
                <a:solidFill>
                  <a:schemeClr val="bg1"/>
                </a:solidFill>
              </a:rPr>
              <a:t>NaN</a:t>
            </a:r>
            <a:r>
              <a:rPr lang="en-US" sz="1100" dirty="0">
                <a:solidFill>
                  <a:schemeClr val="bg1"/>
                </a:solidFill>
              </a:rPr>
              <a:t>        </a:t>
            </a:r>
            <a:r>
              <a:rPr lang="en-US" sz="1100" dirty="0" err="1">
                <a:solidFill>
                  <a:schemeClr val="bg1"/>
                </a:solidFill>
              </a:rPr>
              <a:t>NaN</a:t>
            </a:r>
            <a:r>
              <a:rPr lang="en-US" sz="1100" dirty="0">
                <a:solidFill>
                  <a:schemeClr val="bg1"/>
                </a:solidFill>
              </a:rPr>
              <a:t>      </a:t>
            </a:r>
            <a:r>
              <a:rPr lang="en-US" sz="1100" dirty="0" err="1">
                <a:solidFill>
                  <a:schemeClr val="bg1"/>
                </a:solidFill>
              </a:rPr>
              <a:t>NaN</a:t>
            </a:r>
            <a:r>
              <a:rPr lang="en-US" sz="1100" dirty="0">
                <a:solidFill>
                  <a:schemeClr val="bg1"/>
                </a:solidFill>
              </a:rPr>
              <a:t>      </a:t>
            </a:r>
            <a:r>
              <a:rPr lang="en-US" sz="1100" dirty="0" err="1">
                <a:solidFill>
                  <a:schemeClr val="bg1"/>
                </a:solidFill>
              </a:rPr>
              <a:t>NaN</a:t>
            </a:r>
            <a:r>
              <a:rPr lang="en-US" sz="1100" dirty="0">
                <a:solidFill>
                  <a:schemeClr val="bg1"/>
                </a:solidFill>
              </a:rPr>
              <a:t>      </a:t>
            </a:r>
            <a:r>
              <a:rPr lang="en-US" sz="1100" dirty="0" err="1">
                <a:solidFill>
                  <a:schemeClr val="bg1"/>
                </a:solidFill>
              </a:rPr>
              <a:t>NaN</a:t>
            </a:r>
            <a:r>
              <a:rPr lang="en-US" sz="1100" dirty="0">
                <a:solidFill>
                  <a:schemeClr val="bg1"/>
                </a:solidFill>
              </a:rPr>
              <a:t>        </a:t>
            </a:r>
            <a:r>
              <a:rPr lang="en-US" sz="1100" dirty="0" err="1">
                <a:solidFill>
                  <a:schemeClr val="bg1"/>
                </a:solidFill>
              </a:rPr>
              <a:t>NaN</a:t>
            </a:r>
            <a:r>
              <a:rPr lang="en-US" sz="1100" dirty="0">
                <a:solidFill>
                  <a:schemeClr val="bg1"/>
                </a:solidFill>
              </a:rPr>
              <a:t>   </a:t>
            </a:r>
          </a:p>
          <a:p>
            <a:endParaRPr lang="en-US" sz="1100" dirty="0">
              <a:solidFill>
                <a:schemeClr val="bg1"/>
              </a:solidFill>
            </a:endParaRPr>
          </a:p>
          <a:p>
            <a:r>
              <a:rPr lang="en-US" sz="1100" dirty="0">
                <a:solidFill>
                  <a:schemeClr val="bg1"/>
                </a:solidFill>
              </a:rPr>
              <a:t>     col2661    col2662   col2663  </a:t>
            </a:r>
          </a:p>
          <a:p>
            <a:r>
              <a:rPr lang="en-US" sz="1100" dirty="0">
                <a:solidFill>
                  <a:schemeClr val="bg1"/>
                </a:solidFill>
              </a:rPr>
              <a:t>0        </a:t>
            </a:r>
            <a:r>
              <a:rPr lang="en-US" sz="1100" dirty="0" err="1">
                <a:solidFill>
                  <a:schemeClr val="bg1"/>
                </a:solidFill>
              </a:rPr>
              <a:t>NaN</a:t>
            </a:r>
            <a:r>
              <a:rPr lang="en-US" sz="1100" dirty="0">
                <a:solidFill>
                  <a:schemeClr val="bg1"/>
                </a:solidFill>
              </a:rPr>
              <a:t>        </a:t>
            </a:r>
            <a:r>
              <a:rPr lang="en-US" sz="1100" dirty="0" err="1">
                <a:solidFill>
                  <a:schemeClr val="bg1"/>
                </a:solidFill>
              </a:rPr>
              <a:t>NaN</a:t>
            </a:r>
            <a:r>
              <a:rPr lang="en-US" sz="1100" dirty="0">
                <a:solidFill>
                  <a:schemeClr val="bg1"/>
                </a:solidFill>
              </a:rPr>
              <a:t>  0.256261  </a:t>
            </a:r>
          </a:p>
          <a:p>
            <a:r>
              <a:rPr lang="en-US" sz="1100" dirty="0">
                <a:solidFill>
                  <a:schemeClr val="bg1"/>
                </a:solidFill>
              </a:rPr>
              <a:t>1  7616803.0  7616803.0  0.256261  </a:t>
            </a:r>
          </a:p>
          <a:p>
            <a:r>
              <a:rPr lang="en-US" sz="1100" dirty="0">
                <a:solidFill>
                  <a:schemeClr val="bg1"/>
                </a:solidFill>
              </a:rPr>
              <a:t>2        </a:t>
            </a:r>
            <a:r>
              <a:rPr lang="en-US" sz="1100" dirty="0" err="1">
                <a:solidFill>
                  <a:schemeClr val="bg1"/>
                </a:solidFill>
              </a:rPr>
              <a:t>NaN</a:t>
            </a:r>
            <a:r>
              <a:rPr lang="en-US" sz="1100" dirty="0">
                <a:solidFill>
                  <a:schemeClr val="bg1"/>
                </a:solidFill>
              </a:rPr>
              <a:t>        </a:t>
            </a:r>
            <a:r>
              <a:rPr lang="en-US" sz="1100" dirty="0" err="1">
                <a:solidFill>
                  <a:schemeClr val="bg1"/>
                </a:solidFill>
              </a:rPr>
              <a:t>NaN</a:t>
            </a:r>
            <a:r>
              <a:rPr lang="en-US" sz="1100" dirty="0">
                <a:solidFill>
                  <a:schemeClr val="bg1"/>
                </a:solidFill>
              </a:rPr>
              <a:t>  0.256261  </a:t>
            </a:r>
          </a:p>
          <a:p>
            <a:r>
              <a:rPr lang="en-US" sz="1100" dirty="0">
                <a:solidFill>
                  <a:schemeClr val="bg1"/>
                </a:solidFill>
              </a:rPr>
              <a:t>3        </a:t>
            </a:r>
            <a:r>
              <a:rPr lang="en-US" sz="1100" dirty="0" err="1">
                <a:solidFill>
                  <a:schemeClr val="bg1"/>
                </a:solidFill>
              </a:rPr>
              <a:t>NaN</a:t>
            </a:r>
            <a:r>
              <a:rPr lang="en-US" sz="1100" dirty="0">
                <a:solidFill>
                  <a:schemeClr val="bg1"/>
                </a:solidFill>
              </a:rPr>
              <a:t>        </a:t>
            </a:r>
            <a:r>
              <a:rPr lang="en-US" sz="1100" dirty="0" err="1">
                <a:solidFill>
                  <a:schemeClr val="bg1"/>
                </a:solidFill>
              </a:rPr>
              <a:t>NaN</a:t>
            </a:r>
            <a:r>
              <a:rPr lang="en-US" sz="1100" dirty="0">
                <a:solidFill>
                  <a:schemeClr val="bg1"/>
                </a:solidFill>
              </a:rPr>
              <a:t>  0.258682  </a:t>
            </a:r>
          </a:p>
          <a:p>
            <a:r>
              <a:rPr lang="en-US" sz="1100" dirty="0">
                <a:solidFill>
                  <a:schemeClr val="bg1"/>
                </a:solidFill>
              </a:rPr>
              <a:t>4        </a:t>
            </a:r>
            <a:r>
              <a:rPr lang="en-US" sz="1100" dirty="0" err="1">
                <a:solidFill>
                  <a:schemeClr val="bg1"/>
                </a:solidFill>
              </a:rPr>
              <a:t>NaN</a:t>
            </a:r>
            <a:r>
              <a:rPr lang="en-US" sz="1100" dirty="0">
                <a:solidFill>
                  <a:schemeClr val="bg1"/>
                </a:solidFill>
              </a:rPr>
              <a:t>        </a:t>
            </a:r>
            <a:r>
              <a:rPr lang="en-US" sz="1100" dirty="0" err="1">
                <a:solidFill>
                  <a:schemeClr val="bg1"/>
                </a:solidFill>
              </a:rPr>
              <a:t>NaN</a:t>
            </a:r>
            <a:r>
              <a:rPr lang="en-US" sz="1100" dirty="0">
                <a:solidFill>
                  <a:schemeClr val="bg1"/>
                </a:solidFill>
              </a:rPr>
              <a:t>  0.254164  </a:t>
            </a:r>
          </a:p>
          <a:p>
            <a:endParaRPr lang="en-US" sz="1100" dirty="0">
              <a:solidFill>
                <a:schemeClr val="bg1"/>
              </a:solidFill>
            </a:endParaRPr>
          </a:p>
          <a:p>
            <a:r>
              <a:rPr lang="en-US" sz="1100" dirty="0">
                <a:solidFill>
                  <a:schemeClr val="bg1"/>
                </a:solidFill>
              </a:rPr>
              <a:t>[5 rows x 2666 columns]</a:t>
            </a:r>
          </a:p>
          <a:p>
            <a:r>
              <a:rPr lang="en-US" sz="1100" dirty="0">
                <a:solidFill>
                  <a:schemeClr val="bg1"/>
                </a:solidFill>
              </a:rPr>
              <a:t>  </a:t>
            </a:r>
            <a:r>
              <a:rPr lang="en-US" sz="1100" dirty="0" err="1">
                <a:solidFill>
                  <a:schemeClr val="bg1"/>
                </a:solidFill>
              </a:rPr>
              <a:t>report_date</a:t>
            </a:r>
            <a:r>
              <a:rPr lang="en-US" sz="1100" dirty="0">
                <a:solidFill>
                  <a:schemeClr val="bg1"/>
                </a:solidFill>
              </a:rPr>
              <a:t>  </a:t>
            </a:r>
            <a:r>
              <a:rPr lang="en-US" sz="1100" dirty="0" err="1">
                <a:solidFill>
                  <a:schemeClr val="bg1"/>
                </a:solidFill>
              </a:rPr>
              <a:t>client_id</a:t>
            </a:r>
            <a:r>
              <a:rPr lang="en-US" sz="1100" dirty="0">
                <a:solidFill>
                  <a:schemeClr val="bg1"/>
                </a:solidFill>
              </a:rPr>
              <a:t>  target  col1  col2  col3  col4  col5  col6  col7  \</a:t>
            </a:r>
          </a:p>
          <a:p>
            <a:r>
              <a:rPr lang="en-US" sz="1100" dirty="0">
                <a:solidFill>
                  <a:schemeClr val="bg1"/>
                </a:solidFill>
              </a:rPr>
              <a:t>0  2023-04-01          2       0   </a:t>
            </a:r>
            <a:r>
              <a:rPr lang="en-US" sz="1100" dirty="0" err="1">
                <a:solidFill>
                  <a:schemeClr val="bg1"/>
                </a:solidFill>
              </a:rPr>
              <a:t>NaN</a:t>
            </a:r>
            <a:r>
              <a:rPr lang="en-US" sz="1100" dirty="0">
                <a:solidFill>
                  <a:schemeClr val="bg1"/>
                </a:solidFill>
              </a:rPr>
              <a:t>   </a:t>
            </a:r>
            <a:r>
              <a:rPr lang="en-US" sz="1100" dirty="0" err="1">
                <a:solidFill>
                  <a:schemeClr val="bg1"/>
                </a:solidFill>
              </a:rPr>
              <a:t>NaN</a:t>
            </a:r>
            <a:r>
              <a:rPr lang="en-US" sz="1100" dirty="0">
                <a:solidFill>
                  <a:schemeClr val="bg1"/>
                </a:solidFill>
              </a:rPr>
              <a:t>   </a:t>
            </a:r>
            <a:r>
              <a:rPr lang="en-US" sz="1100" dirty="0" err="1">
                <a:solidFill>
                  <a:schemeClr val="bg1"/>
                </a:solidFill>
              </a:rPr>
              <a:t>NaN</a:t>
            </a:r>
            <a:r>
              <a:rPr lang="en-US" sz="1100" dirty="0">
                <a:solidFill>
                  <a:schemeClr val="bg1"/>
                </a:solidFill>
              </a:rPr>
              <a:t>   </a:t>
            </a:r>
            <a:r>
              <a:rPr lang="en-US" sz="1100" dirty="0" err="1">
                <a:solidFill>
                  <a:schemeClr val="bg1"/>
                </a:solidFill>
              </a:rPr>
              <a:t>NaN</a:t>
            </a:r>
            <a:r>
              <a:rPr lang="en-US" sz="1100" dirty="0">
                <a:solidFill>
                  <a:schemeClr val="bg1"/>
                </a:solidFill>
              </a:rPr>
              <a:t>   </a:t>
            </a:r>
            <a:r>
              <a:rPr lang="en-US" sz="1100" dirty="0" err="1">
                <a:solidFill>
                  <a:schemeClr val="bg1"/>
                </a:solidFill>
              </a:rPr>
              <a:t>NaN</a:t>
            </a:r>
            <a:r>
              <a:rPr lang="en-US" sz="1100" dirty="0">
                <a:solidFill>
                  <a:schemeClr val="bg1"/>
                </a:solidFill>
              </a:rPr>
              <a:t>   </a:t>
            </a:r>
            <a:r>
              <a:rPr lang="en-US" sz="1100" dirty="0" err="1">
                <a:solidFill>
                  <a:schemeClr val="bg1"/>
                </a:solidFill>
              </a:rPr>
              <a:t>NaN</a:t>
            </a:r>
            <a:r>
              <a:rPr lang="en-US" sz="1100" dirty="0">
                <a:solidFill>
                  <a:schemeClr val="bg1"/>
                </a:solidFill>
              </a:rPr>
              <a:t>   </a:t>
            </a:r>
            <a:r>
              <a:rPr lang="en-US" sz="1100" dirty="0" err="1">
                <a:solidFill>
                  <a:schemeClr val="bg1"/>
                </a:solidFill>
              </a:rPr>
              <a:t>NaN</a:t>
            </a:r>
            <a:r>
              <a:rPr lang="en-US" sz="1100" dirty="0">
                <a:solidFill>
                  <a:schemeClr val="bg1"/>
                </a:solidFill>
              </a:rPr>
              <a:t>   </a:t>
            </a:r>
          </a:p>
          <a:p>
            <a:r>
              <a:rPr lang="en-US" sz="1100" dirty="0">
                <a:solidFill>
                  <a:schemeClr val="bg1"/>
                </a:solidFill>
              </a:rPr>
              <a:t>1  2023-05-01          4       0   </a:t>
            </a:r>
            <a:r>
              <a:rPr lang="en-US" sz="1100" dirty="0" err="1">
                <a:solidFill>
                  <a:schemeClr val="bg1"/>
                </a:solidFill>
              </a:rPr>
              <a:t>NaN</a:t>
            </a:r>
            <a:r>
              <a:rPr lang="en-US" sz="1100" dirty="0">
                <a:solidFill>
                  <a:schemeClr val="bg1"/>
                </a:solidFill>
              </a:rPr>
              <a:t>   </a:t>
            </a:r>
            <a:r>
              <a:rPr lang="en-US" sz="1100" dirty="0" err="1">
                <a:solidFill>
                  <a:schemeClr val="bg1"/>
                </a:solidFill>
              </a:rPr>
              <a:t>NaN</a:t>
            </a:r>
            <a:r>
              <a:rPr lang="en-US" sz="1100" dirty="0">
                <a:solidFill>
                  <a:schemeClr val="bg1"/>
                </a:solidFill>
              </a:rPr>
              <a:t>   </a:t>
            </a:r>
            <a:r>
              <a:rPr lang="en-US" sz="1100" dirty="0" err="1">
                <a:solidFill>
                  <a:schemeClr val="bg1"/>
                </a:solidFill>
              </a:rPr>
              <a:t>NaN</a:t>
            </a:r>
            <a:r>
              <a:rPr lang="en-US" sz="1100" dirty="0">
                <a:solidFill>
                  <a:schemeClr val="bg1"/>
                </a:solidFill>
              </a:rPr>
              <a:t>   </a:t>
            </a:r>
            <a:r>
              <a:rPr lang="en-US" sz="1100" dirty="0" err="1">
                <a:solidFill>
                  <a:schemeClr val="bg1"/>
                </a:solidFill>
              </a:rPr>
              <a:t>NaN</a:t>
            </a:r>
            <a:r>
              <a:rPr lang="en-US" sz="1100" dirty="0">
                <a:solidFill>
                  <a:schemeClr val="bg1"/>
                </a:solidFill>
              </a:rPr>
              <a:t>   </a:t>
            </a:r>
            <a:r>
              <a:rPr lang="en-US" sz="1100" dirty="0" err="1">
                <a:solidFill>
                  <a:schemeClr val="bg1"/>
                </a:solidFill>
              </a:rPr>
              <a:t>NaN</a:t>
            </a:r>
            <a:r>
              <a:rPr lang="en-US" sz="1100" dirty="0">
                <a:solidFill>
                  <a:schemeClr val="bg1"/>
                </a:solidFill>
              </a:rPr>
              <a:t>   </a:t>
            </a:r>
            <a:r>
              <a:rPr lang="en-US" sz="1100" dirty="0" err="1">
                <a:solidFill>
                  <a:schemeClr val="bg1"/>
                </a:solidFill>
              </a:rPr>
              <a:t>NaN</a:t>
            </a:r>
            <a:r>
              <a:rPr lang="en-US" sz="1100" dirty="0">
                <a:solidFill>
                  <a:schemeClr val="bg1"/>
                </a:solidFill>
              </a:rPr>
              <a:t>   </a:t>
            </a:r>
            <a:r>
              <a:rPr lang="en-US" sz="1100" dirty="0" err="1">
                <a:solidFill>
                  <a:schemeClr val="bg1"/>
                </a:solidFill>
              </a:rPr>
              <a:t>NaN</a:t>
            </a:r>
            <a:r>
              <a:rPr lang="en-US" sz="1100" dirty="0">
                <a:solidFill>
                  <a:schemeClr val="bg1"/>
                </a:solidFill>
              </a:rPr>
              <a:t>   </a:t>
            </a:r>
          </a:p>
          <a:p>
            <a:r>
              <a:rPr lang="en-US" sz="1100" dirty="0">
                <a:solidFill>
                  <a:schemeClr val="bg1"/>
                </a:solidFill>
              </a:rPr>
              <a:t>...</a:t>
            </a:r>
          </a:p>
          <a:p>
            <a:r>
              <a:rPr lang="en-US" sz="1100" dirty="0">
                <a:solidFill>
                  <a:schemeClr val="bg1"/>
                </a:solidFill>
              </a:rPr>
              <a:t>3         </a:t>
            </a:r>
            <a:r>
              <a:rPr lang="en-US" sz="1100" dirty="0" err="1">
                <a:solidFill>
                  <a:schemeClr val="bg1"/>
                </a:solidFill>
              </a:rPr>
              <a:t>NaN</a:t>
            </a:r>
            <a:r>
              <a:rPr lang="en-US" sz="1100" dirty="0">
                <a:solidFill>
                  <a:schemeClr val="bg1"/>
                </a:solidFill>
              </a:rPr>
              <a:t>         </a:t>
            </a:r>
            <a:r>
              <a:rPr lang="en-US" sz="1100" dirty="0" err="1">
                <a:solidFill>
                  <a:schemeClr val="bg1"/>
                </a:solidFill>
              </a:rPr>
              <a:t>NaN</a:t>
            </a:r>
            <a:r>
              <a:rPr lang="en-US" sz="1100" dirty="0">
                <a:solidFill>
                  <a:schemeClr val="bg1"/>
                </a:solidFill>
              </a:rPr>
              <a:t>         </a:t>
            </a:r>
            <a:r>
              <a:rPr lang="en-US" sz="1100" dirty="0" err="1">
                <a:solidFill>
                  <a:schemeClr val="bg1"/>
                </a:solidFill>
              </a:rPr>
              <a:t>NaN</a:t>
            </a:r>
            <a:r>
              <a:rPr lang="en-US" sz="1100" dirty="0">
                <a:solidFill>
                  <a:schemeClr val="bg1"/>
                </a:solidFill>
              </a:rPr>
              <a:t>  0.256261  </a:t>
            </a:r>
          </a:p>
          <a:p>
            <a:r>
              <a:rPr lang="en-US" sz="1100" dirty="0">
                <a:solidFill>
                  <a:schemeClr val="bg1"/>
                </a:solidFill>
              </a:rPr>
              <a:t>4  10391000.0  10391000.0  10391000.0  0.257348  </a:t>
            </a:r>
          </a:p>
          <a:p>
            <a:endParaRPr lang="en-US" sz="1100" dirty="0">
              <a:solidFill>
                <a:schemeClr val="bg1"/>
              </a:solidFill>
            </a:endParaRPr>
          </a:p>
          <a:p>
            <a:r>
              <a:rPr lang="en-US" sz="1100" dirty="0">
                <a:solidFill>
                  <a:schemeClr val="bg1"/>
                </a:solidFill>
              </a:rPr>
              <a:t>[5 rows x 2666 columns]</a:t>
            </a:r>
            <a:endParaRPr lang="ru-RU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9058443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6095D1-DF2C-9B71-FA6C-97365232CC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6A6DBD0-17B5-4837-B9BE-D5B8BE9DD4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7999"/>
          </a:xfrm>
          <a:prstGeom prst="rect">
            <a:avLst/>
          </a:prstGeom>
        </p:spPr>
      </p:pic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E74E8C98-D907-C148-A3FC-9EB1193A8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510" y="622043"/>
            <a:ext cx="11302400" cy="647700"/>
          </a:xfrm>
        </p:spPr>
        <p:txBody>
          <a:bodyPr>
            <a:normAutofit/>
          </a:bodyPr>
          <a:lstStyle/>
          <a:p>
            <a:r>
              <a:rPr lang="ru-RU" sz="4000" dirty="0">
                <a:solidFill>
                  <a:srgbClr val="1485FC"/>
                </a:solidFill>
                <a:latin typeface="CoFo Sans (Основной текст)"/>
                <a:cs typeface="Times New Roman" panose="02020603050405020304" pitchFamily="18" charset="0"/>
              </a:rPr>
              <a:t>Количество пропусков в данных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AB34FE4-3591-C4DF-462B-BB6FFB8279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7895" y="1496271"/>
            <a:ext cx="5143432" cy="4596058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14C0B2D-B3E6-E853-5063-D237AFE450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15447" y="1496272"/>
            <a:ext cx="5058495" cy="4596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968689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9AEB54-F952-8872-D9D3-CB7EFCECDA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4415ADC-D001-4EA3-B3F5-272B4A7DC8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7999"/>
          </a:xfrm>
          <a:prstGeom prst="rect">
            <a:avLst/>
          </a:prstGeom>
        </p:spPr>
      </p:pic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8C343B63-AA96-E80D-2251-96C23EBF0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510" y="622043"/>
            <a:ext cx="11302400" cy="647700"/>
          </a:xfrm>
        </p:spPr>
        <p:txBody>
          <a:bodyPr>
            <a:normAutofit/>
          </a:bodyPr>
          <a:lstStyle/>
          <a:p>
            <a:r>
              <a:rPr lang="ru-RU" sz="4000" dirty="0">
                <a:solidFill>
                  <a:srgbClr val="1485FC"/>
                </a:solidFill>
                <a:latin typeface="CoFo Sans (Основной текст)"/>
                <a:cs typeface="Times New Roman" panose="02020603050405020304" pitchFamily="18" charset="0"/>
              </a:rPr>
              <a:t>Очищенные данные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E22D535-533D-CEE0-ADD8-68A1D2158C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96642" y="1992725"/>
            <a:ext cx="4812592" cy="357118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ED99083-BC70-45D9-9616-098B8627F8FA}"/>
              </a:ext>
            </a:extLst>
          </p:cNvPr>
          <p:cNvSpPr txBox="1"/>
          <p:nvPr/>
        </p:nvSpPr>
        <p:spPr>
          <a:xfrm>
            <a:off x="708115" y="1793156"/>
            <a:ext cx="5387885" cy="3970318"/>
          </a:xfrm>
          <a:prstGeom prst="rect">
            <a:avLst/>
          </a:prstGeom>
          <a:solidFill>
            <a:srgbClr val="1485FC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&lt;bound method DataFrame.info of       </a:t>
            </a:r>
            <a:r>
              <a:rPr lang="en-US" dirty="0" err="1">
                <a:solidFill>
                  <a:schemeClr val="bg1"/>
                </a:solidFill>
              </a:rPr>
              <a:t>client_id</a:t>
            </a:r>
            <a:r>
              <a:rPr lang="en-US" dirty="0">
                <a:solidFill>
                  <a:schemeClr val="bg1"/>
                </a:solidFill>
              </a:rPr>
              <a:t>     score</a:t>
            </a:r>
          </a:p>
          <a:p>
            <a:r>
              <a:rPr lang="en-US" dirty="0">
                <a:solidFill>
                  <a:schemeClr val="bg1"/>
                </a:solidFill>
              </a:rPr>
              <a:t>0             2  0.510685</a:t>
            </a:r>
          </a:p>
          <a:p>
            <a:r>
              <a:rPr lang="en-US" dirty="0">
                <a:solidFill>
                  <a:schemeClr val="bg1"/>
                </a:solidFill>
              </a:rPr>
              <a:t>1             4  0.500111</a:t>
            </a:r>
          </a:p>
          <a:p>
            <a:r>
              <a:rPr lang="en-US" dirty="0">
                <a:solidFill>
                  <a:schemeClr val="bg1"/>
                </a:solidFill>
              </a:rPr>
              <a:t>2             9  0.526889</a:t>
            </a:r>
          </a:p>
          <a:p>
            <a:r>
              <a:rPr lang="en-US" dirty="0">
                <a:solidFill>
                  <a:schemeClr val="bg1"/>
                </a:solidFill>
              </a:rPr>
              <a:t>3            12  0.510685</a:t>
            </a:r>
          </a:p>
          <a:p>
            <a:r>
              <a:rPr lang="en-US" dirty="0">
                <a:solidFill>
                  <a:schemeClr val="bg1"/>
                </a:solidFill>
              </a:rPr>
              <a:t>4            14  0.510685</a:t>
            </a:r>
          </a:p>
          <a:p>
            <a:r>
              <a:rPr lang="en-US" dirty="0">
                <a:solidFill>
                  <a:schemeClr val="bg1"/>
                </a:solidFill>
              </a:rPr>
              <a:t>...         ...       ...</a:t>
            </a:r>
          </a:p>
          <a:p>
            <a:r>
              <a:rPr lang="en-US" dirty="0">
                <a:solidFill>
                  <a:schemeClr val="bg1"/>
                </a:solidFill>
              </a:rPr>
              <a:t>3637       4366  0.510685</a:t>
            </a:r>
          </a:p>
          <a:p>
            <a:r>
              <a:rPr lang="en-US" dirty="0">
                <a:solidFill>
                  <a:schemeClr val="bg1"/>
                </a:solidFill>
              </a:rPr>
              <a:t>3638       8298  0.510685</a:t>
            </a:r>
          </a:p>
          <a:p>
            <a:r>
              <a:rPr lang="en-US" dirty="0">
                <a:solidFill>
                  <a:schemeClr val="bg1"/>
                </a:solidFill>
              </a:rPr>
              <a:t>3639        835  0.510685</a:t>
            </a:r>
          </a:p>
          <a:p>
            <a:r>
              <a:rPr lang="en-US" dirty="0">
                <a:solidFill>
                  <a:schemeClr val="bg1"/>
                </a:solidFill>
              </a:rPr>
              <a:t>3640       8300  0.526889</a:t>
            </a:r>
          </a:p>
          <a:p>
            <a:r>
              <a:rPr lang="en-US" dirty="0">
                <a:solidFill>
                  <a:schemeClr val="bg1"/>
                </a:solidFill>
              </a:rPr>
              <a:t>3641       1974  0.430642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[3642 rows x 2 columns]&gt;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383190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4FEBAF7-227A-4A3A-824C-635D021123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1" y="-31173"/>
            <a:ext cx="12192000" cy="6858000"/>
          </a:xfrm>
          <a:prstGeom prst="rect">
            <a:avLst/>
          </a:prstGeom>
        </p:spPr>
      </p:pic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BA3A3730-695B-49CD-A1E2-237C9ED5C9F1}"/>
              </a:ext>
            </a:extLst>
          </p:cNvPr>
          <p:cNvSpPr/>
          <p:nvPr/>
        </p:nvSpPr>
        <p:spPr>
          <a:xfrm>
            <a:off x="509155" y="2254827"/>
            <a:ext cx="8952478" cy="2536038"/>
          </a:xfrm>
          <a:prstGeom prst="roundRect">
            <a:avLst/>
          </a:prstGeom>
          <a:solidFill>
            <a:srgbClr val="1485F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35490A-FD44-4AEC-AF9E-0EF911ACC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452" y="1607419"/>
            <a:ext cx="8527181" cy="3830855"/>
          </a:xfrm>
        </p:spPr>
        <p:txBody>
          <a:bodyPr>
            <a:normAutofit/>
          </a:bodyPr>
          <a:lstStyle/>
          <a:p>
            <a:r>
              <a:rPr lang="en-US" sz="3600" b="0" i="0" dirty="0">
                <a:solidFill>
                  <a:schemeClr val="bg1"/>
                </a:solidFill>
                <a:effectLst/>
                <a:latin typeface="CoFo Sans (Основной текст)"/>
              </a:rPr>
              <a:t>Logistic Regression ROC-AUC: 0.6547 Gradient Boosting ROC-AUC: 0.8626 </a:t>
            </a:r>
            <a:br>
              <a:rPr lang="en-US" sz="3600" b="0" i="0" dirty="0">
                <a:solidFill>
                  <a:schemeClr val="bg1"/>
                </a:solidFill>
                <a:effectLst/>
                <a:latin typeface="CoFo Sans (Основной текст)"/>
              </a:rPr>
            </a:br>
            <a:r>
              <a:rPr lang="en-US" sz="3600" b="0" i="0" dirty="0">
                <a:solidFill>
                  <a:schemeClr val="bg1"/>
                </a:solidFill>
                <a:effectLst/>
                <a:latin typeface="CoFo Sans (Основной текст)"/>
              </a:rPr>
              <a:t>Random Forest ROC-AUC: 0.9327</a:t>
            </a:r>
            <a:endParaRPr lang="ru-RU" sz="3600" dirty="0">
              <a:solidFill>
                <a:schemeClr val="bg1"/>
              </a:solidFill>
              <a:latin typeface="CoFo Sans (Основной текст)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BD67CE-62A4-449E-8800-2596646DC961}"/>
              </a:ext>
            </a:extLst>
          </p:cNvPr>
          <p:cNvSpPr txBox="1"/>
          <p:nvPr/>
        </p:nvSpPr>
        <p:spPr>
          <a:xfrm>
            <a:off x="376186" y="341697"/>
            <a:ext cx="52072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dirty="0">
                <a:solidFill>
                  <a:srgbClr val="1485FC"/>
                </a:solidFill>
                <a:latin typeface="CoFo Sans (Основной текст)"/>
              </a:rPr>
              <a:t>Модели</a:t>
            </a:r>
          </a:p>
        </p:txBody>
      </p:sp>
    </p:spTree>
    <p:extLst>
      <p:ext uri="{BB962C8B-B14F-4D97-AF65-F5344CB8AC3E}">
        <p14:creationId xmlns:p14="http://schemas.microsoft.com/office/powerpoint/2010/main" val="1809245299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7D91F1-A787-9653-E0A3-1FB60B5A81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DC7AABEA-8658-4886-B08F-7DD6484730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0391"/>
            <a:ext cx="12192001" cy="6858000"/>
          </a:xfrm>
          <a:prstGeom prst="rect">
            <a:avLst/>
          </a:prstGeom>
        </p:spPr>
      </p:pic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ABF702ED-72A0-19F1-45E6-08EC22EE5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510" y="622043"/>
            <a:ext cx="9583522" cy="647700"/>
          </a:xfrm>
        </p:spPr>
        <p:txBody>
          <a:bodyPr>
            <a:normAutofit/>
          </a:bodyPr>
          <a:lstStyle/>
          <a:p>
            <a:r>
              <a:rPr lang="ru-RU" sz="4000" dirty="0">
                <a:solidFill>
                  <a:srgbClr val="1485FC"/>
                </a:solidFill>
                <a:latin typeface="CoFo Sans (Основной текст)"/>
                <a:cs typeface="Times New Roman" panose="02020603050405020304" pitchFamily="18" charset="0"/>
              </a:rPr>
              <a:t>Баланс классов с помощью </a:t>
            </a:r>
            <a:r>
              <a:rPr lang="en-US" sz="4000" dirty="0">
                <a:solidFill>
                  <a:srgbClr val="1485FC"/>
                </a:solidFill>
                <a:latin typeface="CoFo Sans (Основной текст)"/>
                <a:cs typeface="Times New Roman" panose="02020603050405020304" pitchFamily="18" charset="0"/>
              </a:rPr>
              <a:t>SMOTE</a:t>
            </a:r>
            <a:endParaRPr lang="ru-RU" sz="4000" dirty="0">
              <a:solidFill>
                <a:srgbClr val="1485FC"/>
              </a:solidFill>
              <a:latin typeface="CoFo Sans (Основной текст)"/>
              <a:cs typeface="Times New Roman" panose="02020603050405020304" pitchFamily="18" charset="0"/>
            </a:endParaRP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26A8EB3D-A3FB-4AF2-9DEF-CB231F68BA45}"/>
              </a:ext>
            </a:extLst>
          </p:cNvPr>
          <p:cNvSpPr/>
          <p:nvPr/>
        </p:nvSpPr>
        <p:spPr>
          <a:xfrm>
            <a:off x="394855" y="2192482"/>
            <a:ext cx="7266739" cy="4281054"/>
          </a:xfrm>
          <a:prstGeom prst="roundRect">
            <a:avLst/>
          </a:prstGeom>
          <a:solidFill>
            <a:srgbClr val="1485F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3E68A1-7505-4A6B-A0DE-471C98B2682E}"/>
              </a:ext>
            </a:extLst>
          </p:cNvPr>
          <p:cNvSpPr txBox="1"/>
          <p:nvPr/>
        </p:nvSpPr>
        <p:spPr>
          <a:xfrm>
            <a:off x="715510" y="2450305"/>
            <a:ext cx="694608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b="0" i="0" dirty="0">
                <a:solidFill>
                  <a:schemeClr val="bg1"/>
                </a:solidFill>
                <a:effectLst/>
                <a:latin typeface="CoFo Sans (Основной текст)"/>
              </a:rPr>
              <a:t>Распределение классов после SMOTE:</a:t>
            </a:r>
            <a:endParaRPr lang="en-US" sz="4000" b="0" i="0" dirty="0">
              <a:solidFill>
                <a:schemeClr val="bg1"/>
              </a:solidFill>
              <a:effectLst/>
              <a:latin typeface="CoFo Sans (Основной текст)"/>
            </a:endParaRPr>
          </a:p>
          <a:p>
            <a:r>
              <a:rPr lang="ru-RU" sz="4000" b="0" i="0" dirty="0" err="1">
                <a:solidFill>
                  <a:schemeClr val="bg1"/>
                </a:solidFill>
                <a:effectLst/>
                <a:latin typeface="CoFo Sans (Основной текст)"/>
              </a:rPr>
              <a:t>target</a:t>
            </a:r>
            <a:r>
              <a:rPr lang="ru-RU" sz="4000" b="0" i="0" dirty="0">
                <a:solidFill>
                  <a:schemeClr val="bg1"/>
                </a:solidFill>
                <a:effectLst/>
                <a:latin typeface="CoFo Sans (Основной текст)"/>
              </a:rPr>
              <a:t> </a:t>
            </a:r>
            <a:endParaRPr lang="en-US" sz="4000" b="0" i="0" dirty="0">
              <a:solidFill>
                <a:schemeClr val="bg1"/>
              </a:solidFill>
              <a:effectLst/>
              <a:latin typeface="CoFo Sans (Основной текст)"/>
            </a:endParaRPr>
          </a:p>
          <a:p>
            <a:r>
              <a:rPr lang="ru-RU" sz="4000" b="0" i="0" dirty="0">
                <a:solidFill>
                  <a:schemeClr val="bg1"/>
                </a:solidFill>
                <a:effectLst/>
                <a:latin typeface="CoFo Sans (Основной текст)"/>
              </a:rPr>
              <a:t>0 14020 </a:t>
            </a:r>
            <a:endParaRPr lang="en-US" sz="4000" b="0" i="0" dirty="0">
              <a:solidFill>
                <a:schemeClr val="bg1"/>
              </a:solidFill>
              <a:effectLst/>
              <a:latin typeface="CoFo Sans (Основной текст)"/>
            </a:endParaRPr>
          </a:p>
          <a:p>
            <a:r>
              <a:rPr lang="ru-RU" sz="4000" b="0" i="0" dirty="0">
                <a:solidFill>
                  <a:schemeClr val="bg1"/>
                </a:solidFill>
                <a:effectLst/>
                <a:latin typeface="CoFo Sans (Основной текст)"/>
              </a:rPr>
              <a:t>1 14020 </a:t>
            </a:r>
            <a:endParaRPr lang="en-US" sz="4000" b="0" i="0" dirty="0">
              <a:solidFill>
                <a:schemeClr val="bg1"/>
              </a:solidFill>
              <a:effectLst/>
              <a:latin typeface="CoFo Sans (Основной текст)"/>
            </a:endParaRPr>
          </a:p>
          <a:p>
            <a:r>
              <a:rPr lang="ru-RU" sz="4000" b="0" i="0" dirty="0">
                <a:solidFill>
                  <a:schemeClr val="bg1"/>
                </a:solidFill>
                <a:effectLst/>
                <a:latin typeface="CoFo Sans (Основной текст)"/>
              </a:rPr>
              <a:t>Name: </a:t>
            </a:r>
            <a:r>
              <a:rPr lang="ru-RU" sz="4000" b="0" i="0" dirty="0" err="1">
                <a:solidFill>
                  <a:schemeClr val="bg1"/>
                </a:solidFill>
                <a:effectLst/>
                <a:latin typeface="CoFo Sans (Основной текст)"/>
              </a:rPr>
              <a:t>count</a:t>
            </a:r>
            <a:r>
              <a:rPr lang="ru-RU" sz="4000" b="0" i="0" dirty="0">
                <a:solidFill>
                  <a:schemeClr val="bg1"/>
                </a:solidFill>
                <a:effectLst/>
                <a:latin typeface="CoFo Sans (Основной текст)"/>
              </a:rPr>
              <a:t>, </a:t>
            </a:r>
            <a:r>
              <a:rPr lang="ru-RU" sz="4000" b="0" i="0" dirty="0" err="1">
                <a:solidFill>
                  <a:schemeClr val="bg1"/>
                </a:solidFill>
                <a:effectLst/>
                <a:latin typeface="CoFo Sans (Основной текст)"/>
              </a:rPr>
              <a:t>dtype</a:t>
            </a:r>
            <a:r>
              <a:rPr lang="ru-RU" sz="4000" b="0" i="0" dirty="0">
                <a:solidFill>
                  <a:schemeClr val="bg1"/>
                </a:solidFill>
                <a:effectLst/>
                <a:latin typeface="CoFo Sans (Основной текст)"/>
              </a:rPr>
              <a:t>: int64</a:t>
            </a:r>
            <a:endParaRPr lang="ru-RU" sz="4000" dirty="0">
              <a:solidFill>
                <a:schemeClr val="bg1"/>
              </a:solidFill>
              <a:latin typeface="CoFo Sans (Основной текст)"/>
            </a:endParaRPr>
          </a:p>
        </p:txBody>
      </p:sp>
    </p:spTree>
    <p:extLst>
      <p:ext uri="{BB962C8B-B14F-4D97-AF65-F5344CB8AC3E}">
        <p14:creationId xmlns:p14="http://schemas.microsoft.com/office/powerpoint/2010/main" val="3140196582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738</TotalTime>
  <Words>369</Words>
  <Application>Microsoft Office PowerPoint</Application>
  <PresentationFormat>Широкоэкранный</PresentationFormat>
  <Paragraphs>73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CoFo Sans (Основной текст)</vt:lpstr>
      <vt:lpstr>CoFo Sans Medium</vt:lpstr>
      <vt:lpstr>Тема Office</vt:lpstr>
      <vt:lpstr>Модель склонности клиента к приобретению машиноместа</vt:lpstr>
      <vt:lpstr>Презентация PowerPoint</vt:lpstr>
      <vt:lpstr>Презентация PowerPoint</vt:lpstr>
      <vt:lpstr>Использующиеся библиотеки</vt:lpstr>
      <vt:lpstr>Просмотр предоставленных данных</vt:lpstr>
      <vt:lpstr>Количество пропусков в данных</vt:lpstr>
      <vt:lpstr>Очищенные данные</vt:lpstr>
      <vt:lpstr>Logistic Regression ROC-AUC: 0.6547 Gradient Boosting ROC-AUC: 0.8626  Random Forest ROC-AUC: 0.9327</vt:lpstr>
      <vt:lpstr>Баланс классов с помощью SMOTE</vt:lpstr>
      <vt:lpstr>Вывод: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Модель склонности клиента к приобретению машиноместа</dc:title>
  <dc:creator>Костюк Алексей</dc:creator>
  <cp:lastModifiedBy>Костюк Алексей</cp:lastModifiedBy>
  <cp:revision>34</cp:revision>
  <dcterms:created xsi:type="dcterms:W3CDTF">2024-12-18T11:00:40Z</dcterms:created>
  <dcterms:modified xsi:type="dcterms:W3CDTF">2024-12-19T07:40:15Z</dcterms:modified>
</cp:coreProperties>
</file>