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250" y="457200"/>
            <a:ext cx="11798300" cy="8839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headless browser"/>
          <p:cNvSpPr txBox="1"/>
          <p:nvPr/>
        </p:nvSpPr>
        <p:spPr>
          <a:xfrm>
            <a:off x="3973423" y="4466541"/>
            <a:ext cx="5261154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headless browser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18346"/>
            <a:ext cx="13004800" cy="7316907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Rectangle"/>
          <p:cNvSpPr/>
          <p:nvPr/>
        </p:nvSpPr>
        <p:spPr>
          <a:xfrm>
            <a:off x="10515600" y="7264400"/>
            <a:ext cx="2603104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18346"/>
            <a:ext cx="13004800" cy="7316907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Rectangle"/>
          <p:cNvSpPr/>
          <p:nvPr/>
        </p:nvSpPr>
        <p:spPr>
          <a:xfrm>
            <a:off x="10712946" y="7264400"/>
            <a:ext cx="2317254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hrome"/>
          <p:cNvSpPr txBox="1"/>
          <p:nvPr/>
        </p:nvSpPr>
        <p:spPr>
          <a:xfrm>
            <a:off x="5673902" y="2399844"/>
            <a:ext cx="1656996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Chrome</a:t>
            </a:r>
          </a:p>
        </p:txBody>
      </p:sp>
      <p:sp>
        <p:nvSpPr>
          <p:cNvPr id="149" name="Firefox"/>
          <p:cNvSpPr txBox="1"/>
          <p:nvPr/>
        </p:nvSpPr>
        <p:spPr>
          <a:xfrm>
            <a:off x="5779363" y="3238044"/>
            <a:ext cx="1446074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Firefox</a:t>
            </a:r>
          </a:p>
        </p:txBody>
      </p:sp>
      <p:sp>
        <p:nvSpPr>
          <p:cNvPr id="150" name="PhantomJS"/>
          <p:cNvSpPr txBox="1"/>
          <p:nvPr/>
        </p:nvSpPr>
        <p:spPr>
          <a:xfrm>
            <a:off x="5327446" y="4076244"/>
            <a:ext cx="2349908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PhantomJS</a:t>
            </a:r>
          </a:p>
        </p:txBody>
      </p:sp>
      <p:sp>
        <p:nvSpPr>
          <p:cNvPr id="151" name="Splash"/>
          <p:cNvSpPr txBox="1"/>
          <p:nvPr/>
        </p:nvSpPr>
        <p:spPr>
          <a:xfrm>
            <a:off x="5790539" y="4984294"/>
            <a:ext cx="1423722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Splash</a:t>
            </a:r>
          </a:p>
        </p:txBody>
      </p:sp>
      <p:sp>
        <p:nvSpPr>
          <p:cNvPr id="152" name="TrifleJS"/>
          <p:cNvSpPr txBox="1"/>
          <p:nvPr/>
        </p:nvSpPr>
        <p:spPr>
          <a:xfrm>
            <a:off x="5722670" y="5892344"/>
            <a:ext cx="1559460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TrifleJS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st automation"/>
          <p:cNvSpPr txBox="1"/>
          <p:nvPr/>
        </p:nvSpPr>
        <p:spPr>
          <a:xfrm>
            <a:off x="4887722" y="3250744"/>
            <a:ext cx="3229357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Test automation</a:t>
            </a:r>
          </a:p>
        </p:txBody>
      </p:sp>
      <p:sp>
        <p:nvSpPr>
          <p:cNvPr id="155" name="Screenshot of web pages"/>
          <p:cNvSpPr txBox="1"/>
          <p:nvPr/>
        </p:nvSpPr>
        <p:spPr>
          <a:xfrm>
            <a:off x="3984091" y="4266744"/>
            <a:ext cx="5036618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Screenshot of web pages</a:t>
            </a:r>
          </a:p>
        </p:txBody>
      </p:sp>
      <p:sp>
        <p:nvSpPr>
          <p:cNvPr id="156" name="Scraping"/>
          <p:cNvSpPr txBox="1"/>
          <p:nvPr/>
        </p:nvSpPr>
        <p:spPr>
          <a:xfrm>
            <a:off x="5579821" y="5282744"/>
            <a:ext cx="1845158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Scraping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onst puppeteer = require('puppeteer');…"/>
          <p:cNvSpPr txBox="1"/>
          <p:nvPr/>
        </p:nvSpPr>
        <p:spPr>
          <a:xfrm>
            <a:off x="3366573" y="3073400"/>
            <a:ext cx="7307701" cy="360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196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73A49"/>
                </a:solidFill>
              </a:rPr>
              <a:t>const</a:t>
            </a:r>
            <a:r>
              <a:rPr>
                <a:solidFill>
                  <a:srgbClr val="24292E"/>
                </a:solidFill>
              </a:rPr>
              <a:t> </a:t>
            </a:r>
            <a:r>
              <a:rPr>
                <a:solidFill>
                  <a:srgbClr val="005CC5"/>
                </a:solidFill>
              </a:rPr>
              <a:t>puppeteer</a:t>
            </a:r>
            <a:r>
              <a:rPr>
                <a:solidFill>
                  <a:srgbClr val="24292E"/>
                </a:solidFill>
              </a:rPr>
              <a:t> </a:t>
            </a:r>
            <a:r>
              <a:rPr>
                <a:solidFill>
                  <a:srgbClr val="D73A49"/>
                </a:solidFill>
              </a:rPr>
              <a:t>=</a:t>
            </a:r>
            <a:r>
              <a:rPr>
                <a:solidFill>
                  <a:srgbClr val="24292E"/>
                </a:solidFill>
              </a:rPr>
              <a:t> </a:t>
            </a:r>
            <a:r>
              <a:rPr>
                <a:solidFill>
                  <a:srgbClr val="005CC5"/>
                </a:solidFill>
              </a:rPr>
              <a:t>require</a:t>
            </a:r>
            <a:r>
              <a:rPr>
                <a:solidFill>
                  <a:srgbClr val="24292E"/>
                </a:solidFill>
              </a:rPr>
              <a:t>(</a:t>
            </a:r>
            <a:r>
              <a:t>'puppeteer'</a:t>
            </a:r>
            <a:r>
              <a:rPr>
                <a:solidFill>
                  <a:srgbClr val="24292E"/>
                </a:solidFill>
              </a:rPr>
              <a:t>);</a:t>
            </a:r>
            <a:endParaRPr>
              <a:solidFill>
                <a:srgbClr val="24292E"/>
              </a:solidFill>
            </a:endParaRPr>
          </a:p>
          <a:p>
            <a:pPr algn="l" defTabSz="457200">
              <a:lnSpc>
                <a:spcPts val="4200"/>
              </a:lnSpc>
              <a:defRPr b="0" sz="196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4200"/>
              </a:lnSpc>
              <a:defRPr b="0" sz="196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</a:rPr>
              <a:t>(</a:t>
            </a:r>
            <a:r>
              <a:t>async</a:t>
            </a:r>
            <a:r>
              <a:rPr>
                <a:solidFill>
                  <a:srgbClr val="24292E"/>
                </a:solidFill>
              </a:rPr>
              <a:t> () </a:t>
            </a:r>
            <a:r>
              <a:t>=&gt;</a:t>
            </a:r>
            <a:r>
              <a:rPr>
                <a:solidFill>
                  <a:srgbClr val="24292E"/>
                </a:solidFill>
              </a:rPr>
              <a:t> {</a:t>
            </a:r>
            <a:endParaRPr>
              <a:solidFill>
                <a:srgbClr val="24292E"/>
              </a:solidFill>
            </a:endParaRPr>
          </a:p>
          <a:p>
            <a:pPr algn="l" defTabSz="457200">
              <a:lnSpc>
                <a:spcPts val="4200"/>
              </a:lnSpc>
              <a:defRPr b="0" sz="196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D73A49"/>
                </a:solidFill>
              </a:rPr>
              <a:t>const</a:t>
            </a:r>
            <a:r>
              <a:t> </a:t>
            </a:r>
            <a:r>
              <a:rPr>
                <a:solidFill>
                  <a:srgbClr val="005CC5"/>
                </a:solidFill>
              </a:rPr>
              <a:t>browser</a:t>
            </a:r>
            <a:r>
              <a:t> </a:t>
            </a:r>
            <a:r>
              <a:rPr>
                <a:solidFill>
                  <a:srgbClr val="D73A49"/>
                </a:solidFill>
              </a:rPr>
              <a:t>=</a:t>
            </a:r>
            <a:r>
              <a:t> </a:t>
            </a:r>
            <a:r>
              <a:rPr>
                <a:solidFill>
                  <a:srgbClr val="D73A49"/>
                </a:solidFill>
              </a:rPr>
              <a:t>await</a:t>
            </a:r>
            <a:r>
              <a:t> puppeteer.</a:t>
            </a:r>
            <a:r>
              <a:rPr>
                <a:solidFill>
                  <a:srgbClr val="6F42C1"/>
                </a:solidFill>
              </a:rPr>
              <a:t>launch</a:t>
            </a:r>
            <a:r>
              <a:t>();</a:t>
            </a:r>
          </a:p>
          <a:p>
            <a:pPr algn="l" defTabSz="457200">
              <a:lnSpc>
                <a:spcPts val="4200"/>
              </a:lnSpc>
              <a:defRPr b="0" sz="196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D73A49"/>
                </a:solidFill>
              </a:rPr>
              <a:t>const</a:t>
            </a:r>
            <a:r>
              <a:t> </a:t>
            </a:r>
            <a:r>
              <a:rPr>
                <a:solidFill>
                  <a:srgbClr val="005CC5"/>
                </a:solidFill>
              </a:rPr>
              <a:t>page</a:t>
            </a:r>
            <a:r>
              <a:t> </a:t>
            </a:r>
            <a:r>
              <a:rPr>
                <a:solidFill>
                  <a:srgbClr val="D73A49"/>
                </a:solidFill>
              </a:rPr>
              <a:t>=</a:t>
            </a:r>
            <a:r>
              <a:t> </a:t>
            </a:r>
            <a:r>
              <a:rPr>
                <a:solidFill>
                  <a:srgbClr val="D73A49"/>
                </a:solidFill>
              </a:rPr>
              <a:t>await</a:t>
            </a:r>
            <a:r>
              <a:t> browser.</a:t>
            </a:r>
            <a:r>
              <a:rPr>
                <a:solidFill>
                  <a:srgbClr val="6F42C1"/>
                </a:solidFill>
              </a:rPr>
              <a:t>newPage</a:t>
            </a:r>
            <a:r>
              <a:t>();</a:t>
            </a:r>
          </a:p>
          <a:p>
            <a:pPr algn="l" defTabSz="457200">
              <a:lnSpc>
                <a:spcPts val="4200"/>
              </a:lnSpc>
              <a:defRPr b="0" sz="196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4200"/>
              </a:lnSpc>
              <a:defRPr b="0" sz="196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</a:rPr>
              <a:t>  </a:t>
            </a:r>
            <a:r>
              <a:rPr>
                <a:solidFill>
                  <a:srgbClr val="D73A49"/>
                </a:solidFill>
              </a:rPr>
              <a:t>await</a:t>
            </a:r>
            <a:r>
              <a:rPr>
                <a:solidFill>
                  <a:srgbClr val="24292E"/>
                </a:solidFill>
              </a:rPr>
              <a:t> page.</a:t>
            </a:r>
            <a:r>
              <a:rPr>
                <a:solidFill>
                  <a:srgbClr val="6F42C1"/>
                </a:solidFill>
              </a:rPr>
              <a:t>goto</a:t>
            </a:r>
            <a:r>
              <a:rPr>
                <a:solidFill>
                  <a:srgbClr val="24292E"/>
                </a:solidFill>
              </a:rPr>
              <a:t>(</a:t>
            </a:r>
            <a:r>
              <a:t>'https://example.com'</a:t>
            </a:r>
            <a:r>
              <a:rPr>
                <a:solidFill>
                  <a:srgbClr val="24292E"/>
                </a:solidFill>
              </a:rPr>
              <a:t>);</a:t>
            </a:r>
            <a:endParaRPr>
              <a:solidFill>
                <a:srgbClr val="24292E"/>
              </a:solidFill>
            </a:endParaRPr>
          </a:p>
          <a:p>
            <a:pPr algn="l" defTabSz="457200">
              <a:lnSpc>
                <a:spcPts val="4200"/>
              </a:lnSpc>
              <a:defRPr b="0" sz="196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</a:rPr>
              <a:t>  </a:t>
            </a:r>
            <a:r>
              <a:rPr>
                <a:solidFill>
                  <a:srgbClr val="D73A49"/>
                </a:solidFill>
              </a:rPr>
              <a:t>await</a:t>
            </a:r>
            <a:r>
              <a:rPr>
                <a:solidFill>
                  <a:srgbClr val="24292E"/>
                </a:solidFill>
              </a:rPr>
              <a:t> page.</a:t>
            </a:r>
            <a:r>
              <a:rPr>
                <a:solidFill>
                  <a:srgbClr val="6F42C1"/>
                </a:solidFill>
              </a:rPr>
              <a:t>screenshot</a:t>
            </a:r>
            <a:r>
              <a:rPr>
                <a:solidFill>
                  <a:srgbClr val="24292E"/>
                </a:solidFill>
              </a:rPr>
              <a:t>({path</a:t>
            </a:r>
            <a:r>
              <a:rPr>
                <a:solidFill>
                  <a:srgbClr val="D73A49"/>
                </a:solidFill>
              </a:rPr>
              <a:t>:</a:t>
            </a:r>
            <a:r>
              <a:rPr>
                <a:solidFill>
                  <a:srgbClr val="24292E"/>
                </a:solidFill>
              </a:rPr>
              <a:t> </a:t>
            </a:r>
            <a:r>
              <a:t>'example.png'</a:t>
            </a:r>
            <a:r>
              <a:rPr>
                <a:solidFill>
                  <a:srgbClr val="24292E"/>
                </a:solidFill>
              </a:rPr>
              <a:t>});</a:t>
            </a:r>
            <a:endParaRPr>
              <a:solidFill>
                <a:srgbClr val="24292E"/>
              </a:solidFill>
            </a:endParaRPr>
          </a:p>
          <a:p>
            <a:pPr algn="l" defTabSz="457200">
              <a:lnSpc>
                <a:spcPts val="4200"/>
              </a:lnSpc>
              <a:defRPr b="0" sz="196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4200"/>
              </a:lnSpc>
              <a:defRPr b="0" sz="196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D73A49"/>
                </a:solidFill>
              </a:rPr>
              <a:t>await</a:t>
            </a:r>
            <a:r>
              <a:t> browser.</a:t>
            </a:r>
            <a:r>
              <a:rPr>
                <a:solidFill>
                  <a:srgbClr val="005CC5"/>
                </a:solidFill>
              </a:rPr>
              <a:t>close</a:t>
            </a:r>
            <a:r>
              <a:t>();</a:t>
            </a:r>
          </a:p>
          <a:p>
            <a:pPr algn="l" defTabSz="457200">
              <a:lnSpc>
                <a:spcPts val="4200"/>
              </a:lnSpc>
              <a:defRPr b="0" sz="196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})();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ave List of emails to MondoDB collection ‘GrabbingEmails’"/>
          <p:cNvSpPr txBox="1"/>
          <p:nvPr/>
        </p:nvSpPr>
        <p:spPr>
          <a:xfrm>
            <a:off x="2564002" y="3354966"/>
            <a:ext cx="7546595" cy="979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900"/>
            </a:pPr>
            <a:r>
              <a:t>Save List of emails to MondoDB collection</a:t>
            </a:r>
            <a:br/>
            <a:r>
              <a:t>‘GrabbingEmails’</a:t>
            </a:r>
          </a:p>
        </p:txBody>
      </p:sp>
      <p:sp>
        <p:nvSpPr>
          <p:cNvPr id="161" name="Create screenshot from users table and  upload to google drive Save public link to file in collection ‘Screenshots’"/>
          <p:cNvSpPr txBox="1"/>
          <p:nvPr/>
        </p:nvSpPr>
        <p:spPr>
          <a:xfrm>
            <a:off x="731894" y="5647316"/>
            <a:ext cx="11210812" cy="142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900"/>
            </a:pPr>
            <a:r>
              <a:t>Create screenshot from users table and  upload to google drive</a:t>
            </a:r>
            <a:br/>
            <a:r>
              <a:t>Save public link to file in collection</a:t>
            </a:r>
            <a:br/>
            <a:r>
              <a:t>‘Screenshots’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5950" y="1581150"/>
            <a:ext cx="9232900" cy="6591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6250" y="1784350"/>
            <a:ext cx="9512300" cy="6184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5500" y="2895600"/>
            <a:ext cx="8813800" cy="396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7600" y="3213100"/>
            <a:ext cx="5689600" cy="3327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6400" y="3803650"/>
            <a:ext cx="4572000" cy="21463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ext"/>
          <p:cNvSpPr txBox="1"/>
          <p:nvPr/>
        </p:nvSpPr>
        <p:spPr>
          <a:xfrm>
            <a:off x="6273088" y="4773270"/>
            <a:ext cx="712624" cy="4610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131" name="eslint no-console"/>
          <p:cNvSpPr txBox="1"/>
          <p:nvPr/>
        </p:nvSpPr>
        <p:spPr>
          <a:xfrm>
            <a:off x="4964074" y="2779370"/>
            <a:ext cx="261945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eslint no-console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450" y="2914650"/>
            <a:ext cx="5803900" cy="3924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5550" y="2978150"/>
            <a:ext cx="5473700" cy="3797300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Я заметил :)"/>
          <p:cNvSpPr txBox="1"/>
          <p:nvPr/>
        </p:nvSpPr>
        <p:spPr>
          <a:xfrm>
            <a:off x="3742588" y="2258670"/>
            <a:ext cx="19382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Я заметил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OREACH"/>
          <p:cNvSpPr txBox="1"/>
          <p:nvPr/>
        </p:nvSpPr>
        <p:spPr>
          <a:xfrm>
            <a:off x="4762296" y="4410496"/>
            <a:ext cx="3480208" cy="93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/>
            </a:lvl1pPr>
          </a:lstStyle>
          <a:p>
            <a:pPr/>
            <a:r>
              <a:t>FOREACH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