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3737f781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3737f78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3737f78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3737f78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70875" y="599450"/>
            <a:ext cx="58221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AOOP - Project</a:t>
            </a:r>
            <a:r>
              <a:rPr lang="en" sz="5200">
                <a:solidFill>
                  <a:srgbClr val="FFFFFF"/>
                </a:solidFill>
              </a:rPr>
              <a:t> 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72125" y="1761750"/>
            <a:ext cx="360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>
                <a:solidFill>
                  <a:srgbClr val="FFFFFF"/>
                </a:solidFill>
              </a:rPr>
              <a:t>Online Voting System</a:t>
            </a:r>
            <a:endParaRPr b="1" i="1"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20650" y="2565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Team Members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120650" y="1024525"/>
            <a:ext cx="5197200" cy="20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Sumeet Sharma         2110030031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T.Chandra Sekhar    2110030138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Amaan Hussain        2110030093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705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9296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896149"/>
            <a:ext cx="3432900" cy="21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This project is an online voting application.Users cast their vote and its recorded. Finally, the results are displayed.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It’s an alternative to the present mode of election. Users can vote at the comfort of their home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94475" y="0"/>
            <a:ext cx="8631600" cy="4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About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Online Election System would have Candidate registration, document verification, auto-generated User ID and pass for candidate and Voters.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Admin Login which will be handled by Election Commission .Candidate Login which will be handled By Candidate, Voters will get Unique ID and Password.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The software system allows the Candidate to login in to their profiles and upload all their details including their previous milestone onto the system.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The software system allows Voters to view a list of Candidates in their area.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The admin has overall rights over the system and can moderate and delete any details not pertaining to Election Rules.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12" y="152400"/>
            <a:ext cx="85353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75759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: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At the end, the results are released by the admin to the public.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votes of the users is encrypted.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2100"/>
              <a:t> </a:t>
            </a:r>
            <a:r>
              <a:rPr lang="en" sz="2100"/>
              <a:t>The admin can also remove the users if he/she violates election rules.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39" y="929275"/>
            <a:ext cx="7105723" cy="39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729600" y="205300"/>
            <a:ext cx="34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" sz="28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Repository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