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2" r:id="rId3"/>
    <p:sldId id="271" r:id="rId4"/>
    <p:sldId id="268" r:id="rId5"/>
    <p:sldId id="272" r:id="rId6"/>
    <p:sldId id="277" r:id="rId7"/>
    <p:sldId id="278" r:id="rId8"/>
    <p:sldId id="274" r:id="rId9"/>
    <p:sldId id="275" r:id="rId10"/>
    <p:sldId id="269" r:id="rId11"/>
    <p:sldId id="267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6BECF-408E-4FD2-A518-BACC38F73420}">
  <a:tblStyle styleId="{A2C6BECF-408E-4FD2-A518-BACC38F73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12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6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4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60153" y="412627"/>
            <a:ext cx="6969881" cy="2612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Thai Sign Language Recognition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41E95-1750-4037-AC02-286274AAC905}"/>
              </a:ext>
            </a:extLst>
          </p:cNvPr>
          <p:cNvSpPr txBox="1"/>
          <p:nvPr/>
        </p:nvSpPr>
        <p:spPr>
          <a:xfrm>
            <a:off x="788232" y="2789009"/>
            <a:ext cx="50006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Members List: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Krit</a:t>
            </a:r>
            <a:r>
              <a:rPr lang="en-US" dirty="0"/>
              <a:t> </a:t>
            </a:r>
            <a:r>
              <a:rPr lang="en-US" dirty="0" err="1"/>
              <a:t>Chayaniyayodhin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60130500207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Jullapol</a:t>
            </a:r>
            <a:r>
              <a:rPr lang="en-US" dirty="0"/>
              <a:t> </a:t>
            </a:r>
            <a:r>
              <a:rPr lang="en-US" dirty="0" err="1"/>
              <a:t>Satienpisarn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60130500208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Natkjorn</a:t>
            </a:r>
            <a:r>
              <a:rPr lang="en-US" dirty="0"/>
              <a:t> </a:t>
            </a:r>
            <a:r>
              <a:rPr lang="en-US" dirty="0" err="1"/>
              <a:t>Trakusangpaisarn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60130500210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Nipat</a:t>
            </a:r>
            <a:r>
              <a:rPr lang="en-US" dirty="0"/>
              <a:t> </a:t>
            </a:r>
            <a:r>
              <a:rPr lang="en-US" dirty="0" err="1"/>
              <a:t>Phattarakijtham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60130500216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Kittichok</a:t>
            </a:r>
            <a:r>
              <a:rPr lang="en-US" dirty="0"/>
              <a:t> </a:t>
            </a:r>
            <a:r>
              <a:rPr lang="en-US" dirty="0" err="1"/>
              <a:t>Techayanyong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60130500241</a:t>
            </a:r>
          </a:p>
          <a:p>
            <a:pPr algn="thaiDist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669B05DF-9504-B54E-B992-93C22A04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83" y="1989667"/>
            <a:ext cx="3280003" cy="25023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EB20B085-7DA9-FF43-BB1A-86FA099A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70" y="0"/>
            <a:ext cx="5515429" cy="1146629"/>
          </a:xfrm>
        </p:spPr>
        <p:txBody>
          <a:bodyPr/>
          <a:lstStyle/>
          <a:p>
            <a:r>
              <a:rPr lang="en-US" sz="4400" dirty="0"/>
              <a:t>Future </a:t>
            </a:r>
            <a:r>
              <a:rPr lang="en-US" sz="4400" dirty="0">
                <a:solidFill>
                  <a:schemeClr val="accent6">
                    <a:lumMod val="25000"/>
                  </a:schemeClr>
                </a:solidFill>
              </a:rPr>
              <a:t>Suggestions</a:t>
            </a:r>
            <a:endParaRPr lang="th-TH" sz="4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C1492-9939-46FA-8D40-F2619787912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B6299-AE43-4DA8-8CB4-C14197BE976B}"/>
              </a:ext>
            </a:extLst>
          </p:cNvPr>
          <p:cNvSpPr txBox="1"/>
          <p:nvPr/>
        </p:nvSpPr>
        <p:spPr>
          <a:xfrm>
            <a:off x="1247775" y="1081087"/>
            <a:ext cx="668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neural network model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dataset</a:t>
            </a:r>
          </a:p>
        </p:txBody>
      </p:sp>
    </p:spTree>
    <p:extLst>
      <p:ext uri="{BB962C8B-B14F-4D97-AF65-F5344CB8AC3E}">
        <p14:creationId xmlns:p14="http://schemas.microsoft.com/office/powerpoint/2010/main" val="117089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2DBBAD56-4C34-0F46-86E2-D5954F7D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62" y="1184276"/>
            <a:ext cx="8255000" cy="3762374"/>
          </a:xfrm>
        </p:spPr>
        <p:txBody>
          <a:bodyPr/>
          <a:lstStyle/>
          <a:p>
            <a:r>
              <a:rPr lang="en-US" sz="1700" dirty="0" err="1"/>
              <a:t>kapook.com</a:t>
            </a:r>
            <a:r>
              <a:rPr lang="en-US" sz="1700" dirty="0"/>
              <a:t>. (2019). </a:t>
            </a:r>
            <a:r>
              <a:rPr lang="th-TH" sz="1700" dirty="0"/>
              <a:t>ภาษามือเบื้องต้น 20 ท่า สำหรับใช้ในชีวิตประจำวัน. 	</a:t>
            </a:r>
            <a:br>
              <a:rPr lang="en-US" sz="1700" dirty="0"/>
            </a:br>
            <a:r>
              <a:rPr lang="en-US" sz="1700" dirty="0"/>
              <a:t>  Retrieved from https://</a:t>
            </a:r>
            <a:r>
              <a:rPr lang="en-US" sz="1700" dirty="0" err="1"/>
              <a:t>hilight.kapook.com</a:t>
            </a:r>
            <a:r>
              <a:rPr lang="en-US" sz="1700" dirty="0"/>
              <a:t>/view/85839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Is Sign Language International?. (2019).     </a:t>
            </a:r>
            <a:br>
              <a:rPr lang="en-US" sz="1700" dirty="0"/>
            </a:br>
            <a:r>
              <a:rPr lang="en-US" sz="1700" dirty="0"/>
              <a:t> Retrieved from http://</a:t>
            </a:r>
            <a:r>
              <a:rPr lang="en-US" sz="1700" dirty="0" err="1"/>
              <a:t>www.signwriting.org</a:t>
            </a:r>
            <a:r>
              <a:rPr lang="en-US" sz="1700" dirty="0"/>
              <a:t>/about/questions/quest0001.html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Making Amazon Alexa respond to Sign Language using AI. (2019). 	</a:t>
            </a:r>
            <a:br>
              <a:rPr lang="en-US" sz="1700" dirty="0"/>
            </a:br>
            <a:r>
              <a:rPr lang="en-US" sz="1700" dirty="0"/>
              <a:t>  Retrieved from https://www.youtube.com/watch?v=</a:t>
            </a:r>
            <a:r>
              <a:rPr lang="en-US" sz="1700" dirty="0" err="1"/>
              <a:t>kS53y6GWm0w</a:t>
            </a:r>
            <a:endParaRPr lang="th-TH" sz="17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F6D1000-E1B9-3242-9376-FBF4CC4D5A32}"/>
              </a:ext>
            </a:extLst>
          </p:cNvPr>
          <p:cNvSpPr txBox="1"/>
          <p:nvPr/>
        </p:nvSpPr>
        <p:spPr>
          <a:xfrm>
            <a:off x="2541056" y="968832"/>
            <a:ext cx="51106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&amp; More Information</a:t>
            </a:r>
            <a:endParaRPr lang="th-TH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0" y="1061340"/>
            <a:ext cx="6115049" cy="408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Web based application for Thai sign language recognition</a:t>
            </a:r>
          </a:p>
          <a:p>
            <a:pPr marL="38100" indent="0">
              <a:lnSpc>
                <a:spcPct val="200000"/>
              </a:lnSpc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endParaRPr lang="en-US" sz="1400" b="1" dirty="0"/>
          </a:p>
          <a:p>
            <a:pPr marL="38100" indent="0"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br>
              <a:rPr lang="en-US" sz="1400" b="1" dirty="0"/>
            </a:br>
            <a:endParaRPr sz="1400" b="1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01124" y="123127"/>
            <a:ext cx="5375275" cy="890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WHAT IS OUR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SYSTEM?</a:t>
            </a:r>
            <a:endParaRPr sz="3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7A821-DDC1-4F38-9FA2-A99BAEBECB20}"/>
              </a:ext>
            </a:extLst>
          </p:cNvPr>
          <p:cNvGrpSpPr/>
          <p:nvPr/>
        </p:nvGrpSpPr>
        <p:grpSpPr>
          <a:xfrm>
            <a:off x="5699388" y="540952"/>
            <a:ext cx="2873700" cy="2221486"/>
            <a:chOff x="5699388" y="540952"/>
            <a:chExt cx="2873700" cy="2221486"/>
          </a:xfrm>
        </p:grpSpPr>
        <p:sp>
          <p:nvSpPr>
            <p:cNvPr id="117" name="Google Shape;117;p18"/>
            <p:cNvSpPr/>
            <p:nvPr/>
          </p:nvSpPr>
          <p:spPr>
            <a:xfrm>
              <a:off x="5699388" y="909638"/>
              <a:ext cx="1875600" cy="18528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6805299" y="540952"/>
              <a:ext cx="143700" cy="377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/>
            <p:nvPr/>
          </p:nvCxnSpPr>
          <p:spPr>
            <a:xfrm flipH="1">
              <a:off x="7451750" y="1182125"/>
              <a:ext cx="337200" cy="131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8"/>
            <p:cNvCxnSpPr>
              <a:endCxn id="117" idx="6"/>
            </p:cNvCxnSpPr>
            <p:nvPr/>
          </p:nvCxnSpPr>
          <p:spPr>
            <a:xfrm rot="10800000">
              <a:off x="7574988" y="1836038"/>
              <a:ext cx="998100" cy="98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18"/>
            <p:cNvSpPr/>
            <p:nvPr/>
          </p:nvSpPr>
          <p:spPr>
            <a:xfrm>
              <a:off x="5875550" y="1057688"/>
              <a:ext cx="1576200" cy="15567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C343F1-47A7-4DE1-9A1B-F8CB7BF9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26" y="2375669"/>
            <a:ext cx="4588058" cy="2147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A92F4-2666-4459-ADE5-E4836D6F4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B6F86F09-5A85-4372-89DB-B90F9E638838}"/>
              </a:ext>
            </a:extLst>
          </p:cNvPr>
          <p:cNvSpPr txBox="1">
            <a:spLocks/>
          </p:cNvSpPr>
          <p:nvPr/>
        </p:nvSpPr>
        <p:spPr>
          <a:xfrm>
            <a:off x="-88741" y="0"/>
            <a:ext cx="3432016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/>
              <a:t>FEATURES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B29E59E1-7E57-486E-94B3-A43BEF6E464C}"/>
              </a:ext>
            </a:extLst>
          </p:cNvPr>
          <p:cNvSpPr txBox="1">
            <a:spLocks/>
          </p:cNvSpPr>
          <p:nvPr/>
        </p:nvSpPr>
        <p:spPr>
          <a:xfrm>
            <a:off x="1297275" y="920751"/>
            <a:ext cx="7381459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Real time image recognition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Word concatenation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Live training (adding examples to model)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Text to speech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Save model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indent="0">
              <a:lnSpc>
                <a:spcPct val="200000"/>
              </a:lnSpc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endParaRPr lang="en-US" sz="1400" b="1" dirty="0"/>
          </a:p>
          <a:p>
            <a:pPr marL="38100" indent="0"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18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5485" y="174660"/>
            <a:ext cx="65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System Architecture Diagram</a:t>
            </a:r>
            <a:endParaRPr lang="th-TH" sz="3200" b="1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9" name="รูปภาพ 59">
            <a:extLst>
              <a:ext uri="{FF2B5EF4-FFF2-40B4-BE49-F238E27FC236}">
                <a16:creationId xmlns:a16="http://schemas.microsoft.com/office/drawing/2014/main" id="{253A1873-FF3A-964C-AE1B-1A2651EF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7" y="759435"/>
            <a:ext cx="6225939" cy="38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4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(Overview)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5" y="1184862"/>
            <a:ext cx="8060290" cy="3173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0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(Training)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t="11286" r="37356"/>
          <a:stretch/>
        </p:blipFill>
        <p:spPr>
          <a:xfrm>
            <a:off x="1768575" y="1135678"/>
            <a:ext cx="5606850" cy="3368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30B9F-7E9D-4ADC-A983-CB9FDB1A5E21}"/>
              </a:ext>
            </a:extLst>
          </p:cNvPr>
          <p:cNvSpPr txBox="1"/>
          <p:nvPr/>
        </p:nvSpPr>
        <p:spPr>
          <a:xfrm>
            <a:off x="7798837" y="1895613"/>
            <a:ext cx="120595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Camera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32861-0E9E-4446-B28A-423CA42AABD1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>
            <a:off x="7124700" y="2095668"/>
            <a:ext cx="674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8EA36-05BF-43BD-9F75-15881F9C9426}"/>
              </a:ext>
            </a:extLst>
          </p:cNvPr>
          <p:cNvSpPr txBox="1"/>
          <p:nvPr/>
        </p:nvSpPr>
        <p:spPr>
          <a:xfrm>
            <a:off x="7798837" y="2959265"/>
            <a:ext cx="11542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Add word for Training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08792-04A2-4251-A106-FC903A6D9264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058025" y="3467097"/>
            <a:ext cx="7408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D57BC-3EF9-4BDD-B653-234C11C48E2F}"/>
              </a:ext>
            </a:extLst>
          </p:cNvPr>
          <p:cNvSpPr/>
          <p:nvPr/>
        </p:nvSpPr>
        <p:spPr>
          <a:xfrm>
            <a:off x="5048250" y="3028950"/>
            <a:ext cx="2009775" cy="876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43F13-608A-41E5-BD4F-9E6D0C001447}"/>
              </a:ext>
            </a:extLst>
          </p:cNvPr>
          <p:cNvSpPr/>
          <p:nvPr/>
        </p:nvSpPr>
        <p:spPr>
          <a:xfrm>
            <a:off x="1838325" y="1209675"/>
            <a:ext cx="2055678" cy="3105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EC0DC-F1E5-421E-BD39-7EC1F467197F}"/>
              </a:ext>
            </a:extLst>
          </p:cNvPr>
          <p:cNvSpPr txBox="1"/>
          <p:nvPr/>
        </p:nvSpPr>
        <p:spPr>
          <a:xfrm>
            <a:off x="139205" y="2162085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Words available</a:t>
            </a:r>
          </a:p>
          <a:p>
            <a:r>
              <a:rPr lang="en-US" sz="1800" dirty="0"/>
              <a:t>for detecting and training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B80F3-EAE6-44E1-9F4B-AB28E16225AF}"/>
              </a:ext>
            </a:extLst>
          </p:cNvPr>
          <p:cNvSpPr/>
          <p:nvPr/>
        </p:nvSpPr>
        <p:spPr>
          <a:xfrm>
            <a:off x="4981575" y="1209675"/>
            <a:ext cx="2143125" cy="1771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A759C6-C578-4226-8036-299ED0F178C2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02564" y="2762250"/>
            <a:ext cx="2357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9AAD96-36D7-4109-8441-35B222B7C6AA}"/>
              </a:ext>
            </a:extLst>
          </p:cNvPr>
          <p:cNvSpPr txBox="1"/>
          <p:nvPr/>
        </p:nvSpPr>
        <p:spPr>
          <a:xfrm>
            <a:off x="139205" y="4023372"/>
            <a:ext cx="1463359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Example into KNN-classifier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D7DDA-3358-416F-BF1A-FCDC43E8801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602564" y="4023372"/>
            <a:ext cx="607236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(Classifying)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6" t="12186" r="4621" b="11285"/>
          <a:stretch/>
        </p:blipFill>
        <p:spPr>
          <a:xfrm>
            <a:off x="1931576" y="1095196"/>
            <a:ext cx="5280848" cy="2953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99530-1C2E-49F2-BE1F-8FB62B9C6037}"/>
              </a:ext>
            </a:extLst>
          </p:cNvPr>
          <p:cNvSpPr txBox="1"/>
          <p:nvPr/>
        </p:nvSpPr>
        <p:spPr>
          <a:xfrm>
            <a:off x="177305" y="1452473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Webcam sends image to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FF119-C324-47E8-85CB-883A59ED7F19}"/>
              </a:ext>
            </a:extLst>
          </p:cNvPr>
          <p:cNvSpPr/>
          <p:nvPr/>
        </p:nvSpPr>
        <p:spPr>
          <a:xfrm>
            <a:off x="2047875" y="1162050"/>
            <a:ext cx="1990725" cy="1781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0F98E1-852E-46BF-BAC1-664A310D49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640664" y="2052638"/>
            <a:ext cx="40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DAACE9-5EEC-45C1-81AC-042B54B6D2B8}"/>
              </a:ext>
            </a:extLst>
          </p:cNvPr>
          <p:cNvSpPr txBox="1"/>
          <p:nvPr/>
        </p:nvSpPr>
        <p:spPr>
          <a:xfrm>
            <a:off x="7503336" y="1423124"/>
            <a:ext cx="1463359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Keeps classified text that have over 90% confidence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1B137-E513-46E0-ADC0-BFC646DE6068}"/>
              </a:ext>
            </a:extLst>
          </p:cNvPr>
          <p:cNvSpPr/>
          <p:nvPr/>
        </p:nvSpPr>
        <p:spPr>
          <a:xfrm>
            <a:off x="5029200" y="1162050"/>
            <a:ext cx="2066925" cy="227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CEC6A3-F746-4050-B1E4-B7D92E7FE4C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096125" y="2300287"/>
            <a:ext cx="4072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A0FFE-4233-4043-87C4-B22F1E53D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AFA4038E-0B9C-4C51-821B-1C666AED58A3}"/>
              </a:ext>
            </a:extLst>
          </p:cNvPr>
          <p:cNvSpPr txBox="1">
            <a:spLocks/>
          </p:cNvSpPr>
          <p:nvPr/>
        </p:nvSpPr>
        <p:spPr>
          <a:xfrm>
            <a:off x="348342" y="217715"/>
            <a:ext cx="4862285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500" b="1" dirty="0"/>
              <a:t>COMPONENT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23169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E5B00-BE67-44EB-96CD-65A1135EA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7859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238</Words>
  <Application>Microsoft Office PowerPoint</Application>
  <PresentationFormat>On-screen Show (16:9)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Source Sans Pro</vt:lpstr>
      <vt:lpstr>Cordelia template</vt:lpstr>
      <vt:lpstr>Thai Sign Language Recognition</vt:lpstr>
      <vt:lpstr>WHAT IS OUR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Suggestions</vt:lpstr>
      <vt:lpstr>kapook.com. (2019). ภาษามือเบื้องต้น 20 ท่า สำหรับใช้ในชีวิตประจำวัน.     Retrieved from https://hilight.kapook.com/view/85839   Is Sign Language International?. (2019).       Retrieved from http://www.signwriting.org/about/questions/quest0001.html   Making Amazon Alexa respond to Sign Language using AI. (2019).     Retrieved from https://www.youtube.com/watch?v=kS53y6GWm0w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Artificial Intelligent</dc:title>
  <dc:creator>bank 46937</dc:creator>
  <cp:lastModifiedBy>Nipat Phattarakijtham</cp:lastModifiedBy>
  <cp:revision>47</cp:revision>
  <dcterms:modified xsi:type="dcterms:W3CDTF">2019-11-26T18:22:50Z</dcterms:modified>
</cp:coreProperties>
</file>