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9" r:id="rId3"/>
    <p:sldId id="280" r:id="rId4"/>
    <p:sldId id="257" r:id="rId5"/>
    <p:sldId id="283" r:id="rId6"/>
    <p:sldId id="264" r:id="rId7"/>
    <p:sldId id="258" r:id="rId8"/>
    <p:sldId id="261" r:id="rId9"/>
    <p:sldId id="274" r:id="rId10"/>
    <p:sldId id="260" r:id="rId11"/>
    <p:sldId id="284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Fira Sans Medium" panose="020B0603050000020004" pitchFamily="34" charset="0"/>
      <p:regular r:id="rId26"/>
      <p:bold r:id="rId27"/>
      <p:italic r:id="rId28"/>
      <p:boldItalic r:id="rId29"/>
    </p:embeddedFont>
    <p:embeddedFont>
      <p:font typeface="Fira Sans SemiBold" panose="020B06030500000200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0" y="106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94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g94a06c92dc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9" name="Google Shape;3779;g94a06c92dc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72375" y="798250"/>
            <a:ext cx="32310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FoodLoop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2A"/>
                </a:solidFill>
                <a:highlight>
                  <a:srgbClr val="FFFFFF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Food waste reducing app</a:t>
            </a:r>
            <a:endParaRPr sz="24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01598" y="2631296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Roboto"/>
                <a:ea typeface="Roboto"/>
                <a:cs typeface="Roboto"/>
                <a:sym typeface="Roboto"/>
              </a:rPr>
              <a:t>Created by – Team </a:t>
            </a:r>
            <a:r>
              <a:rPr lang="en-IN" sz="1600" b="1" dirty="0" err="1">
                <a:latin typeface="Roboto"/>
                <a:ea typeface="Roboto"/>
                <a:cs typeface="Roboto"/>
                <a:sym typeface="Roboto"/>
              </a:rPr>
              <a:t>devRaven</a:t>
            </a:r>
            <a:endParaRPr lang="en-IN"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Roboto"/>
                <a:ea typeface="Roboto"/>
                <a:cs typeface="Roboto"/>
                <a:sym typeface="Roboto"/>
              </a:rPr>
              <a:t>Team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Abhishek Kumar (23SCSE1010692)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Akanksha (23SCSE1012163)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Pragati Nigam (23SCSE1011923)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Bablu Kumar (23SCSE1011944)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A2EAC-6C88-F5E0-BF27-BBD024CB3BE7}"/>
              </a:ext>
            </a:extLst>
          </p:cNvPr>
          <p:cNvSpPr txBox="1"/>
          <p:nvPr/>
        </p:nvSpPr>
        <p:spPr>
          <a:xfrm>
            <a:off x="838200" y="1408038"/>
            <a:ext cx="70539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Summary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FoodLoop</a:t>
            </a:r>
            <a:r>
              <a:rPr lang="en-US" dirty="0"/>
              <a:t> addresses the critical issue of food waste by connecting donors, NGOs, and delivery personnel through an efficient and streamlined system.</a:t>
            </a:r>
          </a:p>
          <a:p>
            <a:endParaRPr lang="en-US" dirty="0"/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Seamless management of food donations and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tracking of delivery statuses.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Role-based access for users, admins, and delivery personnel.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Impact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By simplifying the process of food redistribution, </a:t>
            </a:r>
            <a:r>
              <a:rPr lang="en-US" dirty="0" err="1"/>
              <a:t>FoodLoop</a:t>
            </a:r>
            <a:r>
              <a:rPr lang="en-US" dirty="0"/>
              <a:t> aims to minimize food waste and ensure surplus food reaches those in need, fostering a positive societal and environmental impact.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A2EAC-6C88-F5E0-BF27-BBD024CB3BE7}"/>
              </a:ext>
            </a:extLst>
          </p:cNvPr>
          <p:cNvSpPr txBox="1"/>
          <p:nvPr/>
        </p:nvSpPr>
        <p:spPr>
          <a:xfrm>
            <a:off x="0" y="1179438"/>
            <a:ext cx="70539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</a:t>
            </a:r>
          </a:p>
          <a:p>
            <a:endParaRPr lang="en-US" sz="5400" b="1" dirty="0"/>
          </a:p>
          <a:p>
            <a:endParaRPr lang="en-US" sz="5400" b="1" dirty="0"/>
          </a:p>
          <a:p>
            <a:endParaRPr lang="en-US" sz="5400" b="1" dirty="0"/>
          </a:p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TeamDevRaven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© All Rights Reserved!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>
            <a:off x="2340526" y="1715468"/>
            <a:ext cx="4462948" cy="2516619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7" name="Google Shape;2307;p26"/>
          <p:cNvSpPr txBox="1"/>
          <p:nvPr/>
        </p:nvSpPr>
        <p:spPr>
          <a:xfrm>
            <a:off x="717400" y="7350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9" name="Google Shape;2309;p26"/>
          <p:cNvSpPr txBox="1"/>
          <p:nvPr/>
        </p:nvSpPr>
        <p:spPr>
          <a:xfrm>
            <a:off x="243139" y="1087976"/>
            <a:ext cx="2710917" cy="106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FoodLoop</a:t>
            </a:r>
            <a:r>
              <a:rPr lang="en-US" sz="1200" dirty="0"/>
              <a:t> aims to reduce food wastage by connecting donors with charities and NGOs, ensuring excess food reaches those in need.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1" name="Google Shape;2311;p26"/>
          <p:cNvSpPr txBox="1"/>
          <p:nvPr/>
        </p:nvSpPr>
        <p:spPr>
          <a:xfrm>
            <a:off x="309025" y="4035515"/>
            <a:ext cx="2762346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FoodLoop</a:t>
            </a:r>
            <a:r>
              <a:rPr lang="en-US" sz="1200" dirty="0"/>
              <a:t> bridges the gap between surplus food and those in need, creating a sustainable ecosystem.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5" name="Google Shape;2315;p26"/>
          <p:cNvSpPr txBox="1"/>
          <p:nvPr/>
        </p:nvSpPr>
        <p:spPr>
          <a:xfrm>
            <a:off x="5728762" y="4103011"/>
            <a:ext cx="298059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Every year, millions of tons of food are wasted while millions go hungry. Our solution aims to bridge this gap.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2311;p26">
            <a:extLst>
              <a:ext uri="{FF2B5EF4-FFF2-40B4-BE49-F238E27FC236}">
                <a16:creationId xmlns:a16="http://schemas.microsoft.com/office/drawing/2014/main" id="{8B3B6E93-BCAB-8503-0048-092E90AAFCD2}"/>
              </a:ext>
            </a:extLst>
          </p:cNvPr>
          <p:cNvSpPr txBox="1"/>
          <p:nvPr/>
        </p:nvSpPr>
        <p:spPr>
          <a:xfrm>
            <a:off x="6367401" y="1114782"/>
            <a:ext cx="2762346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By streamlining donations, requests, and deliveries, we aim to make food redistribution efficient and impactful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37"/>
          <p:cNvSpPr/>
          <p:nvPr/>
        </p:nvSpPr>
        <p:spPr>
          <a:xfrm>
            <a:off x="668700" y="123932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2" name="Google Shape;3782;p37"/>
          <p:cNvGrpSpPr/>
          <p:nvPr/>
        </p:nvGrpSpPr>
        <p:grpSpPr>
          <a:xfrm>
            <a:off x="3133016" y="1246033"/>
            <a:ext cx="913455" cy="711016"/>
            <a:chOff x="3133016" y="1246033"/>
            <a:chExt cx="913455" cy="711016"/>
          </a:xfrm>
        </p:grpSpPr>
        <p:sp>
          <p:nvSpPr>
            <p:cNvPr id="3783" name="Google Shape;3783;p37"/>
            <p:cNvSpPr/>
            <p:nvPr/>
          </p:nvSpPr>
          <p:spPr>
            <a:xfrm>
              <a:off x="3488508" y="1502818"/>
              <a:ext cx="176267" cy="101760"/>
            </a:xfrm>
            <a:custGeom>
              <a:avLst/>
              <a:gdLst/>
              <a:ahLst/>
              <a:cxnLst/>
              <a:rect l="l" t="t" r="r" b="b"/>
              <a:pathLst>
                <a:path w="5543" h="3200" extrusionOk="0">
                  <a:moveTo>
                    <a:pt x="2756" y="1"/>
                  </a:moveTo>
                  <a:lnTo>
                    <a:pt x="1" y="1616"/>
                  </a:lnTo>
                  <a:lnTo>
                    <a:pt x="2788" y="3200"/>
                  </a:lnTo>
                  <a:lnTo>
                    <a:pt x="5543" y="1616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7"/>
            <p:cNvSpPr/>
            <p:nvPr/>
          </p:nvSpPr>
          <p:spPr>
            <a:xfrm>
              <a:off x="3576117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2788" y="0"/>
                  </a:moveTo>
                  <a:lnTo>
                    <a:pt x="33" y="1584"/>
                  </a:lnTo>
                  <a:lnTo>
                    <a:pt x="1" y="4845"/>
                  </a:lnTo>
                  <a:lnTo>
                    <a:pt x="2756" y="323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7"/>
            <p:cNvSpPr/>
            <p:nvPr/>
          </p:nvSpPr>
          <p:spPr>
            <a:xfrm>
              <a:off x="3488508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1" y="0"/>
                  </a:moveTo>
                  <a:lnTo>
                    <a:pt x="1" y="3230"/>
                  </a:lnTo>
                  <a:lnTo>
                    <a:pt x="2788" y="4845"/>
                  </a:lnTo>
                  <a:lnTo>
                    <a:pt x="2788" y="1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7"/>
            <p:cNvSpPr/>
            <p:nvPr/>
          </p:nvSpPr>
          <p:spPr>
            <a:xfrm>
              <a:off x="3808766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7"/>
            <p:cNvSpPr/>
            <p:nvPr/>
          </p:nvSpPr>
          <p:spPr>
            <a:xfrm>
              <a:off x="3818847" y="1538084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7"/>
            <p:cNvSpPr/>
            <p:nvPr/>
          </p:nvSpPr>
          <p:spPr>
            <a:xfrm>
              <a:off x="3793661" y="1667987"/>
              <a:ext cx="252810" cy="16154"/>
            </a:xfrm>
            <a:custGeom>
              <a:avLst/>
              <a:gdLst/>
              <a:ahLst/>
              <a:cxnLst/>
              <a:rect l="l" t="t" r="r" b="b"/>
              <a:pathLst>
                <a:path w="7950" h="508" extrusionOk="0">
                  <a:moveTo>
                    <a:pt x="0" y="1"/>
                  </a:moveTo>
                  <a:cubicBezTo>
                    <a:pt x="0" y="286"/>
                    <a:pt x="222" y="507"/>
                    <a:pt x="507" y="507"/>
                  </a:cubicBezTo>
                  <a:lnTo>
                    <a:pt x="7474" y="507"/>
                  </a:lnTo>
                  <a:cubicBezTo>
                    <a:pt x="7728" y="507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7"/>
            <p:cNvSpPr/>
            <p:nvPr/>
          </p:nvSpPr>
          <p:spPr>
            <a:xfrm>
              <a:off x="3892368" y="1669005"/>
              <a:ext cx="51389" cy="4070"/>
            </a:xfrm>
            <a:custGeom>
              <a:avLst/>
              <a:gdLst/>
              <a:ahLst/>
              <a:cxnLst/>
              <a:rect l="l" t="t" r="r" b="b"/>
              <a:pathLst>
                <a:path w="1616" h="128" extrusionOk="0">
                  <a:moveTo>
                    <a:pt x="0" y="0"/>
                  </a:moveTo>
                  <a:cubicBezTo>
                    <a:pt x="0" y="64"/>
                    <a:pt x="63" y="127"/>
                    <a:pt x="127" y="127"/>
                  </a:cubicBezTo>
                  <a:lnTo>
                    <a:pt x="1488" y="127"/>
                  </a:lnTo>
                  <a:cubicBezTo>
                    <a:pt x="1552" y="127"/>
                    <a:pt x="1615" y="64"/>
                    <a:pt x="1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7"/>
            <p:cNvSpPr/>
            <p:nvPr/>
          </p:nvSpPr>
          <p:spPr>
            <a:xfrm>
              <a:off x="3147104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7"/>
            <p:cNvSpPr/>
            <p:nvPr/>
          </p:nvSpPr>
          <p:spPr>
            <a:xfrm>
              <a:off x="3157184" y="1538084"/>
              <a:ext cx="206477" cy="122875"/>
            </a:xfrm>
            <a:custGeom>
              <a:avLst/>
              <a:gdLst/>
              <a:ahLst/>
              <a:cxnLst/>
              <a:rect l="l" t="t" r="r" b="b"/>
              <a:pathLst>
                <a:path w="6493" h="3864" extrusionOk="0">
                  <a:moveTo>
                    <a:pt x="1" y="0"/>
                  </a:moveTo>
                  <a:lnTo>
                    <a:pt x="1" y="3864"/>
                  </a:lnTo>
                  <a:lnTo>
                    <a:pt x="6493" y="3864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7"/>
            <p:cNvSpPr/>
            <p:nvPr/>
          </p:nvSpPr>
          <p:spPr>
            <a:xfrm>
              <a:off x="3133016" y="1667987"/>
              <a:ext cx="251792" cy="16154"/>
            </a:xfrm>
            <a:custGeom>
              <a:avLst/>
              <a:gdLst/>
              <a:ahLst/>
              <a:cxnLst/>
              <a:rect l="l" t="t" r="r" b="b"/>
              <a:pathLst>
                <a:path w="7918" h="508" extrusionOk="0">
                  <a:moveTo>
                    <a:pt x="1" y="1"/>
                  </a:moveTo>
                  <a:cubicBezTo>
                    <a:pt x="1" y="286"/>
                    <a:pt x="191" y="507"/>
                    <a:pt x="476" y="507"/>
                  </a:cubicBezTo>
                  <a:lnTo>
                    <a:pt x="7443" y="507"/>
                  </a:lnTo>
                  <a:cubicBezTo>
                    <a:pt x="7728" y="507"/>
                    <a:pt x="7918" y="286"/>
                    <a:pt x="791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7"/>
            <p:cNvSpPr/>
            <p:nvPr/>
          </p:nvSpPr>
          <p:spPr>
            <a:xfrm>
              <a:off x="3231723" y="1669005"/>
              <a:ext cx="50371" cy="4070"/>
            </a:xfrm>
            <a:custGeom>
              <a:avLst/>
              <a:gdLst/>
              <a:ahLst/>
              <a:cxnLst/>
              <a:rect l="l" t="t" r="r" b="b"/>
              <a:pathLst>
                <a:path w="1584" h="128" extrusionOk="0">
                  <a:moveTo>
                    <a:pt x="0" y="0"/>
                  </a:moveTo>
                  <a:cubicBezTo>
                    <a:pt x="0" y="64"/>
                    <a:pt x="32" y="127"/>
                    <a:pt x="127" y="127"/>
                  </a:cubicBezTo>
                  <a:lnTo>
                    <a:pt x="1457" y="127"/>
                  </a:lnTo>
                  <a:cubicBezTo>
                    <a:pt x="1520" y="127"/>
                    <a:pt x="1584" y="64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7"/>
            <p:cNvSpPr/>
            <p:nvPr/>
          </p:nvSpPr>
          <p:spPr>
            <a:xfrm>
              <a:off x="3464340" y="1246033"/>
              <a:ext cx="227624" cy="142019"/>
            </a:xfrm>
            <a:custGeom>
              <a:avLst/>
              <a:gdLst/>
              <a:ahLst/>
              <a:cxnLst/>
              <a:rect l="l" t="t" r="r" b="b"/>
              <a:pathLst>
                <a:path w="7158" h="4466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466"/>
                  </a:lnTo>
                  <a:lnTo>
                    <a:pt x="7158" y="4466"/>
                  </a:lnTo>
                  <a:lnTo>
                    <a:pt x="7158" y="190"/>
                  </a:lnTo>
                  <a:cubicBezTo>
                    <a:pt x="7158" y="95"/>
                    <a:pt x="7063" y="0"/>
                    <a:pt x="69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7"/>
            <p:cNvSpPr/>
            <p:nvPr/>
          </p:nvSpPr>
          <p:spPr>
            <a:xfrm>
              <a:off x="3475439" y="1256113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7"/>
            <p:cNvSpPr/>
            <p:nvPr/>
          </p:nvSpPr>
          <p:spPr>
            <a:xfrm>
              <a:off x="3450253" y="1387034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0"/>
                  </a:moveTo>
                  <a:cubicBezTo>
                    <a:pt x="0" y="253"/>
                    <a:pt x="222" y="475"/>
                    <a:pt x="475" y="475"/>
                  </a:cubicBezTo>
                  <a:lnTo>
                    <a:pt x="7474" y="475"/>
                  </a:lnTo>
                  <a:cubicBezTo>
                    <a:pt x="7728" y="475"/>
                    <a:pt x="7949" y="285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7"/>
            <p:cNvSpPr/>
            <p:nvPr/>
          </p:nvSpPr>
          <p:spPr>
            <a:xfrm>
              <a:off x="3548928" y="1387034"/>
              <a:ext cx="50403" cy="4039"/>
            </a:xfrm>
            <a:custGeom>
              <a:avLst/>
              <a:gdLst/>
              <a:ahLst/>
              <a:cxnLst/>
              <a:rect l="l" t="t" r="r" b="b"/>
              <a:pathLst>
                <a:path w="1585" h="127" extrusionOk="0">
                  <a:moveTo>
                    <a:pt x="1" y="0"/>
                  </a:moveTo>
                  <a:cubicBezTo>
                    <a:pt x="1" y="63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63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7"/>
            <p:cNvSpPr/>
            <p:nvPr/>
          </p:nvSpPr>
          <p:spPr>
            <a:xfrm>
              <a:off x="3464340" y="1800911"/>
              <a:ext cx="227624" cy="143036"/>
            </a:xfrm>
            <a:custGeom>
              <a:avLst/>
              <a:gdLst/>
              <a:ahLst/>
              <a:cxnLst/>
              <a:rect l="l" t="t" r="r" b="b"/>
              <a:pathLst>
                <a:path w="7158" h="449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498"/>
                  </a:lnTo>
                  <a:lnTo>
                    <a:pt x="7158" y="4498"/>
                  </a:lnTo>
                  <a:lnTo>
                    <a:pt x="7158" y="191"/>
                  </a:lnTo>
                  <a:cubicBezTo>
                    <a:pt x="7158" y="96"/>
                    <a:pt x="7063" y="1"/>
                    <a:pt x="69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7"/>
            <p:cNvSpPr/>
            <p:nvPr/>
          </p:nvSpPr>
          <p:spPr>
            <a:xfrm>
              <a:off x="3475439" y="1810992"/>
              <a:ext cx="205460" cy="123893"/>
            </a:xfrm>
            <a:custGeom>
              <a:avLst/>
              <a:gdLst/>
              <a:ahLst/>
              <a:cxnLst/>
              <a:rect l="l" t="t" r="r" b="b"/>
              <a:pathLst>
                <a:path w="6461" h="3896" extrusionOk="0">
                  <a:moveTo>
                    <a:pt x="0" y="1"/>
                  </a:moveTo>
                  <a:lnTo>
                    <a:pt x="0" y="3896"/>
                  </a:lnTo>
                  <a:lnTo>
                    <a:pt x="6461" y="3896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7"/>
            <p:cNvSpPr/>
            <p:nvPr/>
          </p:nvSpPr>
          <p:spPr>
            <a:xfrm>
              <a:off x="3450253" y="1941912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1"/>
                  </a:moveTo>
                  <a:cubicBezTo>
                    <a:pt x="0" y="286"/>
                    <a:pt x="222" y="476"/>
                    <a:pt x="475" y="476"/>
                  </a:cubicBezTo>
                  <a:lnTo>
                    <a:pt x="7474" y="476"/>
                  </a:lnTo>
                  <a:cubicBezTo>
                    <a:pt x="7728" y="476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7"/>
            <p:cNvSpPr/>
            <p:nvPr/>
          </p:nvSpPr>
          <p:spPr>
            <a:xfrm>
              <a:off x="3548928" y="1941912"/>
              <a:ext cx="50403" cy="4070"/>
            </a:xfrm>
            <a:custGeom>
              <a:avLst/>
              <a:gdLst/>
              <a:ahLst/>
              <a:cxnLst/>
              <a:rect l="l" t="t" r="r" b="b"/>
              <a:pathLst>
                <a:path w="1585" h="128" extrusionOk="0">
                  <a:moveTo>
                    <a:pt x="1" y="1"/>
                  </a:moveTo>
                  <a:cubicBezTo>
                    <a:pt x="1" y="96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96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7"/>
            <p:cNvSpPr/>
            <p:nvPr/>
          </p:nvSpPr>
          <p:spPr>
            <a:xfrm>
              <a:off x="3515697" y="1424272"/>
              <a:ext cx="121889" cy="68529"/>
            </a:xfrm>
            <a:custGeom>
              <a:avLst/>
              <a:gdLst/>
              <a:ahLst/>
              <a:cxnLst/>
              <a:rect l="l" t="t" r="r" b="b"/>
              <a:pathLst>
                <a:path w="3833" h="2155" extrusionOk="0">
                  <a:moveTo>
                    <a:pt x="1901" y="1"/>
                  </a:moveTo>
                  <a:cubicBezTo>
                    <a:pt x="1173" y="1"/>
                    <a:pt x="476" y="318"/>
                    <a:pt x="1" y="856"/>
                  </a:cubicBezTo>
                  <a:lnTo>
                    <a:pt x="254" y="1109"/>
                  </a:lnTo>
                  <a:cubicBezTo>
                    <a:pt x="666" y="634"/>
                    <a:pt x="1268" y="381"/>
                    <a:pt x="1901" y="381"/>
                  </a:cubicBezTo>
                  <a:cubicBezTo>
                    <a:pt x="2534" y="381"/>
                    <a:pt x="3136" y="634"/>
                    <a:pt x="3548" y="1109"/>
                  </a:cubicBezTo>
                  <a:lnTo>
                    <a:pt x="3833" y="856"/>
                  </a:lnTo>
                  <a:cubicBezTo>
                    <a:pt x="3326" y="318"/>
                    <a:pt x="2629" y="1"/>
                    <a:pt x="1901" y="1"/>
                  </a:cubicBezTo>
                  <a:close/>
                  <a:moveTo>
                    <a:pt x="1901" y="761"/>
                  </a:moveTo>
                  <a:cubicBezTo>
                    <a:pt x="1394" y="761"/>
                    <a:pt x="888" y="983"/>
                    <a:pt x="507" y="1394"/>
                  </a:cubicBezTo>
                  <a:lnTo>
                    <a:pt x="793" y="1648"/>
                  </a:lnTo>
                  <a:cubicBezTo>
                    <a:pt x="1078" y="1331"/>
                    <a:pt x="1489" y="1141"/>
                    <a:pt x="1901" y="1141"/>
                  </a:cubicBezTo>
                  <a:cubicBezTo>
                    <a:pt x="2344" y="1141"/>
                    <a:pt x="2756" y="1331"/>
                    <a:pt x="3009" y="1648"/>
                  </a:cubicBezTo>
                  <a:lnTo>
                    <a:pt x="3294" y="1394"/>
                  </a:lnTo>
                  <a:cubicBezTo>
                    <a:pt x="2946" y="983"/>
                    <a:pt x="2439" y="761"/>
                    <a:pt x="1901" y="761"/>
                  </a:cubicBezTo>
                  <a:close/>
                  <a:moveTo>
                    <a:pt x="1901" y="1521"/>
                  </a:moveTo>
                  <a:cubicBezTo>
                    <a:pt x="1584" y="1521"/>
                    <a:pt x="1268" y="1648"/>
                    <a:pt x="1046" y="1933"/>
                  </a:cubicBezTo>
                  <a:lnTo>
                    <a:pt x="1331" y="2154"/>
                  </a:lnTo>
                  <a:cubicBezTo>
                    <a:pt x="1473" y="1980"/>
                    <a:pt x="1695" y="1893"/>
                    <a:pt x="1917" y="1893"/>
                  </a:cubicBezTo>
                  <a:cubicBezTo>
                    <a:pt x="2138" y="1893"/>
                    <a:pt x="2360" y="1980"/>
                    <a:pt x="2503" y="2154"/>
                  </a:cubicBezTo>
                  <a:lnTo>
                    <a:pt x="2788" y="1933"/>
                  </a:lnTo>
                  <a:cubicBezTo>
                    <a:pt x="2566" y="1648"/>
                    <a:pt x="2249" y="1521"/>
                    <a:pt x="1901" y="152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7"/>
            <p:cNvSpPr/>
            <p:nvPr/>
          </p:nvSpPr>
          <p:spPr>
            <a:xfrm>
              <a:off x="3515697" y="1726404"/>
              <a:ext cx="121889" cy="68497"/>
            </a:xfrm>
            <a:custGeom>
              <a:avLst/>
              <a:gdLst/>
              <a:ahLst/>
              <a:cxnLst/>
              <a:rect l="l" t="t" r="r" b="b"/>
              <a:pathLst>
                <a:path w="3833" h="2154" extrusionOk="0">
                  <a:moveTo>
                    <a:pt x="1331" y="0"/>
                  </a:moveTo>
                  <a:lnTo>
                    <a:pt x="1046" y="254"/>
                  </a:lnTo>
                  <a:cubicBezTo>
                    <a:pt x="1268" y="507"/>
                    <a:pt x="1584" y="666"/>
                    <a:pt x="1901" y="666"/>
                  </a:cubicBezTo>
                  <a:cubicBezTo>
                    <a:pt x="2249" y="666"/>
                    <a:pt x="2566" y="507"/>
                    <a:pt x="2788" y="254"/>
                  </a:cubicBezTo>
                  <a:lnTo>
                    <a:pt x="2471" y="0"/>
                  </a:lnTo>
                  <a:cubicBezTo>
                    <a:pt x="2328" y="175"/>
                    <a:pt x="2115" y="262"/>
                    <a:pt x="1901" y="262"/>
                  </a:cubicBezTo>
                  <a:cubicBezTo>
                    <a:pt x="1687" y="262"/>
                    <a:pt x="1473" y="175"/>
                    <a:pt x="1331" y="0"/>
                  </a:cubicBezTo>
                  <a:close/>
                  <a:moveTo>
                    <a:pt x="793" y="539"/>
                  </a:moveTo>
                  <a:lnTo>
                    <a:pt x="507" y="792"/>
                  </a:lnTo>
                  <a:cubicBezTo>
                    <a:pt x="888" y="1172"/>
                    <a:pt x="1394" y="1394"/>
                    <a:pt x="1901" y="1394"/>
                  </a:cubicBezTo>
                  <a:cubicBezTo>
                    <a:pt x="2439" y="1394"/>
                    <a:pt x="2946" y="1172"/>
                    <a:pt x="3294" y="792"/>
                  </a:cubicBezTo>
                  <a:lnTo>
                    <a:pt x="3041" y="539"/>
                  </a:lnTo>
                  <a:cubicBezTo>
                    <a:pt x="2724" y="856"/>
                    <a:pt x="2344" y="1014"/>
                    <a:pt x="1901" y="1014"/>
                  </a:cubicBezTo>
                  <a:cubicBezTo>
                    <a:pt x="1489" y="1014"/>
                    <a:pt x="1078" y="856"/>
                    <a:pt x="793" y="539"/>
                  </a:cubicBezTo>
                  <a:close/>
                  <a:moveTo>
                    <a:pt x="254" y="1077"/>
                  </a:moveTo>
                  <a:lnTo>
                    <a:pt x="1" y="1331"/>
                  </a:lnTo>
                  <a:cubicBezTo>
                    <a:pt x="476" y="1837"/>
                    <a:pt x="1173" y="2154"/>
                    <a:pt x="1901" y="2154"/>
                  </a:cubicBezTo>
                  <a:cubicBezTo>
                    <a:pt x="2629" y="2154"/>
                    <a:pt x="3326" y="1837"/>
                    <a:pt x="3833" y="1331"/>
                  </a:cubicBezTo>
                  <a:lnTo>
                    <a:pt x="3548" y="1077"/>
                  </a:lnTo>
                  <a:cubicBezTo>
                    <a:pt x="3136" y="1521"/>
                    <a:pt x="2534" y="1774"/>
                    <a:pt x="1901" y="1774"/>
                  </a:cubicBezTo>
                  <a:cubicBezTo>
                    <a:pt x="1268" y="1774"/>
                    <a:pt x="698" y="1521"/>
                    <a:pt x="254" y="1077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7"/>
            <p:cNvSpPr/>
            <p:nvPr/>
          </p:nvSpPr>
          <p:spPr>
            <a:xfrm>
              <a:off x="3692951" y="1548165"/>
              <a:ext cx="68529" cy="122875"/>
            </a:xfrm>
            <a:custGeom>
              <a:avLst/>
              <a:gdLst/>
              <a:ahLst/>
              <a:cxnLst/>
              <a:rect l="l" t="t" r="r" b="b"/>
              <a:pathLst>
                <a:path w="2155" h="3864" extrusionOk="0">
                  <a:moveTo>
                    <a:pt x="254" y="1077"/>
                  </a:moveTo>
                  <a:lnTo>
                    <a:pt x="1" y="1362"/>
                  </a:lnTo>
                  <a:cubicBezTo>
                    <a:pt x="349" y="1647"/>
                    <a:pt x="349" y="2217"/>
                    <a:pt x="1" y="2502"/>
                  </a:cubicBezTo>
                  <a:lnTo>
                    <a:pt x="254" y="2819"/>
                  </a:lnTo>
                  <a:cubicBezTo>
                    <a:pt x="507" y="2597"/>
                    <a:pt x="666" y="2280"/>
                    <a:pt x="666" y="1932"/>
                  </a:cubicBezTo>
                  <a:cubicBezTo>
                    <a:pt x="666" y="1615"/>
                    <a:pt x="507" y="1299"/>
                    <a:pt x="254" y="1077"/>
                  </a:cubicBezTo>
                  <a:close/>
                  <a:moveTo>
                    <a:pt x="792" y="538"/>
                  </a:moveTo>
                  <a:lnTo>
                    <a:pt x="539" y="823"/>
                  </a:lnTo>
                  <a:cubicBezTo>
                    <a:pt x="856" y="1109"/>
                    <a:pt x="1046" y="1520"/>
                    <a:pt x="1046" y="1932"/>
                  </a:cubicBezTo>
                  <a:cubicBezTo>
                    <a:pt x="1046" y="2375"/>
                    <a:pt x="856" y="2755"/>
                    <a:pt x="539" y="3040"/>
                  </a:cubicBezTo>
                  <a:lnTo>
                    <a:pt x="792" y="3325"/>
                  </a:lnTo>
                  <a:cubicBezTo>
                    <a:pt x="1172" y="2977"/>
                    <a:pt x="1394" y="2470"/>
                    <a:pt x="1394" y="1932"/>
                  </a:cubicBezTo>
                  <a:cubicBezTo>
                    <a:pt x="1394" y="1394"/>
                    <a:pt x="1172" y="887"/>
                    <a:pt x="792" y="538"/>
                  </a:cubicBezTo>
                  <a:close/>
                  <a:moveTo>
                    <a:pt x="1331" y="0"/>
                  </a:moveTo>
                  <a:lnTo>
                    <a:pt x="1077" y="285"/>
                  </a:lnTo>
                  <a:cubicBezTo>
                    <a:pt x="1521" y="697"/>
                    <a:pt x="1774" y="1299"/>
                    <a:pt x="1774" y="1932"/>
                  </a:cubicBezTo>
                  <a:cubicBezTo>
                    <a:pt x="1774" y="2565"/>
                    <a:pt x="1521" y="3167"/>
                    <a:pt x="1077" y="3579"/>
                  </a:cubicBezTo>
                  <a:lnTo>
                    <a:pt x="1331" y="3864"/>
                  </a:lnTo>
                  <a:cubicBezTo>
                    <a:pt x="1869" y="3357"/>
                    <a:pt x="2154" y="2660"/>
                    <a:pt x="2154" y="1932"/>
                  </a:cubicBezTo>
                  <a:cubicBezTo>
                    <a:pt x="2154" y="1204"/>
                    <a:pt x="1869" y="507"/>
                    <a:pt x="13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7"/>
            <p:cNvSpPr/>
            <p:nvPr/>
          </p:nvSpPr>
          <p:spPr>
            <a:xfrm>
              <a:off x="3390819" y="1549150"/>
              <a:ext cx="68529" cy="121889"/>
            </a:xfrm>
            <a:custGeom>
              <a:avLst/>
              <a:gdLst/>
              <a:ahLst/>
              <a:cxnLst/>
              <a:rect l="l" t="t" r="r" b="b"/>
              <a:pathLst>
                <a:path w="2155" h="3833" extrusionOk="0">
                  <a:moveTo>
                    <a:pt x="1933" y="1046"/>
                  </a:moveTo>
                  <a:cubicBezTo>
                    <a:pt x="1679" y="1236"/>
                    <a:pt x="1521" y="1553"/>
                    <a:pt x="1521" y="1901"/>
                  </a:cubicBezTo>
                  <a:cubicBezTo>
                    <a:pt x="1521" y="2249"/>
                    <a:pt x="1648" y="2566"/>
                    <a:pt x="1933" y="2756"/>
                  </a:cubicBezTo>
                  <a:lnTo>
                    <a:pt x="2154" y="2471"/>
                  </a:lnTo>
                  <a:cubicBezTo>
                    <a:pt x="1806" y="2186"/>
                    <a:pt x="1806" y="1616"/>
                    <a:pt x="2154" y="1331"/>
                  </a:cubicBezTo>
                  <a:lnTo>
                    <a:pt x="1933" y="1046"/>
                  </a:lnTo>
                  <a:close/>
                  <a:moveTo>
                    <a:pt x="1394" y="507"/>
                  </a:moveTo>
                  <a:cubicBezTo>
                    <a:pt x="983" y="887"/>
                    <a:pt x="761" y="1394"/>
                    <a:pt x="761" y="1901"/>
                  </a:cubicBezTo>
                  <a:cubicBezTo>
                    <a:pt x="761" y="2439"/>
                    <a:pt x="983" y="2946"/>
                    <a:pt x="1394" y="3294"/>
                  </a:cubicBezTo>
                  <a:lnTo>
                    <a:pt x="1648" y="3009"/>
                  </a:lnTo>
                  <a:cubicBezTo>
                    <a:pt x="1331" y="2724"/>
                    <a:pt x="1141" y="2344"/>
                    <a:pt x="1141" y="1901"/>
                  </a:cubicBezTo>
                  <a:cubicBezTo>
                    <a:pt x="1141" y="1489"/>
                    <a:pt x="1331" y="1078"/>
                    <a:pt x="1648" y="792"/>
                  </a:cubicBezTo>
                  <a:lnTo>
                    <a:pt x="1394" y="507"/>
                  </a:lnTo>
                  <a:close/>
                  <a:moveTo>
                    <a:pt x="856" y="1"/>
                  </a:moveTo>
                  <a:cubicBezTo>
                    <a:pt x="318" y="476"/>
                    <a:pt x="1" y="1173"/>
                    <a:pt x="1" y="1901"/>
                  </a:cubicBezTo>
                  <a:cubicBezTo>
                    <a:pt x="1" y="2629"/>
                    <a:pt x="318" y="3326"/>
                    <a:pt x="856" y="3833"/>
                  </a:cubicBezTo>
                  <a:lnTo>
                    <a:pt x="1109" y="3548"/>
                  </a:lnTo>
                  <a:cubicBezTo>
                    <a:pt x="634" y="3136"/>
                    <a:pt x="381" y="2534"/>
                    <a:pt x="381" y="1901"/>
                  </a:cubicBezTo>
                  <a:cubicBezTo>
                    <a:pt x="381" y="1268"/>
                    <a:pt x="634" y="697"/>
                    <a:pt x="1109" y="254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37"/>
          <p:cNvGrpSpPr/>
          <p:nvPr/>
        </p:nvGrpSpPr>
        <p:grpSpPr>
          <a:xfrm>
            <a:off x="6879375" y="1239325"/>
            <a:ext cx="810711" cy="783162"/>
            <a:chOff x="6855174" y="1186599"/>
            <a:chExt cx="859077" cy="829885"/>
          </a:xfrm>
        </p:grpSpPr>
        <p:sp>
          <p:nvSpPr>
            <p:cNvPr id="3807" name="Google Shape;3807;p37"/>
            <p:cNvSpPr/>
            <p:nvPr/>
          </p:nvSpPr>
          <p:spPr>
            <a:xfrm>
              <a:off x="6999197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7"/>
            <p:cNvSpPr/>
            <p:nvPr/>
          </p:nvSpPr>
          <p:spPr>
            <a:xfrm>
              <a:off x="7142201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7"/>
            <p:cNvSpPr/>
            <p:nvPr/>
          </p:nvSpPr>
          <p:spPr>
            <a:xfrm>
              <a:off x="6999197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7"/>
            <p:cNvSpPr/>
            <p:nvPr/>
          </p:nvSpPr>
          <p:spPr>
            <a:xfrm>
              <a:off x="6855174" y="1436356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8994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7"/>
            <p:cNvSpPr/>
            <p:nvPr/>
          </p:nvSpPr>
          <p:spPr>
            <a:xfrm>
              <a:off x="6998179" y="1519958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7"/>
            <p:cNvSpPr/>
            <p:nvPr/>
          </p:nvSpPr>
          <p:spPr>
            <a:xfrm>
              <a:off x="6855174" y="1519958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7"/>
            <p:cNvSpPr/>
            <p:nvPr/>
          </p:nvSpPr>
          <p:spPr>
            <a:xfrm>
              <a:off x="7142201" y="1437373"/>
              <a:ext cx="286041" cy="166187"/>
            </a:xfrm>
            <a:custGeom>
              <a:avLst/>
              <a:gdLst/>
              <a:ahLst/>
              <a:cxnLst/>
              <a:rect l="l" t="t" r="r" b="b"/>
              <a:pathLst>
                <a:path w="8995" h="5226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7"/>
            <p:cNvSpPr/>
            <p:nvPr/>
          </p:nvSpPr>
          <p:spPr>
            <a:xfrm>
              <a:off x="7285206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7"/>
            <p:cNvSpPr/>
            <p:nvPr/>
          </p:nvSpPr>
          <p:spPr>
            <a:xfrm>
              <a:off x="7142201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7"/>
            <p:cNvSpPr/>
            <p:nvPr/>
          </p:nvSpPr>
          <p:spPr>
            <a:xfrm>
              <a:off x="6997161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98" y="1"/>
                  </a:moveTo>
                  <a:lnTo>
                    <a:pt x="1" y="2598"/>
                  </a:lnTo>
                  <a:lnTo>
                    <a:pt x="4529" y="5194"/>
                  </a:lnTo>
                  <a:lnTo>
                    <a:pt x="8995" y="2598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7"/>
            <p:cNvSpPr/>
            <p:nvPr/>
          </p:nvSpPr>
          <p:spPr>
            <a:xfrm>
              <a:off x="7140166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32" y="2597"/>
                  </a:lnTo>
                  <a:lnTo>
                    <a:pt x="1" y="7886"/>
                  </a:lnTo>
                  <a:lnTo>
                    <a:pt x="4498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7"/>
            <p:cNvSpPr/>
            <p:nvPr/>
          </p:nvSpPr>
          <p:spPr>
            <a:xfrm>
              <a:off x="6997161" y="1765677"/>
              <a:ext cx="144054" cy="250807"/>
            </a:xfrm>
            <a:custGeom>
              <a:avLst/>
              <a:gdLst/>
              <a:ahLst/>
              <a:cxnLst/>
              <a:rect l="l" t="t" r="r" b="b"/>
              <a:pathLst>
                <a:path w="4530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7"/>
            <p:cNvSpPr/>
            <p:nvPr/>
          </p:nvSpPr>
          <p:spPr>
            <a:xfrm>
              <a:off x="7280150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66" y="1"/>
                  </a:moveTo>
                  <a:lnTo>
                    <a:pt x="1" y="2598"/>
                  </a:lnTo>
                  <a:lnTo>
                    <a:pt x="4498" y="5194"/>
                  </a:lnTo>
                  <a:lnTo>
                    <a:pt x="8995" y="2598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7"/>
            <p:cNvSpPr/>
            <p:nvPr/>
          </p:nvSpPr>
          <p:spPr>
            <a:xfrm>
              <a:off x="7423154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1" y="2597"/>
                  </a:lnTo>
                  <a:lnTo>
                    <a:pt x="1" y="7886"/>
                  </a:lnTo>
                  <a:lnTo>
                    <a:pt x="4466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7"/>
            <p:cNvSpPr/>
            <p:nvPr/>
          </p:nvSpPr>
          <p:spPr>
            <a:xfrm>
              <a:off x="7280150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498" y="7886"/>
                  </a:lnTo>
                  <a:lnTo>
                    <a:pt x="449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7"/>
            <p:cNvSpPr/>
            <p:nvPr/>
          </p:nvSpPr>
          <p:spPr>
            <a:xfrm>
              <a:off x="7427193" y="1437373"/>
              <a:ext cx="287059" cy="166187"/>
            </a:xfrm>
            <a:custGeom>
              <a:avLst/>
              <a:gdLst/>
              <a:ahLst/>
              <a:cxnLst/>
              <a:rect l="l" t="t" r="r" b="b"/>
              <a:pathLst>
                <a:path w="9027" h="5226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9026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7"/>
            <p:cNvSpPr/>
            <p:nvPr/>
          </p:nvSpPr>
          <p:spPr>
            <a:xfrm>
              <a:off x="7570197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4529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7"/>
            <p:cNvSpPr/>
            <p:nvPr/>
          </p:nvSpPr>
          <p:spPr>
            <a:xfrm>
              <a:off x="7427193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7"/>
            <p:cNvSpPr/>
            <p:nvPr/>
          </p:nvSpPr>
          <p:spPr>
            <a:xfrm>
              <a:off x="7284188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598"/>
                  </a:lnTo>
                  <a:lnTo>
                    <a:pt x="4529" y="5226"/>
                  </a:lnTo>
                  <a:lnTo>
                    <a:pt x="8994" y="2598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7"/>
            <p:cNvSpPr/>
            <p:nvPr/>
          </p:nvSpPr>
          <p:spPr>
            <a:xfrm>
              <a:off x="7427193" y="1269183"/>
              <a:ext cx="143036" cy="251824"/>
            </a:xfrm>
            <a:custGeom>
              <a:avLst/>
              <a:gdLst/>
              <a:ahLst/>
              <a:cxnLst/>
              <a:rect l="l" t="t" r="r" b="b"/>
              <a:pathLst>
                <a:path w="4498" h="7919" extrusionOk="0">
                  <a:moveTo>
                    <a:pt x="4497" y="1"/>
                  </a:moveTo>
                  <a:lnTo>
                    <a:pt x="32" y="2629"/>
                  </a:lnTo>
                  <a:lnTo>
                    <a:pt x="0" y="7918"/>
                  </a:lnTo>
                  <a:lnTo>
                    <a:pt x="4497" y="5290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7"/>
            <p:cNvSpPr/>
            <p:nvPr/>
          </p:nvSpPr>
          <p:spPr>
            <a:xfrm>
              <a:off x="7284188" y="1269183"/>
              <a:ext cx="144054" cy="251824"/>
            </a:xfrm>
            <a:custGeom>
              <a:avLst/>
              <a:gdLst/>
              <a:ahLst/>
              <a:cxnLst/>
              <a:rect l="l" t="t" r="r" b="b"/>
              <a:pathLst>
                <a:path w="4530" h="7919" extrusionOk="0">
                  <a:moveTo>
                    <a:pt x="0" y="1"/>
                  </a:moveTo>
                  <a:lnTo>
                    <a:pt x="0" y="5290"/>
                  </a:lnTo>
                  <a:lnTo>
                    <a:pt x="4529" y="7918"/>
                  </a:lnTo>
                  <a:lnTo>
                    <a:pt x="4529" y="26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8" name="Google Shape;3828;p37"/>
          <p:cNvGrpSpPr/>
          <p:nvPr/>
        </p:nvGrpSpPr>
        <p:grpSpPr>
          <a:xfrm>
            <a:off x="1542857" y="3479728"/>
            <a:ext cx="508577" cy="593165"/>
            <a:chOff x="1542857" y="3479728"/>
            <a:chExt cx="508577" cy="593165"/>
          </a:xfrm>
        </p:grpSpPr>
        <p:sp>
          <p:nvSpPr>
            <p:cNvPr id="3829" name="Google Shape;3829;p37"/>
            <p:cNvSpPr/>
            <p:nvPr/>
          </p:nvSpPr>
          <p:spPr>
            <a:xfrm>
              <a:off x="1542857" y="3479728"/>
              <a:ext cx="508577" cy="294086"/>
            </a:xfrm>
            <a:custGeom>
              <a:avLst/>
              <a:gdLst/>
              <a:ahLst/>
              <a:cxnLst/>
              <a:rect l="l" t="t" r="r" b="b"/>
              <a:pathLst>
                <a:path w="15993" h="9248" extrusionOk="0">
                  <a:moveTo>
                    <a:pt x="7949" y="0"/>
                  </a:moveTo>
                  <a:lnTo>
                    <a:pt x="0" y="4624"/>
                  </a:lnTo>
                  <a:lnTo>
                    <a:pt x="8012" y="9247"/>
                  </a:lnTo>
                  <a:lnTo>
                    <a:pt x="15993" y="4624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7"/>
            <p:cNvSpPr/>
            <p:nvPr/>
          </p:nvSpPr>
          <p:spPr>
            <a:xfrm>
              <a:off x="1796621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8013" y="1"/>
                  </a:moveTo>
                  <a:lnTo>
                    <a:pt x="32" y="4624"/>
                  </a:lnTo>
                  <a:lnTo>
                    <a:pt x="1" y="14030"/>
                  </a:lnTo>
                  <a:lnTo>
                    <a:pt x="7981" y="9406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7"/>
            <p:cNvSpPr/>
            <p:nvPr/>
          </p:nvSpPr>
          <p:spPr>
            <a:xfrm>
              <a:off x="1542857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0" y="1"/>
                  </a:moveTo>
                  <a:lnTo>
                    <a:pt x="0" y="9406"/>
                  </a:lnTo>
                  <a:lnTo>
                    <a:pt x="8012" y="14030"/>
                  </a:lnTo>
                  <a:lnTo>
                    <a:pt x="801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2" name="Google Shape;3832;p37"/>
          <p:cNvGrpSpPr/>
          <p:nvPr/>
        </p:nvGrpSpPr>
        <p:grpSpPr>
          <a:xfrm>
            <a:off x="4945743" y="3391102"/>
            <a:ext cx="991015" cy="770419"/>
            <a:chOff x="4945743" y="3391102"/>
            <a:chExt cx="991015" cy="770419"/>
          </a:xfrm>
        </p:grpSpPr>
        <p:sp>
          <p:nvSpPr>
            <p:cNvPr id="3833" name="Google Shape;3833;p37"/>
            <p:cNvSpPr/>
            <p:nvPr/>
          </p:nvSpPr>
          <p:spPr>
            <a:xfrm>
              <a:off x="5409006" y="3571344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286" y="1"/>
                  </a:moveTo>
                  <a:lnTo>
                    <a:pt x="286" y="1458"/>
                  </a:lnTo>
                  <a:lnTo>
                    <a:pt x="1" y="1458"/>
                  </a:lnTo>
                  <a:lnTo>
                    <a:pt x="476" y="2313"/>
                  </a:lnTo>
                  <a:lnTo>
                    <a:pt x="982" y="1458"/>
                  </a:lnTo>
                  <a:lnTo>
                    <a:pt x="729" y="14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7"/>
            <p:cNvSpPr/>
            <p:nvPr/>
          </p:nvSpPr>
          <p:spPr>
            <a:xfrm>
              <a:off x="5409006" y="3900665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476" y="1"/>
                  </a:moveTo>
                  <a:lnTo>
                    <a:pt x="1" y="856"/>
                  </a:lnTo>
                  <a:lnTo>
                    <a:pt x="254" y="856"/>
                  </a:lnTo>
                  <a:lnTo>
                    <a:pt x="254" y="2312"/>
                  </a:lnTo>
                  <a:lnTo>
                    <a:pt x="697" y="2312"/>
                  </a:lnTo>
                  <a:lnTo>
                    <a:pt x="697" y="856"/>
                  </a:lnTo>
                  <a:lnTo>
                    <a:pt x="982" y="85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7"/>
            <p:cNvSpPr/>
            <p:nvPr/>
          </p:nvSpPr>
          <p:spPr>
            <a:xfrm>
              <a:off x="5331477" y="3669034"/>
              <a:ext cx="190355" cy="110823"/>
            </a:xfrm>
            <a:custGeom>
              <a:avLst/>
              <a:gdLst/>
              <a:ahLst/>
              <a:cxnLst/>
              <a:rect l="l" t="t" r="r" b="b"/>
              <a:pathLst>
                <a:path w="5986" h="3485" extrusionOk="0">
                  <a:moveTo>
                    <a:pt x="3009" y="1"/>
                  </a:moveTo>
                  <a:lnTo>
                    <a:pt x="0" y="1743"/>
                  </a:lnTo>
                  <a:lnTo>
                    <a:pt x="3009" y="3484"/>
                  </a:lnTo>
                  <a:lnTo>
                    <a:pt x="5986" y="1743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7"/>
            <p:cNvSpPr/>
            <p:nvPr/>
          </p:nvSpPr>
          <p:spPr>
            <a:xfrm>
              <a:off x="5427132" y="3724429"/>
              <a:ext cx="94700" cy="167204"/>
            </a:xfrm>
            <a:custGeom>
              <a:avLst/>
              <a:gdLst/>
              <a:ahLst/>
              <a:cxnLst/>
              <a:rect l="l" t="t" r="r" b="b"/>
              <a:pathLst>
                <a:path w="2978" h="5258" extrusionOk="0">
                  <a:moveTo>
                    <a:pt x="2978" y="1"/>
                  </a:moveTo>
                  <a:lnTo>
                    <a:pt x="1" y="1742"/>
                  </a:lnTo>
                  <a:lnTo>
                    <a:pt x="1" y="5258"/>
                  </a:lnTo>
                  <a:lnTo>
                    <a:pt x="2978" y="3516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7"/>
            <p:cNvSpPr/>
            <p:nvPr/>
          </p:nvSpPr>
          <p:spPr>
            <a:xfrm>
              <a:off x="5331477" y="3724429"/>
              <a:ext cx="95686" cy="167204"/>
            </a:xfrm>
            <a:custGeom>
              <a:avLst/>
              <a:gdLst/>
              <a:ahLst/>
              <a:cxnLst/>
              <a:rect l="l" t="t" r="r" b="b"/>
              <a:pathLst>
                <a:path w="3009" h="5258" extrusionOk="0">
                  <a:moveTo>
                    <a:pt x="0" y="1"/>
                  </a:moveTo>
                  <a:lnTo>
                    <a:pt x="0" y="3516"/>
                  </a:lnTo>
                  <a:lnTo>
                    <a:pt x="3009" y="5258"/>
                  </a:lnTo>
                  <a:lnTo>
                    <a:pt x="3009" y="1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7"/>
            <p:cNvSpPr/>
            <p:nvPr/>
          </p:nvSpPr>
          <p:spPr>
            <a:xfrm>
              <a:off x="5677907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2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4846"/>
                  </a:lnTo>
                  <a:lnTo>
                    <a:pt x="7759" y="4846"/>
                  </a:lnTo>
                  <a:lnTo>
                    <a:pt x="7759" y="191"/>
                  </a:lnTo>
                  <a:cubicBezTo>
                    <a:pt x="7759" y="64"/>
                    <a:pt x="7664" y="1"/>
                    <a:pt x="756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7"/>
            <p:cNvSpPr/>
            <p:nvPr/>
          </p:nvSpPr>
          <p:spPr>
            <a:xfrm>
              <a:off x="5689991" y="3706303"/>
              <a:ext cx="223586" cy="133973"/>
            </a:xfrm>
            <a:custGeom>
              <a:avLst/>
              <a:gdLst/>
              <a:ahLst/>
              <a:cxnLst/>
              <a:rect l="l" t="t" r="r" b="b"/>
              <a:pathLst>
                <a:path w="7031" h="4213" extrusionOk="0">
                  <a:moveTo>
                    <a:pt x="0" y="1"/>
                  </a:moveTo>
                  <a:lnTo>
                    <a:pt x="0" y="4212"/>
                  </a:lnTo>
                  <a:lnTo>
                    <a:pt x="7031" y="4212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7"/>
            <p:cNvSpPr/>
            <p:nvPr/>
          </p:nvSpPr>
          <p:spPr>
            <a:xfrm>
              <a:off x="5662802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0" y="1"/>
                  </a:moveTo>
                  <a:cubicBezTo>
                    <a:pt x="0" y="286"/>
                    <a:pt x="222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4" y="286"/>
                    <a:pt x="86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7"/>
            <p:cNvSpPr/>
            <p:nvPr/>
          </p:nvSpPr>
          <p:spPr>
            <a:xfrm>
              <a:off x="5770540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1" y="1"/>
                  </a:moveTo>
                  <a:cubicBezTo>
                    <a:pt x="1" y="96"/>
                    <a:pt x="33" y="159"/>
                    <a:pt x="128" y="159"/>
                  </a:cubicBezTo>
                  <a:lnTo>
                    <a:pt x="1553" y="159"/>
                  </a:lnTo>
                  <a:cubicBezTo>
                    <a:pt x="1648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7"/>
            <p:cNvSpPr/>
            <p:nvPr/>
          </p:nvSpPr>
          <p:spPr>
            <a:xfrm>
              <a:off x="4960848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3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1"/>
                  </a:lnTo>
                  <a:cubicBezTo>
                    <a:pt x="7760" y="64"/>
                    <a:pt x="7665" y="1"/>
                    <a:pt x="7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7"/>
            <p:cNvSpPr/>
            <p:nvPr/>
          </p:nvSpPr>
          <p:spPr>
            <a:xfrm>
              <a:off x="4972932" y="3706303"/>
              <a:ext cx="222600" cy="133973"/>
            </a:xfrm>
            <a:custGeom>
              <a:avLst/>
              <a:gdLst/>
              <a:ahLst/>
              <a:cxnLst/>
              <a:rect l="l" t="t" r="r" b="b"/>
              <a:pathLst>
                <a:path w="7000" h="4213" extrusionOk="0">
                  <a:moveTo>
                    <a:pt x="1" y="1"/>
                  </a:moveTo>
                  <a:lnTo>
                    <a:pt x="1" y="4212"/>
                  </a:lnTo>
                  <a:lnTo>
                    <a:pt x="7000" y="4212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7"/>
            <p:cNvSpPr/>
            <p:nvPr/>
          </p:nvSpPr>
          <p:spPr>
            <a:xfrm>
              <a:off x="4945743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1" y="1"/>
                  </a:moveTo>
                  <a:cubicBezTo>
                    <a:pt x="1" y="286"/>
                    <a:pt x="223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5" y="286"/>
                    <a:pt x="8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7"/>
            <p:cNvSpPr/>
            <p:nvPr/>
          </p:nvSpPr>
          <p:spPr>
            <a:xfrm>
              <a:off x="5053514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0" y="1"/>
                  </a:moveTo>
                  <a:cubicBezTo>
                    <a:pt x="0" y="96"/>
                    <a:pt x="32" y="159"/>
                    <a:pt x="127" y="159"/>
                  </a:cubicBezTo>
                  <a:lnTo>
                    <a:pt x="1552" y="159"/>
                  </a:lnTo>
                  <a:cubicBezTo>
                    <a:pt x="1647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7"/>
            <p:cNvSpPr/>
            <p:nvPr/>
          </p:nvSpPr>
          <p:spPr>
            <a:xfrm>
              <a:off x="5305274" y="3391102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0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7"/>
            <p:cNvSpPr/>
            <p:nvPr/>
          </p:nvSpPr>
          <p:spPr>
            <a:xfrm>
              <a:off x="5317358" y="3402168"/>
              <a:ext cx="223618" cy="132956"/>
            </a:xfrm>
            <a:custGeom>
              <a:avLst/>
              <a:gdLst/>
              <a:ahLst/>
              <a:cxnLst/>
              <a:rect l="l" t="t" r="r" b="b"/>
              <a:pathLst>
                <a:path w="7032" h="4181" extrusionOk="0">
                  <a:moveTo>
                    <a:pt x="1" y="1"/>
                  </a:moveTo>
                  <a:lnTo>
                    <a:pt x="1" y="4181"/>
                  </a:lnTo>
                  <a:lnTo>
                    <a:pt x="7031" y="4181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7"/>
            <p:cNvSpPr/>
            <p:nvPr/>
          </p:nvSpPr>
          <p:spPr>
            <a:xfrm>
              <a:off x="5290169" y="3543169"/>
              <a:ext cx="273957" cy="17140"/>
            </a:xfrm>
            <a:custGeom>
              <a:avLst/>
              <a:gdLst/>
              <a:ahLst/>
              <a:cxnLst/>
              <a:rect l="l" t="t" r="r" b="b"/>
              <a:pathLst>
                <a:path w="8615" h="539" extrusionOk="0">
                  <a:moveTo>
                    <a:pt x="1" y="0"/>
                  </a:moveTo>
                  <a:cubicBezTo>
                    <a:pt x="1" y="317"/>
                    <a:pt x="222" y="539"/>
                    <a:pt x="507" y="539"/>
                  </a:cubicBezTo>
                  <a:lnTo>
                    <a:pt x="8076" y="539"/>
                  </a:lnTo>
                  <a:cubicBezTo>
                    <a:pt x="8361" y="539"/>
                    <a:pt x="8615" y="317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7"/>
            <p:cNvSpPr/>
            <p:nvPr/>
          </p:nvSpPr>
          <p:spPr>
            <a:xfrm>
              <a:off x="5397939" y="3544155"/>
              <a:ext cx="54410" cy="4070"/>
            </a:xfrm>
            <a:custGeom>
              <a:avLst/>
              <a:gdLst/>
              <a:ahLst/>
              <a:cxnLst/>
              <a:rect l="l" t="t" r="r" b="b"/>
              <a:pathLst>
                <a:path w="1711" h="128" extrusionOk="0">
                  <a:moveTo>
                    <a:pt x="0" y="1"/>
                  </a:moveTo>
                  <a:cubicBezTo>
                    <a:pt x="0" y="64"/>
                    <a:pt x="32" y="128"/>
                    <a:pt x="127" y="128"/>
                  </a:cubicBezTo>
                  <a:lnTo>
                    <a:pt x="1552" y="128"/>
                  </a:lnTo>
                  <a:cubicBezTo>
                    <a:pt x="1647" y="128"/>
                    <a:pt x="1710" y="64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7"/>
            <p:cNvSpPr/>
            <p:nvPr/>
          </p:nvSpPr>
          <p:spPr>
            <a:xfrm>
              <a:off x="5305274" y="3992313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222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7"/>
            <p:cNvSpPr/>
            <p:nvPr/>
          </p:nvSpPr>
          <p:spPr>
            <a:xfrm>
              <a:off x="5317358" y="4003379"/>
              <a:ext cx="223618" cy="133973"/>
            </a:xfrm>
            <a:custGeom>
              <a:avLst/>
              <a:gdLst/>
              <a:ahLst/>
              <a:cxnLst/>
              <a:rect l="l" t="t" r="r" b="b"/>
              <a:pathLst>
                <a:path w="7032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7031" y="421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7"/>
            <p:cNvSpPr/>
            <p:nvPr/>
          </p:nvSpPr>
          <p:spPr>
            <a:xfrm>
              <a:off x="5290169" y="4145398"/>
              <a:ext cx="273957" cy="16123"/>
            </a:xfrm>
            <a:custGeom>
              <a:avLst/>
              <a:gdLst/>
              <a:ahLst/>
              <a:cxnLst/>
              <a:rect l="l" t="t" r="r" b="b"/>
              <a:pathLst>
                <a:path w="8615" h="507" extrusionOk="0">
                  <a:moveTo>
                    <a:pt x="1" y="0"/>
                  </a:moveTo>
                  <a:cubicBezTo>
                    <a:pt x="1" y="285"/>
                    <a:pt x="222" y="507"/>
                    <a:pt x="507" y="507"/>
                  </a:cubicBezTo>
                  <a:lnTo>
                    <a:pt x="8076" y="507"/>
                  </a:lnTo>
                  <a:cubicBezTo>
                    <a:pt x="8361" y="507"/>
                    <a:pt x="8615" y="285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7"/>
            <p:cNvSpPr/>
            <p:nvPr/>
          </p:nvSpPr>
          <p:spPr>
            <a:xfrm>
              <a:off x="5397939" y="4145398"/>
              <a:ext cx="54410" cy="4039"/>
            </a:xfrm>
            <a:custGeom>
              <a:avLst/>
              <a:gdLst/>
              <a:ahLst/>
              <a:cxnLst/>
              <a:rect l="l" t="t" r="r" b="b"/>
              <a:pathLst>
                <a:path w="1711" h="127" extrusionOk="0">
                  <a:moveTo>
                    <a:pt x="0" y="0"/>
                  </a:moveTo>
                  <a:cubicBezTo>
                    <a:pt x="0" y="63"/>
                    <a:pt x="32" y="127"/>
                    <a:pt x="127" y="127"/>
                  </a:cubicBezTo>
                  <a:lnTo>
                    <a:pt x="1552" y="127"/>
                  </a:lnTo>
                  <a:cubicBezTo>
                    <a:pt x="1647" y="127"/>
                    <a:pt x="1710" y="63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7"/>
            <p:cNvSpPr/>
            <p:nvPr/>
          </p:nvSpPr>
          <p:spPr>
            <a:xfrm>
              <a:off x="5380799" y="3433396"/>
              <a:ext cx="104781" cy="69515"/>
            </a:xfrm>
            <a:custGeom>
              <a:avLst/>
              <a:gdLst/>
              <a:ahLst/>
              <a:cxnLst/>
              <a:rect l="l" t="t" r="r" b="b"/>
              <a:pathLst>
                <a:path w="3295" h="2186" extrusionOk="0">
                  <a:moveTo>
                    <a:pt x="3104" y="0"/>
                  </a:moveTo>
                  <a:lnTo>
                    <a:pt x="1046" y="1805"/>
                  </a:lnTo>
                  <a:lnTo>
                    <a:pt x="223" y="919"/>
                  </a:lnTo>
                  <a:lnTo>
                    <a:pt x="1" y="1140"/>
                  </a:lnTo>
                  <a:lnTo>
                    <a:pt x="1046" y="2185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7"/>
            <p:cNvSpPr/>
            <p:nvPr/>
          </p:nvSpPr>
          <p:spPr>
            <a:xfrm>
              <a:off x="5749393" y="3740552"/>
              <a:ext cx="103763" cy="70532"/>
            </a:xfrm>
            <a:custGeom>
              <a:avLst/>
              <a:gdLst/>
              <a:ahLst/>
              <a:cxnLst/>
              <a:rect l="l" t="t" r="r" b="b"/>
              <a:pathLst>
                <a:path w="3263" h="2218" extrusionOk="0">
                  <a:moveTo>
                    <a:pt x="3073" y="0"/>
                  </a:moveTo>
                  <a:lnTo>
                    <a:pt x="1046" y="1805"/>
                  </a:lnTo>
                  <a:lnTo>
                    <a:pt x="191" y="950"/>
                  </a:lnTo>
                  <a:lnTo>
                    <a:pt x="1" y="1140"/>
                  </a:lnTo>
                  <a:lnTo>
                    <a:pt x="1014" y="2217"/>
                  </a:lnTo>
                  <a:lnTo>
                    <a:pt x="3263" y="222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7"/>
            <p:cNvSpPr/>
            <p:nvPr/>
          </p:nvSpPr>
          <p:spPr>
            <a:xfrm>
              <a:off x="5033384" y="3740552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104" y="0"/>
                  </a:moveTo>
                  <a:lnTo>
                    <a:pt x="1045" y="1805"/>
                  </a:lnTo>
                  <a:lnTo>
                    <a:pt x="222" y="950"/>
                  </a:lnTo>
                  <a:lnTo>
                    <a:pt x="0" y="1140"/>
                  </a:lnTo>
                  <a:lnTo>
                    <a:pt x="1045" y="2217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7"/>
            <p:cNvSpPr/>
            <p:nvPr/>
          </p:nvSpPr>
          <p:spPr>
            <a:xfrm>
              <a:off x="5379813" y="4037628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072" y="1"/>
                  </a:moveTo>
                  <a:lnTo>
                    <a:pt x="1045" y="1806"/>
                  </a:lnTo>
                  <a:lnTo>
                    <a:pt x="222" y="919"/>
                  </a:lnTo>
                  <a:lnTo>
                    <a:pt x="0" y="1141"/>
                  </a:lnTo>
                  <a:lnTo>
                    <a:pt x="1014" y="2217"/>
                  </a:lnTo>
                  <a:lnTo>
                    <a:pt x="3294" y="22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7"/>
            <p:cNvSpPr/>
            <p:nvPr/>
          </p:nvSpPr>
          <p:spPr>
            <a:xfrm>
              <a:off x="5553028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855" y="1"/>
                  </a:moveTo>
                  <a:lnTo>
                    <a:pt x="0" y="508"/>
                  </a:lnTo>
                  <a:lnTo>
                    <a:pt x="855" y="983"/>
                  </a:lnTo>
                  <a:lnTo>
                    <a:pt x="855" y="729"/>
                  </a:lnTo>
                  <a:lnTo>
                    <a:pt x="2312" y="729"/>
                  </a:lnTo>
                  <a:lnTo>
                    <a:pt x="2312" y="286"/>
                  </a:lnTo>
                  <a:lnTo>
                    <a:pt x="855" y="28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7"/>
            <p:cNvSpPr/>
            <p:nvPr/>
          </p:nvSpPr>
          <p:spPr>
            <a:xfrm>
              <a:off x="5222690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1458" y="1"/>
                  </a:moveTo>
                  <a:lnTo>
                    <a:pt x="1458" y="286"/>
                  </a:lnTo>
                  <a:lnTo>
                    <a:pt x="1" y="286"/>
                  </a:lnTo>
                  <a:lnTo>
                    <a:pt x="1" y="729"/>
                  </a:lnTo>
                  <a:lnTo>
                    <a:pt x="1458" y="729"/>
                  </a:lnTo>
                  <a:lnTo>
                    <a:pt x="1458" y="983"/>
                  </a:lnTo>
                  <a:lnTo>
                    <a:pt x="2313" y="50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0" name="Google Shape;3860;p37"/>
          <p:cNvGrpSpPr/>
          <p:nvPr/>
        </p:nvGrpSpPr>
        <p:grpSpPr>
          <a:xfrm>
            <a:off x="7665884" y="3253630"/>
            <a:ext cx="1015151" cy="895297"/>
            <a:chOff x="7665884" y="3253630"/>
            <a:chExt cx="1015151" cy="895297"/>
          </a:xfrm>
        </p:grpSpPr>
        <p:sp>
          <p:nvSpPr>
            <p:cNvPr id="3861" name="Google Shape;3861;p37"/>
            <p:cNvSpPr/>
            <p:nvPr/>
          </p:nvSpPr>
          <p:spPr>
            <a:xfrm>
              <a:off x="7665884" y="3253630"/>
              <a:ext cx="1015151" cy="895297"/>
            </a:xfrm>
            <a:custGeom>
              <a:avLst/>
              <a:gdLst/>
              <a:ahLst/>
              <a:cxnLst/>
              <a:rect l="l" t="t" r="r" b="b"/>
              <a:pathLst>
                <a:path w="31923" h="28154" extrusionOk="0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7"/>
            <p:cNvSpPr/>
            <p:nvPr/>
          </p:nvSpPr>
          <p:spPr>
            <a:xfrm>
              <a:off x="8013299" y="3951036"/>
              <a:ext cx="315265" cy="21179"/>
            </a:xfrm>
            <a:custGeom>
              <a:avLst/>
              <a:gdLst/>
              <a:ahLst/>
              <a:cxnLst/>
              <a:rect l="l" t="t" r="r" b="b"/>
              <a:pathLst>
                <a:path w="9914" h="666" extrusionOk="0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7"/>
            <p:cNvSpPr/>
            <p:nvPr/>
          </p:nvSpPr>
          <p:spPr>
            <a:xfrm>
              <a:off x="8086820" y="3848290"/>
              <a:ext cx="168222" cy="102778"/>
            </a:xfrm>
            <a:custGeom>
              <a:avLst/>
              <a:gdLst/>
              <a:ahLst/>
              <a:cxnLst/>
              <a:rect l="l" t="t" r="r" b="b"/>
              <a:pathLst>
                <a:path w="5290" h="3232" extrusionOk="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7"/>
            <p:cNvSpPr/>
            <p:nvPr/>
          </p:nvSpPr>
          <p:spPr>
            <a:xfrm>
              <a:off x="8081796" y="3844284"/>
              <a:ext cx="178271" cy="110791"/>
            </a:xfrm>
            <a:custGeom>
              <a:avLst/>
              <a:gdLst/>
              <a:ahLst/>
              <a:cxnLst/>
              <a:rect l="l" t="t" r="r" b="b"/>
              <a:pathLst>
                <a:path w="5606" h="3484" extrusionOk="0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7"/>
            <p:cNvSpPr/>
            <p:nvPr/>
          </p:nvSpPr>
          <p:spPr>
            <a:xfrm>
              <a:off x="7840084" y="3477693"/>
              <a:ext cx="661694" cy="397818"/>
            </a:xfrm>
            <a:custGeom>
              <a:avLst/>
              <a:gdLst/>
              <a:ahLst/>
              <a:cxnLst/>
              <a:rect l="l" t="t" r="r" b="b"/>
              <a:pathLst>
                <a:path w="20808" h="12510" extrusionOk="0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7"/>
            <p:cNvSpPr/>
            <p:nvPr/>
          </p:nvSpPr>
          <p:spPr>
            <a:xfrm>
              <a:off x="8008274" y="3946998"/>
              <a:ext cx="325314" cy="29224"/>
            </a:xfrm>
            <a:custGeom>
              <a:avLst/>
              <a:gdLst/>
              <a:ahLst/>
              <a:cxnLst/>
              <a:rect l="l" t="t" r="r" b="b"/>
              <a:pathLst>
                <a:path w="10230" h="919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7"/>
            <p:cNvSpPr/>
            <p:nvPr/>
          </p:nvSpPr>
          <p:spPr>
            <a:xfrm>
              <a:off x="7836077" y="3803993"/>
              <a:ext cx="669740" cy="75557"/>
            </a:xfrm>
            <a:custGeom>
              <a:avLst/>
              <a:gdLst/>
              <a:ahLst/>
              <a:cxnLst/>
              <a:rect l="l" t="t" r="r" b="b"/>
              <a:pathLst>
                <a:path w="21061" h="2376" extrusionOk="0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7"/>
            <p:cNvSpPr/>
            <p:nvPr/>
          </p:nvSpPr>
          <p:spPr>
            <a:xfrm>
              <a:off x="8152296" y="3824122"/>
              <a:ext cx="38287" cy="38319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7"/>
            <p:cNvSpPr/>
            <p:nvPr/>
          </p:nvSpPr>
          <p:spPr>
            <a:xfrm>
              <a:off x="7957935" y="3620698"/>
              <a:ext cx="93683" cy="83634"/>
            </a:xfrm>
            <a:custGeom>
              <a:avLst/>
              <a:gdLst/>
              <a:ahLst/>
              <a:cxnLst/>
              <a:rect l="l" t="t" r="r" b="b"/>
              <a:pathLst>
                <a:path w="2946" h="2630" extrusionOk="0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7"/>
            <p:cNvSpPr/>
            <p:nvPr/>
          </p:nvSpPr>
          <p:spPr>
            <a:xfrm>
              <a:off x="8317434" y="3537127"/>
              <a:ext cx="75589" cy="82585"/>
            </a:xfrm>
            <a:custGeom>
              <a:avLst/>
              <a:gdLst/>
              <a:ahLst/>
              <a:cxnLst/>
              <a:rect l="l" t="t" r="r" b="b"/>
              <a:pathLst>
                <a:path w="2377" h="2597" extrusionOk="0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7"/>
            <p:cNvSpPr/>
            <p:nvPr/>
          </p:nvSpPr>
          <p:spPr>
            <a:xfrm>
              <a:off x="8082813" y="3634817"/>
              <a:ext cx="181292" cy="88627"/>
            </a:xfrm>
            <a:custGeom>
              <a:avLst/>
              <a:gdLst/>
              <a:ahLst/>
              <a:cxnLst/>
              <a:rect l="l" t="t" r="r" b="b"/>
              <a:pathLst>
                <a:path w="5701" h="2787" extrusionOk="0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7"/>
            <p:cNvSpPr/>
            <p:nvPr/>
          </p:nvSpPr>
          <p:spPr>
            <a:xfrm>
              <a:off x="8291262" y="36478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7"/>
            <p:cNvSpPr/>
            <p:nvPr/>
          </p:nvSpPr>
          <p:spPr>
            <a:xfrm>
              <a:off x="8284203" y="36478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8290245" y="3653929"/>
              <a:ext cx="76574" cy="76574"/>
            </a:xfrm>
            <a:custGeom>
              <a:avLst/>
              <a:gdLst/>
              <a:ahLst/>
              <a:cxnLst/>
              <a:rect l="l" t="t" r="r" b="b"/>
              <a:pathLst>
                <a:path w="2408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834061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833355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8338581" y="3734510"/>
              <a:ext cx="77592" cy="76574"/>
            </a:xfrm>
            <a:custGeom>
              <a:avLst/>
              <a:gdLst/>
              <a:ahLst/>
              <a:cxnLst/>
              <a:rect l="l" t="t" r="r" b="b"/>
              <a:pathLst>
                <a:path w="2440" h="2408" extrusionOk="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0" name="Google Shape;3880;p37"/>
          <p:cNvGrpSpPr/>
          <p:nvPr/>
        </p:nvGrpSpPr>
        <p:grpSpPr>
          <a:xfrm>
            <a:off x="457205" y="1154099"/>
            <a:ext cx="985959" cy="895265"/>
            <a:chOff x="457205" y="1154099"/>
            <a:chExt cx="985959" cy="895265"/>
          </a:xfrm>
        </p:grpSpPr>
        <p:sp>
          <p:nvSpPr>
            <p:cNvPr id="3881" name="Google Shape;3881;p37"/>
            <p:cNvSpPr/>
            <p:nvPr/>
          </p:nvSpPr>
          <p:spPr>
            <a:xfrm>
              <a:off x="457205" y="1154099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7"/>
            <p:cNvSpPr/>
            <p:nvPr/>
          </p:nvSpPr>
          <p:spPr>
            <a:xfrm>
              <a:off x="790565" y="1851282"/>
              <a:ext cx="316251" cy="22196"/>
            </a:xfrm>
            <a:custGeom>
              <a:avLst/>
              <a:gdLst/>
              <a:ahLst/>
              <a:cxnLst/>
              <a:rect l="l" t="t" r="r" b="b"/>
              <a:pathLst>
                <a:path w="9945" h="698" extrusionOk="0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7"/>
            <p:cNvSpPr/>
            <p:nvPr/>
          </p:nvSpPr>
          <p:spPr>
            <a:xfrm>
              <a:off x="864086" y="1748568"/>
              <a:ext cx="169208" cy="102746"/>
            </a:xfrm>
            <a:custGeom>
              <a:avLst/>
              <a:gdLst/>
              <a:ahLst/>
              <a:cxnLst/>
              <a:rect l="l" t="t" r="r" b="b"/>
              <a:pathLst>
                <a:path w="5321" h="3231" extrusionOk="0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7"/>
            <p:cNvSpPr/>
            <p:nvPr/>
          </p:nvSpPr>
          <p:spPr>
            <a:xfrm>
              <a:off x="860048" y="1744530"/>
              <a:ext cx="177285" cy="110823"/>
            </a:xfrm>
            <a:custGeom>
              <a:avLst/>
              <a:gdLst/>
              <a:ahLst/>
              <a:cxnLst/>
              <a:rect l="l" t="t" r="r" b="b"/>
              <a:pathLst>
                <a:path w="5575" h="3485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7"/>
            <p:cNvSpPr/>
            <p:nvPr/>
          </p:nvSpPr>
          <p:spPr>
            <a:xfrm>
              <a:off x="618336" y="1378957"/>
              <a:ext cx="661694" cy="396832"/>
            </a:xfrm>
            <a:custGeom>
              <a:avLst/>
              <a:gdLst/>
              <a:ahLst/>
              <a:cxnLst/>
              <a:rect l="l" t="t" r="r" b="b"/>
              <a:pathLst>
                <a:path w="20808" h="12479" extrusionOk="0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7"/>
            <p:cNvSpPr/>
            <p:nvPr/>
          </p:nvSpPr>
          <p:spPr>
            <a:xfrm>
              <a:off x="786526" y="1847244"/>
              <a:ext cx="324328" cy="30242"/>
            </a:xfrm>
            <a:custGeom>
              <a:avLst/>
              <a:gdLst/>
              <a:ahLst/>
              <a:cxnLst/>
              <a:rect l="l" t="t" r="r" b="b"/>
              <a:pathLst>
                <a:path w="10199" h="951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7"/>
            <p:cNvSpPr/>
            <p:nvPr/>
          </p:nvSpPr>
          <p:spPr>
            <a:xfrm>
              <a:off x="613311" y="1704239"/>
              <a:ext cx="670757" cy="75557"/>
            </a:xfrm>
            <a:custGeom>
              <a:avLst/>
              <a:gdLst/>
              <a:ahLst/>
              <a:cxnLst/>
              <a:rect l="l" t="t" r="r" b="b"/>
              <a:pathLst>
                <a:path w="21093" h="2376" extrusionOk="0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7"/>
            <p:cNvSpPr/>
            <p:nvPr/>
          </p:nvSpPr>
          <p:spPr>
            <a:xfrm>
              <a:off x="930548" y="1724400"/>
              <a:ext cx="37301" cy="38287"/>
            </a:xfrm>
            <a:custGeom>
              <a:avLst/>
              <a:gdLst/>
              <a:ahLst/>
              <a:cxnLst/>
              <a:rect l="l" t="t" r="r" b="b"/>
              <a:pathLst>
                <a:path w="1173" h="1204" extrusionOk="0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7"/>
            <p:cNvSpPr/>
            <p:nvPr/>
          </p:nvSpPr>
          <p:spPr>
            <a:xfrm>
              <a:off x="733166" y="1435370"/>
              <a:ext cx="92665" cy="83602"/>
            </a:xfrm>
            <a:custGeom>
              <a:avLst/>
              <a:gdLst/>
              <a:ahLst/>
              <a:cxnLst/>
              <a:rect l="l" t="t" r="r" b="b"/>
              <a:pathLst>
                <a:path w="2914" h="2629" extrusionOk="0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7"/>
            <p:cNvSpPr/>
            <p:nvPr/>
          </p:nvSpPr>
          <p:spPr>
            <a:xfrm>
              <a:off x="1081598" y="1537066"/>
              <a:ext cx="75557" cy="83634"/>
            </a:xfrm>
            <a:custGeom>
              <a:avLst/>
              <a:gdLst/>
              <a:ahLst/>
              <a:cxnLst/>
              <a:rect l="l" t="t" r="r" b="b"/>
              <a:pathLst>
                <a:path w="2376" h="2630" extrusionOk="0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7"/>
            <p:cNvSpPr/>
            <p:nvPr/>
          </p:nvSpPr>
          <p:spPr>
            <a:xfrm>
              <a:off x="879191" y="1540087"/>
              <a:ext cx="181292" cy="89676"/>
            </a:xfrm>
            <a:custGeom>
              <a:avLst/>
              <a:gdLst/>
              <a:ahLst/>
              <a:cxnLst/>
              <a:rect l="l" t="t" r="r" b="b"/>
              <a:pathLst>
                <a:path w="5701" h="2820" extrusionOk="0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7"/>
            <p:cNvSpPr/>
            <p:nvPr/>
          </p:nvSpPr>
          <p:spPr>
            <a:xfrm>
              <a:off x="71504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7"/>
            <p:cNvSpPr/>
            <p:nvPr/>
          </p:nvSpPr>
          <p:spPr>
            <a:xfrm>
              <a:off x="70798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7"/>
            <p:cNvSpPr/>
            <p:nvPr/>
          </p:nvSpPr>
          <p:spPr>
            <a:xfrm>
              <a:off x="714022" y="1559231"/>
              <a:ext cx="76574" cy="77560"/>
            </a:xfrm>
            <a:custGeom>
              <a:avLst/>
              <a:gdLst/>
              <a:ahLst/>
              <a:cxnLst/>
              <a:rect l="l" t="t" r="r" b="b"/>
              <a:pathLst>
                <a:path w="2408" h="2439" extrusionOk="0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7"/>
            <p:cNvSpPr/>
            <p:nvPr/>
          </p:nvSpPr>
          <p:spPr>
            <a:xfrm>
              <a:off x="764361" y="15400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7"/>
            <p:cNvSpPr/>
            <p:nvPr/>
          </p:nvSpPr>
          <p:spPr>
            <a:xfrm>
              <a:off x="757334" y="15400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7"/>
            <p:cNvSpPr/>
            <p:nvPr/>
          </p:nvSpPr>
          <p:spPr>
            <a:xfrm>
              <a:off x="763376" y="1545144"/>
              <a:ext cx="76574" cy="76543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0" name="Google Shape;3900;p37"/>
          <p:cNvSpPr/>
          <p:nvPr/>
        </p:nvSpPr>
        <p:spPr>
          <a:xfrm>
            <a:off x="783505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1" name="Google Shape;3901;p37"/>
          <p:cNvSpPr/>
          <p:nvPr/>
        </p:nvSpPr>
        <p:spPr>
          <a:xfrm>
            <a:off x="1631452" y="302044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2" name="Google Shape;3902;p37"/>
          <p:cNvSpPr/>
          <p:nvPr/>
        </p:nvSpPr>
        <p:spPr>
          <a:xfrm>
            <a:off x="5260977" y="302082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3" name="Google Shape;3903;p37"/>
          <p:cNvSpPr/>
          <p:nvPr/>
        </p:nvSpPr>
        <p:spPr>
          <a:xfrm>
            <a:off x="3424050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4" name="Google Shape;3904;p37"/>
          <p:cNvSpPr/>
          <p:nvPr/>
        </p:nvSpPr>
        <p:spPr>
          <a:xfrm>
            <a:off x="7120037" y="90660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5" name="Google Shape;3905;p37"/>
          <p:cNvSpPr/>
          <p:nvPr/>
        </p:nvSpPr>
        <p:spPr>
          <a:xfrm>
            <a:off x="8014316" y="302082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6" name="Google Shape;3906;p37"/>
          <p:cNvSpPr/>
          <p:nvPr/>
        </p:nvSpPr>
        <p:spPr>
          <a:xfrm>
            <a:off x="898303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7" name="Google Shape;3907;p37"/>
          <p:cNvSpPr/>
          <p:nvPr/>
        </p:nvSpPr>
        <p:spPr>
          <a:xfrm>
            <a:off x="876170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37"/>
          <p:cNvSpPr/>
          <p:nvPr/>
        </p:nvSpPr>
        <p:spPr>
          <a:xfrm>
            <a:off x="268889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37"/>
          <p:cNvSpPr/>
          <p:nvPr/>
        </p:nvSpPr>
        <p:spPr>
          <a:xfrm>
            <a:off x="2665747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37"/>
          <p:cNvSpPr/>
          <p:nvPr/>
        </p:nvSpPr>
        <p:spPr>
          <a:xfrm>
            <a:off x="4484516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1" name="Google Shape;3911;p37"/>
          <p:cNvSpPr/>
          <p:nvPr/>
        </p:nvSpPr>
        <p:spPr>
          <a:xfrm>
            <a:off x="4461366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2" name="Google Shape;3912;p37"/>
          <p:cNvSpPr/>
          <p:nvPr/>
        </p:nvSpPr>
        <p:spPr>
          <a:xfrm>
            <a:off x="8175447" y="255822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3" name="Google Shape;3913;p37"/>
          <p:cNvSpPr/>
          <p:nvPr/>
        </p:nvSpPr>
        <p:spPr>
          <a:xfrm>
            <a:off x="8153282" y="290971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4" name="Google Shape;3914;p37"/>
          <p:cNvSpPr/>
          <p:nvPr/>
        </p:nvSpPr>
        <p:spPr>
          <a:xfrm>
            <a:off x="633953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37"/>
          <p:cNvSpPr/>
          <p:nvPr/>
        </p:nvSpPr>
        <p:spPr>
          <a:xfrm>
            <a:off x="6317405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6" name="Google Shape;3916;p3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System Architecture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7" name="Google Shape;3917;p37"/>
          <p:cNvSpPr txBox="1"/>
          <p:nvPr/>
        </p:nvSpPr>
        <p:spPr>
          <a:xfrm>
            <a:off x="299172" y="2056366"/>
            <a:ext cx="1205400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1100" dirty="0">
                <a:latin typeface="Fira Sans"/>
                <a:ea typeface="Fira Sans"/>
                <a:cs typeface="Fira Sans"/>
                <a:sym typeface="Fira Sans"/>
              </a:rPr>
              <a:t>Donors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8" name="Google Shape;3918;p37"/>
          <p:cNvSpPr txBox="1"/>
          <p:nvPr/>
        </p:nvSpPr>
        <p:spPr>
          <a:xfrm>
            <a:off x="1194438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Fira Sans"/>
                <a:ea typeface="Fira Sans"/>
                <a:cs typeface="Fira Sans"/>
                <a:sym typeface="Fira Sans"/>
              </a:rPr>
              <a:t>Admins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9" name="Google Shape;3919;p37"/>
          <p:cNvSpPr txBox="1"/>
          <p:nvPr/>
        </p:nvSpPr>
        <p:spPr>
          <a:xfrm>
            <a:off x="2986538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100" dirty="0">
                <a:latin typeface="Fira Sans"/>
                <a:ea typeface="Fira Sans"/>
                <a:cs typeface="Fira Sans"/>
                <a:sym typeface="Fira Sans"/>
              </a:rPr>
              <a:t>Delivery Personnel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0" name="Google Shape;3920;p37"/>
          <p:cNvSpPr txBox="1"/>
          <p:nvPr/>
        </p:nvSpPr>
        <p:spPr>
          <a:xfrm>
            <a:off x="6682013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Fira Sans"/>
                <a:ea typeface="Fira Sans"/>
                <a:cs typeface="Fira Sans"/>
                <a:sym typeface="Fira Sans"/>
              </a:rPr>
              <a:t>NGO Requests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1" name="Google Shape;3921;p37"/>
          <p:cNvSpPr txBox="1"/>
          <p:nvPr/>
        </p:nvSpPr>
        <p:spPr>
          <a:xfrm>
            <a:off x="48234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Fira Sans"/>
                <a:ea typeface="Fira Sans"/>
                <a:cs typeface="Fira Sans"/>
                <a:sym typeface="Fira Sans"/>
              </a:rPr>
              <a:t>Food Donations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2" name="Google Shape;3922;p37"/>
          <p:cNvSpPr txBox="1"/>
          <p:nvPr/>
        </p:nvSpPr>
        <p:spPr>
          <a:xfrm>
            <a:off x="75707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Fira Sans"/>
                <a:ea typeface="Fira Sans"/>
                <a:cs typeface="Fira Sans"/>
                <a:sym typeface="Fira Sans"/>
              </a:rPr>
              <a:t>Delivery Tracking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latin typeface="Fira Sans Medium"/>
                <a:ea typeface="Fira Sans Medium"/>
                <a:cs typeface="Fira Sans Medium"/>
                <a:sym typeface="Fira Sans Medium"/>
              </a:rPr>
              <a:t>Frontend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HTML, CSS, JavaScript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latin typeface="Fira Sans Medium"/>
                <a:ea typeface="Fira Sans Medium"/>
                <a:cs typeface="Fira Sans Medium"/>
                <a:sym typeface="Fira Sans Medium"/>
              </a:rPr>
              <a:t>Backend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Java, Servlets, JSP, JDBC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MySQL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Technology Stack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Server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 Apache Tomcat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030833" y="2455737"/>
            <a:ext cx="1975223" cy="21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Other Technologies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Maven (For Dependency management)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latin typeface="Fira Sans Medium"/>
                <a:ea typeface="Fira Sans Medium"/>
                <a:cs typeface="Fira Sans Medium"/>
                <a:sym typeface="Fira Sans Medium"/>
              </a:rPr>
              <a:t>Platform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07" y="383797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Cross independent platform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8" name="Google Shape;4568;p40"/>
          <p:cNvGrpSpPr/>
          <p:nvPr/>
        </p:nvGrpSpPr>
        <p:grpSpPr>
          <a:xfrm>
            <a:off x="6252125" y="1163825"/>
            <a:ext cx="71700" cy="1176650"/>
            <a:chOff x="1159825" y="2932050"/>
            <a:chExt cx="71700" cy="1176650"/>
          </a:xfrm>
        </p:grpSpPr>
        <p:cxnSp>
          <p:nvCxnSpPr>
            <p:cNvPr id="4569" name="Google Shape;4569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2228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0" name="Google Shape;4570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40"/>
          <p:cNvGrpSpPr/>
          <p:nvPr/>
        </p:nvGrpSpPr>
        <p:grpSpPr>
          <a:xfrm>
            <a:off x="4287550" y="1163825"/>
            <a:ext cx="71700" cy="1176650"/>
            <a:chOff x="1159825" y="2932050"/>
            <a:chExt cx="71700" cy="1176650"/>
          </a:xfrm>
        </p:grpSpPr>
        <p:cxnSp>
          <p:nvCxnSpPr>
            <p:cNvPr id="4572" name="Google Shape;4572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F2A3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3" name="Google Shape;4573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40"/>
          <p:cNvGrpSpPr/>
          <p:nvPr/>
        </p:nvGrpSpPr>
        <p:grpSpPr>
          <a:xfrm>
            <a:off x="3088050" y="2801550"/>
            <a:ext cx="71700" cy="1307150"/>
            <a:chOff x="1159825" y="2801550"/>
            <a:chExt cx="71700" cy="1307150"/>
          </a:xfrm>
        </p:grpSpPr>
        <p:cxnSp>
          <p:nvCxnSpPr>
            <p:cNvPr id="4575" name="Google Shape;4575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30475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6" name="Google Shape;4576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40"/>
          <p:cNvGrpSpPr/>
          <p:nvPr/>
        </p:nvGrpSpPr>
        <p:grpSpPr>
          <a:xfrm>
            <a:off x="1159825" y="2801550"/>
            <a:ext cx="71700" cy="1307150"/>
            <a:chOff x="1159825" y="2801550"/>
            <a:chExt cx="71700" cy="1307150"/>
          </a:xfrm>
        </p:grpSpPr>
        <p:cxnSp>
          <p:nvCxnSpPr>
            <p:cNvPr id="4578" name="Google Shape;4578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9" name="Google Shape;4579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0" name="Google Shape;4580;p40"/>
          <p:cNvGrpSpPr/>
          <p:nvPr/>
        </p:nvGrpSpPr>
        <p:grpSpPr>
          <a:xfrm>
            <a:off x="1044427" y="1047045"/>
            <a:ext cx="7055146" cy="2876780"/>
            <a:chOff x="1044427" y="1047045"/>
            <a:chExt cx="7055146" cy="2876780"/>
          </a:xfrm>
        </p:grpSpPr>
        <p:sp>
          <p:nvSpPr>
            <p:cNvPr id="4581" name="Google Shape;4581;p40"/>
            <p:cNvSpPr/>
            <p:nvPr/>
          </p:nvSpPr>
          <p:spPr>
            <a:xfrm>
              <a:off x="2448100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19730" y="0"/>
                  </a:moveTo>
                  <a:cubicBezTo>
                    <a:pt x="19730" y="5447"/>
                    <a:pt x="17513" y="10387"/>
                    <a:pt x="13935" y="13934"/>
                  </a:cubicBezTo>
                  <a:cubicBezTo>
                    <a:pt x="10388" y="17513"/>
                    <a:pt x="5447" y="19730"/>
                    <a:pt x="0" y="19730"/>
                  </a:cubicBezTo>
                  <a:lnTo>
                    <a:pt x="0" y="43545"/>
                  </a:lnTo>
                  <a:cubicBezTo>
                    <a:pt x="12034" y="43545"/>
                    <a:pt x="22897" y="38668"/>
                    <a:pt x="30782" y="30782"/>
                  </a:cubicBezTo>
                  <a:cubicBezTo>
                    <a:pt x="38668" y="22928"/>
                    <a:pt x="43545" y="12034"/>
                    <a:pt x="435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044427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0" y="0"/>
                  </a:moveTo>
                  <a:cubicBezTo>
                    <a:pt x="0" y="12034"/>
                    <a:pt x="4877" y="22897"/>
                    <a:pt x="12731" y="30782"/>
                  </a:cubicBezTo>
                  <a:cubicBezTo>
                    <a:pt x="20617" y="38668"/>
                    <a:pt x="31511" y="43545"/>
                    <a:pt x="43545" y="43545"/>
                  </a:cubicBezTo>
                  <a:lnTo>
                    <a:pt x="43545" y="19730"/>
                  </a:lnTo>
                  <a:cubicBezTo>
                    <a:pt x="38098" y="19730"/>
                    <a:pt x="33158" y="17513"/>
                    <a:pt x="29579" y="13934"/>
                  </a:cubicBezTo>
                  <a:cubicBezTo>
                    <a:pt x="26032" y="10387"/>
                    <a:pt x="23815" y="5447"/>
                    <a:pt x="238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4487738" y="1047045"/>
              <a:ext cx="3611835" cy="908608"/>
            </a:xfrm>
            <a:custGeom>
              <a:avLst/>
              <a:gdLst/>
              <a:ahLst/>
              <a:cxnLst/>
              <a:rect l="l" t="t" r="r" b="b"/>
              <a:pathLst>
                <a:path w="112047" h="28187" extrusionOk="0">
                  <a:moveTo>
                    <a:pt x="101469" y="1"/>
                  </a:moveTo>
                  <a:lnTo>
                    <a:pt x="101469" y="2123"/>
                  </a:lnTo>
                  <a:lnTo>
                    <a:pt x="1" y="2123"/>
                  </a:lnTo>
                  <a:lnTo>
                    <a:pt x="1" y="25969"/>
                  </a:lnTo>
                  <a:lnTo>
                    <a:pt x="101469" y="25969"/>
                  </a:lnTo>
                  <a:lnTo>
                    <a:pt x="101469" y="28186"/>
                  </a:lnTo>
                  <a:lnTo>
                    <a:pt x="112046" y="14062"/>
                  </a:lnTo>
                  <a:lnTo>
                    <a:pt x="1014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0"/>
            <p:cNvSpPr/>
            <p:nvPr/>
          </p:nvSpPr>
          <p:spPr>
            <a:xfrm>
              <a:off x="3084064" y="1115448"/>
              <a:ext cx="1403705" cy="1404737"/>
            </a:xfrm>
            <a:custGeom>
              <a:avLst/>
              <a:gdLst/>
              <a:ahLst/>
              <a:cxnLst/>
              <a:rect l="l" t="t" r="r" b="b"/>
              <a:pathLst>
                <a:path w="43546" h="43578" extrusionOk="0">
                  <a:moveTo>
                    <a:pt x="43546" y="1"/>
                  </a:moveTo>
                  <a:cubicBezTo>
                    <a:pt x="31512" y="1"/>
                    <a:pt x="20649" y="4878"/>
                    <a:pt x="12764" y="12763"/>
                  </a:cubicBezTo>
                  <a:cubicBezTo>
                    <a:pt x="4878" y="20649"/>
                    <a:pt x="1" y="31543"/>
                    <a:pt x="1" y="43577"/>
                  </a:cubicBezTo>
                  <a:lnTo>
                    <a:pt x="23816" y="43577"/>
                  </a:lnTo>
                  <a:cubicBezTo>
                    <a:pt x="23816" y="38130"/>
                    <a:pt x="26033" y="33190"/>
                    <a:pt x="29612" y="29611"/>
                  </a:cubicBezTo>
                  <a:cubicBezTo>
                    <a:pt x="33158" y="26033"/>
                    <a:pt x="38099" y="23847"/>
                    <a:pt x="43546" y="23847"/>
                  </a:cubicBezTo>
                  <a:lnTo>
                    <a:pt x="4354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0"/>
            <p:cNvSpPr/>
            <p:nvPr/>
          </p:nvSpPr>
          <p:spPr>
            <a:xfrm>
              <a:off x="3608786" y="1697322"/>
              <a:ext cx="439008" cy="290985"/>
            </a:xfrm>
            <a:custGeom>
              <a:avLst/>
              <a:gdLst/>
              <a:ahLst/>
              <a:cxnLst/>
              <a:rect l="l" t="t" r="r" b="b"/>
              <a:pathLst>
                <a:path w="13619" h="9027" extrusionOk="0">
                  <a:moveTo>
                    <a:pt x="12162" y="1"/>
                  </a:moveTo>
                  <a:lnTo>
                    <a:pt x="10705" y="3453"/>
                  </a:lnTo>
                  <a:lnTo>
                    <a:pt x="11560" y="3073"/>
                  </a:lnTo>
                  <a:lnTo>
                    <a:pt x="11560" y="3073"/>
                  </a:lnTo>
                  <a:cubicBezTo>
                    <a:pt x="11180" y="5796"/>
                    <a:pt x="8837" y="7918"/>
                    <a:pt x="6050" y="7918"/>
                  </a:cubicBezTo>
                  <a:cubicBezTo>
                    <a:pt x="3421" y="7918"/>
                    <a:pt x="1236" y="6081"/>
                    <a:pt x="634" y="3675"/>
                  </a:cubicBezTo>
                  <a:lnTo>
                    <a:pt x="1" y="5195"/>
                  </a:lnTo>
                  <a:cubicBezTo>
                    <a:pt x="1046" y="7443"/>
                    <a:pt x="3358" y="9027"/>
                    <a:pt x="6050" y="9027"/>
                  </a:cubicBezTo>
                  <a:cubicBezTo>
                    <a:pt x="9470" y="9027"/>
                    <a:pt x="12320" y="6398"/>
                    <a:pt x="12700" y="3041"/>
                  </a:cubicBezTo>
                  <a:lnTo>
                    <a:pt x="13619" y="3453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3558789" y="1557487"/>
              <a:ext cx="440008" cy="290953"/>
            </a:xfrm>
            <a:custGeom>
              <a:avLst/>
              <a:gdLst/>
              <a:ahLst/>
              <a:cxnLst/>
              <a:rect l="l" t="t" r="r" b="b"/>
              <a:pathLst>
                <a:path w="13650" h="9026" extrusionOk="0">
                  <a:moveTo>
                    <a:pt x="7601" y="0"/>
                  </a:moveTo>
                  <a:cubicBezTo>
                    <a:pt x="4149" y="0"/>
                    <a:pt x="1299" y="2629"/>
                    <a:pt x="950" y="5954"/>
                  </a:cubicBezTo>
                  <a:lnTo>
                    <a:pt x="0" y="5574"/>
                  </a:lnTo>
                  <a:lnTo>
                    <a:pt x="1457" y="9026"/>
                  </a:lnTo>
                  <a:lnTo>
                    <a:pt x="2914" y="5574"/>
                  </a:lnTo>
                  <a:lnTo>
                    <a:pt x="2914" y="5574"/>
                  </a:lnTo>
                  <a:lnTo>
                    <a:pt x="2090" y="5922"/>
                  </a:lnTo>
                  <a:cubicBezTo>
                    <a:pt x="2439" y="3199"/>
                    <a:pt x="4782" y="1109"/>
                    <a:pt x="7601" y="1109"/>
                  </a:cubicBezTo>
                  <a:cubicBezTo>
                    <a:pt x="10198" y="1109"/>
                    <a:pt x="12383" y="2914"/>
                    <a:pt x="12984" y="5352"/>
                  </a:cubicBezTo>
                  <a:lnTo>
                    <a:pt x="13649" y="3832"/>
                  </a:lnTo>
                  <a:cubicBezTo>
                    <a:pt x="12573" y="1552"/>
                    <a:pt x="10261" y="0"/>
                    <a:pt x="76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3859929" y="1642200"/>
              <a:ext cx="57185" cy="44968"/>
            </a:xfrm>
            <a:custGeom>
              <a:avLst/>
              <a:gdLst/>
              <a:ahLst/>
              <a:cxnLst/>
              <a:rect l="l" t="t" r="r" b="b"/>
              <a:pathLst>
                <a:path w="1774" h="1395" extrusionOk="0">
                  <a:moveTo>
                    <a:pt x="0" y="1"/>
                  </a:moveTo>
                  <a:lnTo>
                    <a:pt x="0" y="1"/>
                  </a:lnTo>
                  <a:cubicBezTo>
                    <a:pt x="444" y="349"/>
                    <a:pt x="792" y="824"/>
                    <a:pt x="1077" y="1394"/>
                  </a:cubicBezTo>
                  <a:lnTo>
                    <a:pt x="1774" y="1394"/>
                  </a:lnTo>
                  <a:cubicBezTo>
                    <a:pt x="1299" y="793"/>
                    <a:pt x="697" y="318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3844617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0" y="1"/>
                  </a:moveTo>
                  <a:cubicBezTo>
                    <a:pt x="127" y="666"/>
                    <a:pt x="190" y="1426"/>
                    <a:pt x="190" y="2186"/>
                  </a:cubicBezTo>
                  <a:lnTo>
                    <a:pt x="1837" y="2186"/>
                  </a:lnTo>
                  <a:cubicBezTo>
                    <a:pt x="1837" y="1394"/>
                    <a:pt x="1647" y="634"/>
                    <a:pt x="13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0"/>
            <p:cNvSpPr/>
            <p:nvPr/>
          </p:nvSpPr>
          <p:spPr>
            <a:xfrm>
              <a:off x="3702719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475" y="1"/>
                  </a:moveTo>
                  <a:cubicBezTo>
                    <a:pt x="190" y="634"/>
                    <a:pt x="0" y="1363"/>
                    <a:pt x="0" y="2186"/>
                  </a:cubicBezTo>
                  <a:lnTo>
                    <a:pt x="1647" y="2186"/>
                  </a:lnTo>
                  <a:cubicBezTo>
                    <a:pt x="1647" y="1426"/>
                    <a:pt x="1711" y="666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0"/>
            <p:cNvSpPr/>
            <p:nvPr/>
          </p:nvSpPr>
          <p:spPr>
            <a:xfrm>
              <a:off x="3774184" y="1630982"/>
              <a:ext cx="59248" cy="56186"/>
            </a:xfrm>
            <a:custGeom>
              <a:avLst/>
              <a:gdLst/>
              <a:ahLst/>
              <a:cxnLst/>
              <a:rect l="l" t="t" r="r" b="b"/>
              <a:pathLst>
                <a:path w="1838" h="1743" extrusionOk="0">
                  <a:moveTo>
                    <a:pt x="919" y="0"/>
                  </a:moveTo>
                  <a:cubicBezTo>
                    <a:pt x="570" y="0"/>
                    <a:pt x="222" y="634"/>
                    <a:pt x="0" y="1742"/>
                  </a:cubicBezTo>
                  <a:lnTo>
                    <a:pt x="1837" y="1742"/>
                  </a:lnTo>
                  <a:cubicBezTo>
                    <a:pt x="1584" y="634"/>
                    <a:pt x="1235" y="0"/>
                    <a:pt x="9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3723123" y="1633013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869" y="1"/>
                  </a:moveTo>
                  <a:lnTo>
                    <a:pt x="1869" y="1"/>
                  </a:lnTo>
                  <a:cubicBezTo>
                    <a:pt x="1109" y="223"/>
                    <a:pt x="444" y="824"/>
                    <a:pt x="1" y="1679"/>
                  </a:cubicBezTo>
                  <a:lnTo>
                    <a:pt x="1268" y="1679"/>
                  </a:lnTo>
                  <a:cubicBezTo>
                    <a:pt x="1394" y="983"/>
                    <a:pt x="1616" y="381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3823181" y="1633013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381"/>
                    <a:pt x="475" y="983"/>
                    <a:pt x="602" y="1679"/>
                  </a:cubicBezTo>
                  <a:lnTo>
                    <a:pt x="1869" y="1679"/>
                  </a:lnTo>
                  <a:cubicBezTo>
                    <a:pt x="1425" y="824"/>
                    <a:pt x="760" y="22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0"/>
            <p:cNvSpPr/>
            <p:nvPr/>
          </p:nvSpPr>
          <p:spPr>
            <a:xfrm>
              <a:off x="3765996" y="1697322"/>
              <a:ext cx="74560" cy="70498"/>
            </a:xfrm>
            <a:custGeom>
              <a:avLst/>
              <a:gdLst/>
              <a:ahLst/>
              <a:cxnLst/>
              <a:rect l="l" t="t" r="r" b="b"/>
              <a:pathLst>
                <a:path w="2313" h="2187" extrusionOk="0">
                  <a:moveTo>
                    <a:pt x="191" y="1"/>
                  </a:moveTo>
                  <a:cubicBezTo>
                    <a:pt x="64" y="603"/>
                    <a:pt x="1" y="1363"/>
                    <a:pt x="1" y="2186"/>
                  </a:cubicBezTo>
                  <a:lnTo>
                    <a:pt x="2313" y="2186"/>
                  </a:lnTo>
                  <a:cubicBezTo>
                    <a:pt x="2313" y="1363"/>
                    <a:pt x="2249" y="603"/>
                    <a:pt x="21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0"/>
            <p:cNvSpPr/>
            <p:nvPr/>
          </p:nvSpPr>
          <p:spPr>
            <a:xfrm>
              <a:off x="3765996" y="1777974"/>
              <a:ext cx="74560" cy="70466"/>
            </a:xfrm>
            <a:custGeom>
              <a:avLst/>
              <a:gdLst/>
              <a:ahLst/>
              <a:cxnLst/>
              <a:rect l="l" t="t" r="r" b="b"/>
              <a:pathLst>
                <a:path w="2313" h="2186" extrusionOk="0">
                  <a:moveTo>
                    <a:pt x="1" y="1"/>
                  </a:moveTo>
                  <a:cubicBezTo>
                    <a:pt x="1" y="824"/>
                    <a:pt x="64" y="1553"/>
                    <a:pt x="191" y="2186"/>
                  </a:cubicBezTo>
                  <a:lnTo>
                    <a:pt x="2123" y="2186"/>
                  </a:lnTo>
                  <a:cubicBezTo>
                    <a:pt x="2249" y="1553"/>
                    <a:pt x="2313" y="824"/>
                    <a:pt x="2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823181" y="1857594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602" y="1"/>
                  </a:moveTo>
                  <a:cubicBezTo>
                    <a:pt x="475" y="729"/>
                    <a:pt x="254" y="1331"/>
                    <a:pt x="0" y="1679"/>
                  </a:cubicBezTo>
                  <a:cubicBezTo>
                    <a:pt x="760" y="1489"/>
                    <a:pt x="1425" y="856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3844617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190" y="1"/>
                  </a:moveTo>
                  <a:cubicBezTo>
                    <a:pt x="190" y="729"/>
                    <a:pt x="127" y="1521"/>
                    <a:pt x="0" y="2186"/>
                  </a:cubicBezTo>
                  <a:lnTo>
                    <a:pt x="1362" y="2186"/>
                  </a:lnTo>
                  <a:cubicBezTo>
                    <a:pt x="1647" y="1553"/>
                    <a:pt x="1837" y="793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0"/>
            <p:cNvSpPr/>
            <p:nvPr/>
          </p:nvSpPr>
          <p:spPr>
            <a:xfrm>
              <a:off x="3723123" y="1857594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" y="1"/>
                  </a:moveTo>
                  <a:cubicBezTo>
                    <a:pt x="444" y="856"/>
                    <a:pt x="1109" y="1489"/>
                    <a:pt x="1869" y="1679"/>
                  </a:cubicBezTo>
                  <a:cubicBezTo>
                    <a:pt x="1616" y="1331"/>
                    <a:pt x="1394" y="729"/>
                    <a:pt x="12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0"/>
            <p:cNvSpPr/>
            <p:nvPr/>
          </p:nvSpPr>
          <p:spPr>
            <a:xfrm>
              <a:off x="3702719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0" y="1"/>
                  </a:moveTo>
                  <a:cubicBezTo>
                    <a:pt x="32" y="793"/>
                    <a:pt x="190" y="1553"/>
                    <a:pt x="475" y="2186"/>
                  </a:cubicBezTo>
                  <a:lnTo>
                    <a:pt x="1837" y="2186"/>
                  </a:lnTo>
                  <a:cubicBezTo>
                    <a:pt x="1711" y="1521"/>
                    <a:pt x="1647" y="761"/>
                    <a:pt x="16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3774184" y="1857594"/>
              <a:ext cx="59248" cy="57217"/>
            </a:xfrm>
            <a:custGeom>
              <a:avLst/>
              <a:gdLst/>
              <a:ahLst/>
              <a:cxnLst/>
              <a:rect l="l" t="t" r="r" b="b"/>
              <a:pathLst>
                <a:path w="1838" h="1775" extrusionOk="0">
                  <a:moveTo>
                    <a:pt x="0" y="1"/>
                  </a:moveTo>
                  <a:cubicBezTo>
                    <a:pt x="222" y="1109"/>
                    <a:pt x="570" y="1774"/>
                    <a:pt x="919" y="1774"/>
                  </a:cubicBezTo>
                  <a:cubicBezTo>
                    <a:pt x="1235" y="1774"/>
                    <a:pt x="1584" y="1109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3898707" y="1697322"/>
              <a:ext cx="46999" cy="70498"/>
            </a:xfrm>
            <a:custGeom>
              <a:avLst/>
              <a:gdLst/>
              <a:ahLst/>
              <a:cxnLst/>
              <a:rect l="l" t="t" r="r" b="b"/>
              <a:pathLst>
                <a:path w="1458" h="2187" extrusionOk="0">
                  <a:moveTo>
                    <a:pt x="1" y="1"/>
                  </a:moveTo>
                  <a:cubicBezTo>
                    <a:pt x="286" y="634"/>
                    <a:pt x="444" y="1394"/>
                    <a:pt x="476" y="2186"/>
                  </a:cubicBezTo>
                  <a:lnTo>
                    <a:pt x="1458" y="2186"/>
                  </a:lnTo>
                  <a:cubicBezTo>
                    <a:pt x="1426" y="1394"/>
                    <a:pt x="1173" y="634"/>
                    <a:pt x="76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3898707" y="1777974"/>
              <a:ext cx="46999" cy="70466"/>
            </a:xfrm>
            <a:custGeom>
              <a:avLst/>
              <a:gdLst/>
              <a:ahLst/>
              <a:cxnLst/>
              <a:rect l="l" t="t" r="r" b="b"/>
              <a:pathLst>
                <a:path w="1458" h="2186" extrusionOk="0">
                  <a:moveTo>
                    <a:pt x="476" y="1"/>
                  </a:moveTo>
                  <a:cubicBezTo>
                    <a:pt x="444" y="793"/>
                    <a:pt x="286" y="1521"/>
                    <a:pt x="1" y="2186"/>
                  </a:cubicBezTo>
                  <a:lnTo>
                    <a:pt x="761" y="2186"/>
                  </a:lnTo>
                  <a:cubicBezTo>
                    <a:pt x="1173" y="1553"/>
                    <a:pt x="1426" y="793"/>
                    <a:pt x="14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0"/>
            <p:cNvSpPr/>
            <p:nvPr/>
          </p:nvSpPr>
          <p:spPr>
            <a:xfrm>
              <a:off x="3859929" y="1858626"/>
              <a:ext cx="57185" cy="43936"/>
            </a:xfrm>
            <a:custGeom>
              <a:avLst/>
              <a:gdLst/>
              <a:ahLst/>
              <a:cxnLst/>
              <a:rect l="l" t="t" r="r" b="b"/>
              <a:pathLst>
                <a:path w="1774" h="1363" extrusionOk="0">
                  <a:moveTo>
                    <a:pt x="1077" y="1"/>
                  </a:moveTo>
                  <a:cubicBezTo>
                    <a:pt x="792" y="539"/>
                    <a:pt x="444" y="1014"/>
                    <a:pt x="0" y="1362"/>
                  </a:cubicBezTo>
                  <a:lnTo>
                    <a:pt x="0" y="1362"/>
                  </a:lnTo>
                  <a:cubicBezTo>
                    <a:pt x="697" y="1077"/>
                    <a:pt x="1299" y="602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0"/>
            <p:cNvSpPr/>
            <p:nvPr/>
          </p:nvSpPr>
          <p:spPr>
            <a:xfrm>
              <a:off x="3689438" y="1857594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" y="1"/>
                  </a:moveTo>
                  <a:cubicBezTo>
                    <a:pt x="476" y="634"/>
                    <a:pt x="1077" y="1109"/>
                    <a:pt x="1774" y="1394"/>
                  </a:cubicBezTo>
                  <a:cubicBezTo>
                    <a:pt x="1331" y="1046"/>
                    <a:pt x="982" y="571"/>
                    <a:pt x="6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3689438" y="1642200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774" y="1"/>
                  </a:moveTo>
                  <a:cubicBezTo>
                    <a:pt x="1077" y="318"/>
                    <a:pt x="476" y="793"/>
                    <a:pt x="1" y="1394"/>
                  </a:cubicBezTo>
                  <a:lnTo>
                    <a:pt x="697" y="1394"/>
                  </a:lnTo>
                  <a:cubicBezTo>
                    <a:pt x="982" y="824"/>
                    <a:pt x="1331" y="349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3660878" y="1697322"/>
              <a:ext cx="46966" cy="70498"/>
            </a:xfrm>
            <a:custGeom>
              <a:avLst/>
              <a:gdLst/>
              <a:ahLst/>
              <a:cxnLst/>
              <a:rect l="l" t="t" r="r" b="b"/>
              <a:pathLst>
                <a:path w="1457" h="2187" extrusionOk="0">
                  <a:moveTo>
                    <a:pt x="697" y="1"/>
                  </a:moveTo>
                  <a:cubicBezTo>
                    <a:pt x="285" y="634"/>
                    <a:pt x="32" y="1394"/>
                    <a:pt x="0" y="2186"/>
                  </a:cubicBezTo>
                  <a:lnTo>
                    <a:pt x="982" y="2186"/>
                  </a:lnTo>
                  <a:cubicBezTo>
                    <a:pt x="1013" y="1394"/>
                    <a:pt x="1172" y="634"/>
                    <a:pt x="14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3660878" y="1777974"/>
              <a:ext cx="46966" cy="70466"/>
            </a:xfrm>
            <a:custGeom>
              <a:avLst/>
              <a:gdLst/>
              <a:ahLst/>
              <a:cxnLst/>
              <a:rect l="l" t="t" r="r" b="b"/>
              <a:pathLst>
                <a:path w="1457" h="2186" extrusionOk="0">
                  <a:moveTo>
                    <a:pt x="0" y="1"/>
                  </a:moveTo>
                  <a:cubicBezTo>
                    <a:pt x="32" y="793"/>
                    <a:pt x="285" y="1553"/>
                    <a:pt x="697" y="2186"/>
                  </a:cubicBezTo>
                  <a:lnTo>
                    <a:pt x="1457" y="2186"/>
                  </a:lnTo>
                  <a:cubicBezTo>
                    <a:pt x="1172" y="1521"/>
                    <a:pt x="1013" y="793"/>
                    <a:pt x="98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0"/>
            <p:cNvSpPr/>
            <p:nvPr/>
          </p:nvSpPr>
          <p:spPr>
            <a:xfrm>
              <a:off x="2911543" y="3017281"/>
              <a:ext cx="513536" cy="316515"/>
            </a:xfrm>
            <a:custGeom>
              <a:avLst/>
              <a:gdLst/>
              <a:ahLst/>
              <a:cxnLst/>
              <a:rect l="l" t="t" r="r" b="b"/>
              <a:pathLst>
                <a:path w="15931" h="9819" extrusionOk="0">
                  <a:moveTo>
                    <a:pt x="10863" y="1"/>
                  </a:moveTo>
                  <a:cubicBezTo>
                    <a:pt x="9913" y="1"/>
                    <a:pt x="9090" y="413"/>
                    <a:pt x="8488" y="1046"/>
                  </a:cubicBezTo>
                  <a:cubicBezTo>
                    <a:pt x="8045" y="666"/>
                    <a:pt x="7443" y="413"/>
                    <a:pt x="6778" y="413"/>
                  </a:cubicBezTo>
                  <a:cubicBezTo>
                    <a:pt x="5480" y="413"/>
                    <a:pt x="4435" y="1363"/>
                    <a:pt x="4245" y="2629"/>
                  </a:cubicBezTo>
                  <a:cubicBezTo>
                    <a:pt x="4086" y="2566"/>
                    <a:pt x="3896" y="2534"/>
                    <a:pt x="3675" y="2534"/>
                  </a:cubicBezTo>
                  <a:cubicBezTo>
                    <a:pt x="2598" y="2534"/>
                    <a:pt x="1679" y="3389"/>
                    <a:pt x="1616" y="4498"/>
                  </a:cubicBezTo>
                  <a:cubicBezTo>
                    <a:pt x="666" y="4910"/>
                    <a:pt x="1" y="5891"/>
                    <a:pt x="1" y="7031"/>
                  </a:cubicBezTo>
                  <a:cubicBezTo>
                    <a:pt x="1" y="8551"/>
                    <a:pt x="1236" y="9818"/>
                    <a:pt x="2788" y="9818"/>
                  </a:cubicBezTo>
                  <a:lnTo>
                    <a:pt x="5100" y="9818"/>
                  </a:lnTo>
                  <a:lnTo>
                    <a:pt x="3231" y="7570"/>
                  </a:lnTo>
                  <a:lnTo>
                    <a:pt x="5670" y="7570"/>
                  </a:lnTo>
                  <a:lnTo>
                    <a:pt x="5670" y="3959"/>
                  </a:lnTo>
                  <a:lnTo>
                    <a:pt x="10388" y="3959"/>
                  </a:lnTo>
                  <a:lnTo>
                    <a:pt x="10388" y="7570"/>
                  </a:lnTo>
                  <a:lnTo>
                    <a:pt x="12827" y="7570"/>
                  </a:lnTo>
                  <a:lnTo>
                    <a:pt x="10958" y="9818"/>
                  </a:lnTo>
                  <a:lnTo>
                    <a:pt x="13144" y="9818"/>
                  </a:lnTo>
                  <a:cubicBezTo>
                    <a:pt x="14664" y="9818"/>
                    <a:pt x="15930" y="8551"/>
                    <a:pt x="15930" y="7031"/>
                  </a:cubicBezTo>
                  <a:cubicBezTo>
                    <a:pt x="15930" y="5733"/>
                    <a:pt x="15044" y="4656"/>
                    <a:pt x="13904" y="4339"/>
                  </a:cubicBezTo>
                  <a:cubicBezTo>
                    <a:pt x="14030" y="3991"/>
                    <a:pt x="14094" y="3611"/>
                    <a:pt x="14094" y="3231"/>
                  </a:cubicBezTo>
                  <a:cubicBezTo>
                    <a:pt x="14094" y="1458"/>
                    <a:pt x="12637" y="1"/>
                    <a:pt x="108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40"/>
            <p:cNvSpPr/>
            <p:nvPr/>
          </p:nvSpPr>
          <p:spPr>
            <a:xfrm>
              <a:off x="3040193" y="3156117"/>
              <a:ext cx="260330" cy="272611"/>
            </a:xfrm>
            <a:custGeom>
              <a:avLst/>
              <a:gdLst/>
              <a:ahLst/>
              <a:cxnLst/>
              <a:rect l="l" t="t" r="r" b="b"/>
              <a:pathLst>
                <a:path w="8076" h="8457" extrusionOk="0">
                  <a:moveTo>
                    <a:pt x="2059" y="1"/>
                  </a:moveTo>
                  <a:lnTo>
                    <a:pt x="2059" y="3611"/>
                  </a:lnTo>
                  <a:lnTo>
                    <a:pt x="0" y="3611"/>
                  </a:lnTo>
                  <a:lnTo>
                    <a:pt x="4054" y="8456"/>
                  </a:lnTo>
                  <a:lnTo>
                    <a:pt x="8076" y="3611"/>
                  </a:lnTo>
                  <a:lnTo>
                    <a:pt x="6049" y="3611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3124906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317" y="98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3146342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507" y="159"/>
                    <a:pt x="507" y="191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2"/>
                    <a:pt x="571" y="824"/>
                    <a:pt x="571" y="856"/>
                  </a:cubicBezTo>
                  <a:cubicBezTo>
                    <a:pt x="571" y="887"/>
                    <a:pt x="539" y="919"/>
                    <a:pt x="507" y="951"/>
                  </a:cubicBezTo>
                  <a:cubicBezTo>
                    <a:pt x="507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222" y="951"/>
                    <a:pt x="191" y="951"/>
                  </a:cubicBezTo>
                  <a:cubicBezTo>
                    <a:pt x="159" y="919"/>
                    <a:pt x="159" y="887"/>
                    <a:pt x="127" y="856"/>
                  </a:cubicBezTo>
                  <a:cubicBezTo>
                    <a:pt x="127" y="824"/>
                    <a:pt x="127" y="792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91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64" y="951"/>
                    <a:pt x="64" y="982"/>
                    <a:pt x="96" y="1014"/>
                  </a:cubicBezTo>
                  <a:cubicBezTo>
                    <a:pt x="127" y="1046"/>
                    <a:pt x="191" y="1077"/>
                    <a:pt x="222" y="1077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7"/>
                  </a:cubicBezTo>
                  <a:cubicBezTo>
                    <a:pt x="539" y="1077"/>
                    <a:pt x="571" y="1046"/>
                    <a:pt x="603" y="1014"/>
                  </a:cubicBezTo>
                  <a:cubicBezTo>
                    <a:pt x="634" y="982"/>
                    <a:pt x="666" y="951"/>
                    <a:pt x="698" y="887"/>
                  </a:cubicBezTo>
                  <a:cubicBezTo>
                    <a:pt x="698" y="856"/>
                    <a:pt x="698" y="792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3177997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59" y="127"/>
                  </a:lnTo>
                  <a:lnTo>
                    <a:pt x="159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286" y="98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3199434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476" y="159"/>
                    <a:pt x="507" y="191"/>
                  </a:cubicBezTo>
                  <a:cubicBezTo>
                    <a:pt x="539" y="191"/>
                    <a:pt x="539" y="222"/>
                    <a:pt x="571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2"/>
                    <a:pt x="571" y="824"/>
                    <a:pt x="571" y="856"/>
                  </a:cubicBezTo>
                  <a:cubicBezTo>
                    <a:pt x="539" y="887"/>
                    <a:pt x="539" y="919"/>
                    <a:pt x="507" y="951"/>
                  </a:cubicBezTo>
                  <a:cubicBezTo>
                    <a:pt x="476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191" y="951"/>
                    <a:pt x="191" y="951"/>
                  </a:cubicBezTo>
                  <a:cubicBezTo>
                    <a:pt x="159" y="919"/>
                    <a:pt x="127" y="887"/>
                    <a:pt x="127" y="856"/>
                  </a:cubicBezTo>
                  <a:cubicBezTo>
                    <a:pt x="127" y="824"/>
                    <a:pt x="96" y="792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127" y="286"/>
                    <a:pt x="127" y="254"/>
                  </a:cubicBezTo>
                  <a:cubicBezTo>
                    <a:pt x="127" y="222"/>
                    <a:pt x="159" y="191"/>
                    <a:pt x="191" y="191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32" y="951"/>
                    <a:pt x="64" y="982"/>
                    <a:pt x="96" y="1014"/>
                  </a:cubicBezTo>
                  <a:cubicBezTo>
                    <a:pt x="127" y="1046"/>
                    <a:pt x="159" y="1077"/>
                    <a:pt x="222" y="1077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412" y="1109"/>
                    <a:pt x="444" y="1109"/>
                    <a:pt x="476" y="1077"/>
                  </a:cubicBezTo>
                  <a:cubicBezTo>
                    <a:pt x="539" y="1077"/>
                    <a:pt x="571" y="1046"/>
                    <a:pt x="602" y="1014"/>
                  </a:cubicBezTo>
                  <a:cubicBezTo>
                    <a:pt x="634" y="982"/>
                    <a:pt x="666" y="951"/>
                    <a:pt x="666" y="887"/>
                  </a:cubicBezTo>
                  <a:cubicBezTo>
                    <a:pt x="697" y="856"/>
                    <a:pt x="697" y="792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40"/>
            <p:cNvSpPr/>
            <p:nvPr/>
          </p:nvSpPr>
          <p:spPr>
            <a:xfrm>
              <a:off x="3124906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40"/>
            <p:cNvSpPr/>
            <p:nvPr/>
          </p:nvSpPr>
          <p:spPr>
            <a:xfrm>
              <a:off x="3149405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3170841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508" y="159"/>
                    <a:pt x="539" y="190"/>
                  </a:cubicBezTo>
                  <a:cubicBezTo>
                    <a:pt x="539" y="222"/>
                    <a:pt x="571" y="222"/>
                    <a:pt x="571" y="254"/>
                  </a:cubicBezTo>
                  <a:cubicBezTo>
                    <a:pt x="603" y="285"/>
                    <a:pt x="603" y="317"/>
                    <a:pt x="603" y="349"/>
                  </a:cubicBezTo>
                  <a:lnTo>
                    <a:pt x="603" y="792"/>
                  </a:lnTo>
                  <a:cubicBezTo>
                    <a:pt x="603" y="824"/>
                    <a:pt x="603" y="855"/>
                    <a:pt x="571" y="887"/>
                  </a:cubicBezTo>
                  <a:cubicBezTo>
                    <a:pt x="571" y="887"/>
                    <a:pt x="539" y="919"/>
                    <a:pt x="539" y="950"/>
                  </a:cubicBezTo>
                  <a:cubicBezTo>
                    <a:pt x="508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54" y="982"/>
                    <a:pt x="223" y="982"/>
                    <a:pt x="191" y="950"/>
                  </a:cubicBezTo>
                  <a:cubicBezTo>
                    <a:pt x="159" y="919"/>
                    <a:pt x="159" y="887"/>
                    <a:pt x="128" y="887"/>
                  </a:cubicBezTo>
                  <a:cubicBezTo>
                    <a:pt x="128" y="855"/>
                    <a:pt x="128" y="824"/>
                    <a:pt x="128" y="792"/>
                  </a:cubicBezTo>
                  <a:lnTo>
                    <a:pt x="128" y="349"/>
                  </a:lnTo>
                  <a:cubicBezTo>
                    <a:pt x="128" y="317"/>
                    <a:pt x="128" y="285"/>
                    <a:pt x="128" y="254"/>
                  </a:cubicBezTo>
                  <a:cubicBezTo>
                    <a:pt x="159" y="222"/>
                    <a:pt x="159" y="222"/>
                    <a:pt x="191" y="190"/>
                  </a:cubicBezTo>
                  <a:cubicBezTo>
                    <a:pt x="223" y="159"/>
                    <a:pt x="254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318" y="0"/>
                    <a:pt x="254" y="0"/>
                    <a:pt x="223" y="32"/>
                  </a:cubicBezTo>
                  <a:cubicBezTo>
                    <a:pt x="191" y="64"/>
                    <a:pt x="128" y="64"/>
                    <a:pt x="96" y="95"/>
                  </a:cubicBezTo>
                  <a:cubicBezTo>
                    <a:pt x="64" y="127"/>
                    <a:pt x="64" y="159"/>
                    <a:pt x="33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3" y="919"/>
                  </a:cubicBezTo>
                  <a:cubicBezTo>
                    <a:pt x="64" y="950"/>
                    <a:pt x="64" y="982"/>
                    <a:pt x="96" y="1014"/>
                  </a:cubicBezTo>
                  <a:cubicBezTo>
                    <a:pt x="128" y="1045"/>
                    <a:pt x="191" y="1077"/>
                    <a:pt x="223" y="1109"/>
                  </a:cubicBezTo>
                  <a:cubicBezTo>
                    <a:pt x="254" y="1109"/>
                    <a:pt x="318" y="1140"/>
                    <a:pt x="349" y="1140"/>
                  </a:cubicBezTo>
                  <a:cubicBezTo>
                    <a:pt x="413" y="1140"/>
                    <a:pt x="444" y="1109"/>
                    <a:pt x="508" y="1109"/>
                  </a:cubicBezTo>
                  <a:cubicBezTo>
                    <a:pt x="539" y="1077"/>
                    <a:pt x="571" y="1045"/>
                    <a:pt x="603" y="1014"/>
                  </a:cubicBezTo>
                  <a:cubicBezTo>
                    <a:pt x="634" y="982"/>
                    <a:pt x="666" y="950"/>
                    <a:pt x="698" y="919"/>
                  </a:cubicBezTo>
                  <a:cubicBezTo>
                    <a:pt x="698" y="887"/>
                    <a:pt x="698" y="824"/>
                    <a:pt x="698" y="792"/>
                  </a:cubicBezTo>
                  <a:lnTo>
                    <a:pt x="698" y="349"/>
                  </a:lnTo>
                  <a:cubicBezTo>
                    <a:pt x="698" y="317"/>
                    <a:pt x="698" y="254"/>
                    <a:pt x="698" y="222"/>
                  </a:cubicBezTo>
                  <a:cubicBezTo>
                    <a:pt x="666" y="190"/>
                    <a:pt x="634" y="127"/>
                    <a:pt x="603" y="95"/>
                  </a:cubicBezTo>
                  <a:cubicBezTo>
                    <a:pt x="571" y="64"/>
                    <a:pt x="539" y="64"/>
                    <a:pt x="508" y="32"/>
                  </a:cubicBezTo>
                  <a:cubicBezTo>
                    <a:pt x="444" y="0"/>
                    <a:pt x="41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0"/>
            <p:cNvSpPr/>
            <p:nvPr/>
          </p:nvSpPr>
          <p:spPr>
            <a:xfrm>
              <a:off x="3199434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476" y="159"/>
                    <a:pt x="507" y="190"/>
                  </a:cubicBezTo>
                  <a:cubicBezTo>
                    <a:pt x="539" y="222"/>
                    <a:pt x="539" y="222"/>
                    <a:pt x="571" y="254"/>
                  </a:cubicBezTo>
                  <a:cubicBezTo>
                    <a:pt x="571" y="285"/>
                    <a:pt x="571" y="317"/>
                    <a:pt x="571" y="349"/>
                  </a:cubicBezTo>
                  <a:lnTo>
                    <a:pt x="571" y="792"/>
                  </a:lnTo>
                  <a:cubicBezTo>
                    <a:pt x="571" y="824"/>
                    <a:pt x="571" y="855"/>
                    <a:pt x="571" y="887"/>
                  </a:cubicBezTo>
                  <a:cubicBezTo>
                    <a:pt x="539" y="887"/>
                    <a:pt x="539" y="919"/>
                    <a:pt x="507" y="950"/>
                  </a:cubicBezTo>
                  <a:cubicBezTo>
                    <a:pt x="476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22" y="982"/>
                    <a:pt x="191" y="982"/>
                    <a:pt x="191" y="950"/>
                  </a:cubicBezTo>
                  <a:cubicBezTo>
                    <a:pt x="159" y="919"/>
                    <a:pt x="127" y="887"/>
                    <a:pt x="127" y="887"/>
                  </a:cubicBezTo>
                  <a:cubicBezTo>
                    <a:pt x="127" y="855"/>
                    <a:pt x="96" y="824"/>
                    <a:pt x="96" y="792"/>
                  </a:cubicBezTo>
                  <a:lnTo>
                    <a:pt x="96" y="349"/>
                  </a:lnTo>
                  <a:cubicBezTo>
                    <a:pt x="96" y="317"/>
                    <a:pt x="127" y="285"/>
                    <a:pt x="127" y="254"/>
                  </a:cubicBezTo>
                  <a:cubicBezTo>
                    <a:pt x="127" y="222"/>
                    <a:pt x="159" y="222"/>
                    <a:pt x="191" y="190"/>
                  </a:cubicBezTo>
                  <a:cubicBezTo>
                    <a:pt x="191" y="159"/>
                    <a:pt x="222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cubicBezTo>
                    <a:pt x="159" y="64"/>
                    <a:pt x="127" y="64"/>
                    <a:pt x="96" y="95"/>
                  </a:cubicBezTo>
                  <a:cubicBezTo>
                    <a:pt x="64" y="127"/>
                    <a:pt x="32" y="159"/>
                    <a:pt x="32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2" y="919"/>
                  </a:cubicBezTo>
                  <a:cubicBezTo>
                    <a:pt x="32" y="950"/>
                    <a:pt x="64" y="982"/>
                    <a:pt x="96" y="1014"/>
                  </a:cubicBezTo>
                  <a:cubicBezTo>
                    <a:pt x="127" y="1045"/>
                    <a:pt x="159" y="1077"/>
                    <a:pt x="222" y="1109"/>
                  </a:cubicBezTo>
                  <a:cubicBezTo>
                    <a:pt x="254" y="1109"/>
                    <a:pt x="286" y="1140"/>
                    <a:pt x="349" y="1140"/>
                  </a:cubicBezTo>
                  <a:cubicBezTo>
                    <a:pt x="412" y="1140"/>
                    <a:pt x="444" y="1109"/>
                    <a:pt x="476" y="1109"/>
                  </a:cubicBezTo>
                  <a:cubicBezTo>
                    <a:pt x="539" y="1077"/>
                    <a:pt x="571" y="1045"/>
                    <a:pt x="602" y="1014"/>
                  </a:cubicBezTo>
                  <a:cubicBezTo>
                    <a:pt x="634" y="982"/>
                    <a:pt x="666" y="950"/>
                    <a:pt x="666" y="919"/>
                  </a:cubicBezTo>
                  <a:cubicBezTo>
                    <a:pt x="697" y="887"/>
                    <a:pt x="697" y="824"/>
                    <a:pt x="697" y="792"/>
                  </a:cubicBezTo>
                  <a:lnTo>
                    <a:pt x="697" y="349"/>
                  </a:lnTo>
                  <a:cubicBezTo>
                    <a:pt x="697" y="317"/>
                    <a:pt x="697" y="254"/>
                    <a:pt x="666" y="222"/>
                  </a:cubicBezTo>
                  <a:cubicBezTo>
                    <a:pt x="666" y="190"/>
                    <a:pt x="634" y="127"/>
                    <a:pt x="602" y="95"/>
                  </a:cubicBezTo>
                  <a:cubicBezTo>
                    <a:pt x="571" y="64"/>
                    <a:pt x="539" y="64"/>
                    <a:pt x="476" y="32"/>
                  </a:cubicBezTo>
                  <a:cubicBezTo>
                    <a:pt x="444" y="0"/>
                    <a:pt x="38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0"/>
            <p:cNvSpPr/>
            <p:nvPr/>
          </p:nvSpPr>
          <p:spPr>
            <a:xfrm>
              <a:off x="3124906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0"/>
            <p:cNvSpPr/>
            <p:nvPr/>
          </p:nvSpPr>
          <p:spPr>
            <a:xfrm>
              <a:off x="3146342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76" y="127"/>
                    <a:pt x="507" y="159"/>
                    <a:pt x="507" y="159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3"/>
                    <a:pt x="571" y="824"/>
                    <a:pt x="571" y="856"/>
                  </a:cubicBezTo>
                  <a:cubicBezTo>
                    <a:pt x="571" y="888"/>
                    <a:pt x="539" y="919"/>
                    <a:pt x="507" y="919"/>
                  </a:cubicBezTo>
                  <a:cubicBezTo>
                    <a:pt x="507" y="951"/>
                    <a:pt x="476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222" y="951"/>
                    <a:pt x="191" y="919"/>
                  </a:cubicBezTo>
                  <a:cubicBezTo>
                    <a:pt x="159" y="919"/>
                    <a:pt x="159" y="888"/>
                    <a:pt x="127" y="856"/>
                  </a:cubicBezTo>
                  <a:cubicBezTo>
                    <a:pt x="127" y="824"/>
                    <a:pt x="127" y="793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59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64" y="951"/>
                    <a:pt x="64" y="983"/>
                    <a:pt x="96" y="1014"/>
                  </a:cubicBezTo>
                  <a:cubicBezTo>
                    <a:pt x="127" y="1046"/>
                    <a:pt x="191" y="1078"/>
                    <a:pt x="222" y="1078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8"/>
                  </a:cubicBezTo>
                  <a:cubicBezTo>
                    <a:pt x="539" y="1078"/>
                    <a:pt x="571" y="1046"/>
                    <a:pt x="603" y="1014"/>
                  </a:cubicBezTo>
                  <a:cubicBezTo>
                    <a:pt x="634" y="983"/>
                    <a:pt x="666" y="951"/>
                    <a:pt x="698" y="888"/>
                  </a:cubicBezTo>
                  <a:cubicBezTo>
                    <a:pt x="698" y="856"/>
                    <a:pt x="698" y="824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40"/>
            <p:cNvSpPr/>
            <p:nvPr/>
          </p:nvSpPr>
          <p:spPr>
            <a:xfrm>
              <a:off x="3174935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44" y="127"/>
                    <a:pt x="476" y="159"/>
                    <a:pt x="507" y="159"/>
                  </a:cubicBezTo>
                  <a:cubicBezTo>
                    <a:pt x="539" y="191"/>
                    <a:pt x="539" y="222"/>
                    <a:pt x="539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3"/>
                    <a:pt x="571" y="824"/>
                    <a:pt x="539" y="856"/>
                  </a:cubicBezTo>
                  <a:cubicBezTo>
                    <a:pt x="539" y="888"/>
                    <a:pt x="539" y="919"/>
                    <a:pt x="507" y="919"/>
                  </a:cubicBezTo>
                  <a:cubicBezTo>
                    <a:pt x="476" y="951"/>
                    <a:pt x="444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191" y="951"/>
                    <a:pt x="159" y="919"/>
                  </a:cubicBezTo>
                  <a:cubicBezTo>
                    <a:pt x="159" y="919"/>
                    <a:pt x="127" y="888"/>
                    <a:pt x="127" y="856"/>
                  </a:cubicBezTo>
                  <a:cubicBezTo>
                    <a:pt x="96" y="824"/>
                    <a:pt x="96" y="793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96" y="286"/>
                    <a:pt x="127" y="254"/>
                  </a:cubicBezTo>
                  <a:cubicBezTo>
                    <a:pt x="127" y="222"/>
                    <a:pt x="159" y="191"/>
                    <a:pt x="159" y="159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191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32" y="951"/>
                    <a:pt x="64" y="983"/>
                    <a:pt x="96" y="1014"/>
                  </a:cubicBezTo>
                  <a:cubicBezTo>
                    <a:pt x="127" y="1046"/>
                    <a:pt x="159" y="1078"/>
                    <a:pt x="191" y="1078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381" y="1109"/>
                    <a:pt x="444" y="1109"/>
                    <a:pt x="476" y="1078"/>
                  </a:cubicBezTo>
                  <a:cubicBezTo>
                    <a:pt x="507" y="1078"/>
                    <a:pt x="571" y="1046"/>
                    <a:pt x="602" y="1014"/>
                  </a:cubicBezTo>
                  <a:cubicBezTo>
                    <a:pt x="634" y="983"/>
                    <a:pt x="634" y="951"/>
                    <a:pt x="666" y="888"/>
                  </a:cubicBezTo>
                  <a:cubicBezTo>
                    <a:pt x="697" y="856"/>
                    <a:pt x="697" y="824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40"/>
            <p:cNvSpPr/>
            <p:nvPr/>
          </p:nvSpPr>
          <p:spPr>
            <a:xfrm>
              <a:off x="3205558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0"/>
            <p:cNvSpPr/>
            <p:nvPr/>
          </p:nvSpPr>
          <p:spPr>
            <a:xfrm>
              <a:off x="1509933" y="3063216"/>
              <a:ext cx="455319" cy="294048"/>
            </a:xfrm>
            <a:custGeom>
              <a:avLst/>
              <a:gdLst/>
              <a:ahLst/>
              <a:cxnLst/>
              <a:rect l="l" t="t" r="r" b="b"/>
              <a:pathLst>
                <a:path w="14125" h="9122" extrusionOk="0">
                  <a:moveTo>
                    <a:pt x="0" y="1"/>
                  </a:moveTo>
                  <a:lnTo>
                    <a:pt x="0" y="9122"/>
                  </a:lnTo>
                  <a:lnTo>
                    <a:pt x="14125" y="9122"/>
                  </a:lnTo>
                  <a:lnTo>
                    <a:pt x="1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1443561" y="3374574"/>
              <a:ext cx="588063" cy="14345"/>
            </a:xfrm>
            <a:custGeom>
              <a:avLst/>
              <a:gdLst/>
              <a:ahLst/>
              <a:cxnLst/>
              <a:rect l="l" t="t" r="r" b="b"/>
              <a:pathLst>
                <a:path w="18243" h="445" extrusionOk="0">
                  <a:moveTo>
                    <a:pt x="1" y="1"/>
                  </a:moveTo>
                  <a:lnTo>
                    <a:pt x="1" y="444"/>
                  </a:lnTo>
                  <a:lnTo>
                    <a:pt x="18242" y="444"/>
                  </a:lnTo>
                  <a:lnTo>
                    <a:pt x="18242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1443561" y="3366418"/>
              <a:ext cx="588063" cy="8188"/>
            </a:xfrm>
            <a:custGeom>
              <a:avLst/>
              <a:gdLst/>
              <a:ahLst/>
              <a:cxnLst/>
              <a:rect l="l" t="t" r="r" b="b"/>
              <a:pathLst>
                <a:path w="18243" h="254" extrusionOk="0">
                  <a:moveTo>
                    <a:pt x="507" y="1"/>
                  </a:moveTo>
                  <a:lnTo>
                    <a:pt x="1" y="254"/>
                  </a:lnTo>
                  <a:lnTo>
                    <a:pt x="18242" y="254"/>
                  </a:lnTo>
                  <a:lnTo>
                    <a:pt x="17735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1443561" y="3388886"/>
              <a:ext cx="588063" cy="4094"/>
            </a:xfrm>
            <a:custGeom>
              <a:avLst/>
              <a:gdLst/>
              <a:ahLst/>
              <a:cxnLst/>
              <a:rect l="l" t="t" r="r" b="b"/>
              <a:pathLst>
                <a:path w="18243" h="127" extrusionOk="0">
                  <a:moveTo>
                    <a:pt x="1" y="0"/>
                  </a:moveTo>
                  <a:lnTo>
                    <a:pt x="507" y="127"/>
                  </a:lnTo>
                  <a:lnTo>
                    <a:pt x="17735" y="127"/>
                  </a:lnTo>
                  <a:lnTo>
                    <a:pt x="1824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1499714" y="3047904"/>
              <a:ext cx="474725" cy="321609"/>
            </a:xfrm>
            <a:custGeom>
              <a:avLst/>
              <a:gdLst/>
              <a:ahLst/>
              <a:cxnLst/>
              <a:rect l="l" t="t" r="r" b="b"/>
              <a:pathLst>
                <a:path w="14727" h="9977" extrusionOk="0">
                  <a:moveTo>
                    <a:pt x="14220" y="603"/>
                  </a:moveTo>
                  <a:lnTo>
                    <a:pt x="14220" y="9407"/>
                  </a:lnTo>
                  <a:lnTo>
                    <a:pt x="507" y="9407"/>
                  </a:lnTo>
                  <a:lnTo>
                    <a:pt x="507" y="603"/>
                  </a:lnTo>
                  <a:close/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9977"/>
                  </a:lnTo>
                  <a:lnTo>
                    <a:pt x="14727" y="9977"/>
                  </a:lnTo>
                  <a:lnTo>
                    <a:pt x="14727" y="413"/>
                  </a:lnTo>
                  <a:cubicBezTo>
                    <a:pt x="14727" y="191"/>
                    <a:pt x="14568" y="1"/>
                    <a:pt x="143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1732483" y="3053029"/>
              <a:ext cx="10218" cy="10218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58" y="0"/>
                  </a:moveTo>
                  <a:cubicBezTo>
                    <a:pt x="63" y="0"/>
                    <a:pt x="0" y="64"/>
                    <a:pt x="0" y="159"/>
                  </a:cubicBezTo>
                  <a:cubicBezTo>
                    <a:pt x="0" y="254"/>
                    <a:pt x="63" y="317"/>
                    <a:pt x="158" y="317"/>
                  </a:cubicBezTo>
                  <a:cubicBezTo>
                    <a:pt x="253" y="317"/>
                    <a:pt x="317" y="254"/>
                    <a:pt x="317" y="159"/>
                  </a:cubicBezTo>
                  <a:cubicBezTo>
                    <a:pt x="317" y="64"/>
                    <a:pt x="253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158649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70" y="2312"/>
                  </a:lnTo>
                  <a:lnTo>
                    <a:pt x="1077" y="2312"/>
                  </a:lnTo>
                  <a:lnTo>
                    <a:pt x="1521" y="571"/>
                  </a:lnTo>
                  <a:lnTo>
                    <a:pt x="1996" y="2312"/>
                  </a:lnTo>
                  <a:lnTo>
                    <a:pt x="2502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67" y="1"/>
                  </a:lnTo>
                  <a:lnTo>
                    <a:pt x="824" y="158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0"/>
            <p:cNvSpPr/>
            <p:nvPr/>
          </p:nvSpPr>
          <p:spPr>
            <a:xfrm>
              <a:off x="1685517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39" y="2312"/>
                  </a:lnTo>
                  <a:lnTo>
                    <a:pt x="1045" y="2312"/>
                  </a:lnTo>
                  <a:lnTo>
                    <a:pt x="1520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186" y="1616"/>
                  </a:lnTo>
                  <a:lnTo>
                    <a:pt x="1805" y="1"/>
                  </a:lnTo>
                  <a:lnTo>
                    <a:pt x="1235" y="1"/>
                  </a:lnTo>
                  <a:lnTo>
                    <a:pt x="824" y="158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0"/>
            <p:cNvSpPr/>
            <p:nvPr/>
          </p:nvSpPr>
          <p:spPr>
            <a:xfrm>
              <a:off x="178351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1" y="1"/>
                  </a:moveTo>
                  <a:lnTo>
                    <a:pt x="539" y="2312"/>
                  </a:lnTo>
                  <a:lnTo>
                    <a:pt x="1046" y="2312"/>
                  </a:lnTo>
                  <a:lnTo>
                    <a:pt x="1521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36" y="1"/>
                  </a:lnTo>
                  <a:lnTo>
                    <a:pt x="824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882537" y="3235737"/>
              <a:ext cx="14312" cy="1434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0" y="1"/>
                  </a:moveTo>
                  <a:lnTo>
                    <a:pt x="0" y="444"/>
                  </a:lnTo>
                  <a:lnTo>
                    <a:pt x="444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1" name="Google Shape;4631;p40"/>
            <p:cNvGrpSpPr/>
            <p:nvPr/>
          </p:nvGrpSpPr>
          <p:grpSpPr>
            <a:xfrm>
              <a:off x="6007496" y="1259410"/>
              <a:ext cx="267518" cy="470631"/>
              <a:chOff x="6159896" y="1259410"/>
              <a:chExt cx="267518" cy="470631"/>
            </a:xfrm>
          </p:grpSpPr>
          <p:sp>
            <p:nvSpPr>
              <p:cNvPr id="4632" name="Google Shape;4632;p40"/>
              <p:cNvSpPr/>
              <p:nvPr/>
            </p:nvSpPr>
            <p:spPr>
              <a:xfrm>
                <a:off x="6159896" y="1259410"/>
                <a:ext cx="267518" cy="470631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14600" extrusionOk="0">
                    <a:moveTo>
                      <a:pt x="7316" y="475"/>
                    </a:moveTo>
                    <a:cubicBezTo>
                      <a:pt x="7601" y="475"/>
                      <a:pt x="7823" y="665"/>
                      <a:pt x="7823" y="950"/>
                    </a:cubicBezTo>
                    <a:lnTo>
                      <a:pt x="7823" y="13649"/>
                    </a:lnTo>
                    <a:cubicBezTo>
                      <a:pt x="7823" y="13903"/>
                      <a:pt x="7601" y="14124"/>
                      <a:pt x="7316" y="14124"/>
                    </a:cubicBezTo>
                    <a:lnTo>
                      <a:pt x="951" y="14124"/>
                    </a:lnTo>
                    <a:cubicBezTo>
                      <a:pt x="698" y="14124"/>
                      <a:pt x="476" y="13903"/>
                      <a:pt x="476" y="13649"/>
                    </a:cubicBezTo>
                    <a:lnTo>
                      <a:pt x="476" y="950"/>
                    </a:lnTo>
                    <a:cubicBezTo>
                      <a:pt x="476" y="665"/>
                      <a:pt x="698" y="475"/>
                      <a:pt x="951" y="475"/>
                    </a:cubicBezTo>
                    <a:close/>
                    <a:moveTo>
                      <a:pt x="951" y="0"/>
                    </a:moveTo>
                    <a:cubicBezTo>
                      <a:pt x="444" y="0"/>
                      <a:pt x="1" y="412"/>
                      <a:pt x="1" y="950"/>
                    </a:cubicBezTo>
                    <a:lnTo>
                      <a:pt x="1" y="13649"/>
                    </a:lnTo>
                    <a:cubicBezTo>
                      <a:pt x="1" y="14188"/>
                      <a:pt x="444" y="14599"/>
                      <a:pt x="951" y="14599"/>
                    </a:cubicBezTo>
                    <a:lnTo>
                      <a:pt x="7316" y="14599"/>
                    </a:lnTo>
                    <a:cubicBezTo>
                      <a:pt x="7855" y="14599"/>
                      <a:pt x="8298" y="14188"/>
                      <a:pt x="8298" y="13649"/>
                    </a:cubicBezTo>
                    <a:lnTo>
                      <a:pt x="8298" y="950"/>
                    </a:lnTo>
                    <a:cubicBezTo>
                      <a:pt x="8298" y="412"/>
                      <a:pt x="7855" y="0"/>
                      <a:pt x="73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0"/>
              <p:cNvSpPr/>
              <p:nvPr/>
            </p:nvSpPr>
            <p:spPr>
              <a:xfrm>
                <a:off x="6168084" y="1266533"/>
                <a:ext cx="251143" cy="456351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14157" extrusionOk="0">
                    <a:moveTo>
                      <a:pt x="697" y="1"/>
                    </a:moveTo>
                    <a:cubicBezTo>
                      <a:pt x="317" y="1"/>
                      <a:pt x="0" y="317"/>
                      <a:pt x="0" y="729"/>
                    </a:cubicBezTo>
                    <a:lnTo>
                      <a:pt x="0" y="13428"/>
                    </a:lnTo>
                    <a:cubicBezTo>
                      <a:pt x="0" y="13840"/>
                      <a:pt x="317" y="14157"/>
                      <a:pt x="697" y="14157"/>
                    </a:cubicBezTo>
                    <a:lnTo>
                      <a:pt x="7062" y="14157"/>
                    </a:lnTo>
                    <a:cubicBezTo>
                      <a:pt x="7474" y="14157"/>
                      <a:pt x="7791" y="13840"/>
                      <a:pt x="7791" y="13428"/>
                    </a:cubicBezTo>
                    <a:lnTo>
                      <a:pt x="7791" y="729"/>
                    </a:lnTo>
                    <a:cubicBezTo>
                      <a:pt x="7791" y="349"/>
                      <a:pt x="7474" y="1"/>
                      <a:pt x="706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0"/>
              <p:cNvSpPr/>
              <p:nvPr/>
            </p:nvSpPr>
            <p:spPr>
              <a:xfrm>
                <a:off x="6174208" y="1323718"/>
                <a:ext cx="238894" cy="327701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0166" extrusionOk="0">
                    <a:moveTo>
                      <a:pt x="0" y="0"/>
                    </a:moveTo>
                    <a:lnTo>
                      <a:pt x="0" y="10166"/>
                    </a:lnTo>
                    <a:lnTo>
                      <a:pt x="7411" y="10166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0"/>
              <p:cNvSpPr/>
              <p:nvPr/>
            </p:nvSpPr>
            <p:spPr>
              <a:xfrm>
                <a:off x="6283420" y="1296157"/>
                <a:ext cx="37812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1014" y="317"/>
                    </a:lnTo>
                    <a:cubicBezTo>
                      <a:pt x="1078" y="317"/>
                      <a:pt x="1173" y="253"/>
                      <a:pt x="1173" y="158"/>
                    </a:cubicBezTo>
                    <a:cubicBezTo>
                      <a:pt x="1173" y="63"/>
                      <a:pt x="1078" y="0"/>
                      <a:pt x="101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0"/>
              <p:cNvSpPr/>
              <p:nvPr/>
            </p:nvSpPr>
            <p:spPr>
              <a:xfrm>
                <a:off x="6261984" y="1296157"/>
                <a:ext cx="16375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349" y="317"/>
                    </a:lnTo>
                    <a:cubicBezTo>
                      <a:pt x="444" y="317"/>
                      <a:pt x="507" y="253"/>
                      <a:pt x="507" y="158"/>
                    </a:cubicBezTo>
                    <a:cubicBezTo>
                      <a:pt x="507" y="6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40"/>
              <p:cNvSpPr/>
              <p:nvPr/>
            </p:nvSpPr>
            <p:spPr>
              <a:xfrm>
                <a:off x="6271171" y="1666699"/>
                <a:ext cx="44968" cy="44968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95" extrusionOk="0">
                    <a:moveTo>
                      <a:pt x="698" y="1"/>
                    </a:moveTo>
                    <a:cubicBezTo>
                      <a:pt x="318" y="1"/>
                      <a:pt x="1" y="318"/>
                      <a:pt x="1" y="698"/>
                    </a:cubicBezTo>
                    <a:cubicBezTo>
                      <a:pt x="1" y="1078"/>
                      <a:pt x="318" y="1394"/>
                      <a:pt x="698" y="1394"/>
                    </a:cubicBezTo>
                    <a:cubicBezTo>
                      <a:pt x="1078" y="1394"/>
                      <a:pt x="1394" y="1078"/>
                      <a:pt x="1394" y="698"/>
                    </a:cubicBezTo>
                    <a:cubicBezTo>
                      <a:pt x="1394" y="318"/>
                      <a:pt x="1078" y="1"/>
                      <a:pt x="69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40"/>
              <p:cNvSpPr/>
              <p:nvPr/>
            </p:nvSpPr>
            <p:spPr>
              <a:xfrm>
                <a:off x="6266078" y="1438411"/>
                <a:ext cx="82715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911" extrusionOk="0">
                    <a:moveTo>
                      <a:pt x="127" y="0"/>
                    </a:moveTo>
                    <a:cubicBezTo>
                      <a:pt x="57" y="0"/>
                      <a:pt x="0" y="74"/>
                      <a:pt x="0" y="147"/>
                    </a:cubicBezTo>
                    <a:lnTo>
                      <a:pt x="0" y="2776"/>
                    </a:lnTo>
                    <a:cubicBezTo>
                      <a:pt x="0" y="2854"/>
                      <a:pt x="65" y="2911"/>
                      <a:pt x="141" y="2911"/>
                    </a:cubicBezTo>
                    <a:cubicBezTo>
                      <a:pt x="157" y="2911"/>
                      <a:pt x="174" y="2908"/>
                      <a:pt x="190" y="2903"/>
                    </a:cubicBezTo>
                    <a:lnTo>
                      <a:pt x="2471" y="1573"/>
                    </a:lnTo>
                    <a:cubicBezTo>
                      <a:pt x="2566" y="1541"/>
                      <a:pt x="2566" y="1383"/>
                      <a:pt x="2471" y="1351"/>
                    </a:cubicBezTo>
                    <a:lnTo>
                      <a:pt x="190" y="21"/>
                    </a:lnTo>
                    <a:cubicBezTo>
                      <a:pt x="169" y="6"/>
                      <a:pt x="148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40"/>
              <p:cNvSpPr/>
              <p:nvPr/>
            </p:nvSpPr>
            <p:spPr>
              <a:xfrm>
                <a:off x="6201769" y="1394152"/>
                <a:ext cx="182772" cy="18277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fill="none" extrusionOk="0">
                    <a:moveTo>
                      <a:pt x="3484" y="380"/>
                    </a:moveTo>
                    <a:cubicBezTo>
                      <a:pt x="4877" y="729"/>
                      <a:pt x="5669" y="2122"/>
                      <a:pt x="5321" y="3484"/>
                    </a:cubicBezTo>
                    <a:cubicBezTo>
                      <a:pt x="4941" y="4846"/>
                      <a:pt x="3547" y="5669"/>
                      <a:pt x="2185" y="5321"/>
                    </a:cubicBezTo>
                    <a:cubicBezTo>
                      <a:pt x="824" y="4941"/>
                      <a:pt x="0" y="3547"/>
                      <a:pt x="380" y="2185"/>
                    </a:cubicBezTo>
                    <a:cubicBezTo>
                      <a:pt x="729" y="824"/>
                      <a:pt x="2122" y="0"/>
                      <a:pt x="3484" y="380"/>
                    </a:cubicBezTo>
                    <a:close/>
                  </a:path>
                </a:pathLst>
              </a:custGeom>
              <a:noFill/>
              <a:ln w="13450" cap="flat" cmpd="sng">
                <a:solidFill>
                  <a:srgbClr val="FFFFFF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40" name="Google Shape;4640;p40"/>
          <p:cNvSpPr txBox="1"/>
          <p:nvPr/>
        </p:nvSpPr>
        <p:spPr>
          <a:xfrm>
            <a:off x="4616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Project Modules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1" name="Google Shape;4641;p40"/>
          <p:cNvSpPr txBox="1"/>
          <p:nvPr/>
        </p:nvSpPr>
        <p:spPr>
          <a:xfrm>
            <a:off x="4038001" y="236482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Delivery Module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2" name="Google Shape;4642;p40"/>
          <p:cNvSpPr txBox="1"/>
          <p:nvPr/>
        </p:nvSpPr>
        <p:spPr>
          <a:xfrm>
            <a:off x="4038001" y="264987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To track delivery, update statuses.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3" name="Google Shape;4643;p40"/>
          <p:cNvSpPr txBox="1"/>
          <p:nvPr/>
        </p:nvSpPr>
        <p:spPr>
          <a:xfrm>
            <a:off x="710250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User Module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4" name="Google Shape;4644;p40"/>
          <p:cNvSpPr txBox="1"/>
          <p:nvPr/>
        </p:nvSpPr>
        <p:spPr>
          <a:xfrm>
            <a:off x="710250" y="438139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To sign-up, log-in, Add donations, etc.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5" name="Google Shape;4645;p40"/>
          <p:cNvSpPr txBox="1"/>
          <p:nvPr/>
        </p:nvSpPr>
        <p:spPr>
          <a:xfrm>
            <a:off x="6074425" y="2364826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Request Module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6" name="Google Shape;4646;p40"/>
          <p:cNvSpPr txBox="1"/>
          <p:nvPr/>
        </p:nvSpPr>
        <p:spPr>
          <a:xfrm>
            <a:off x="6074425" y="2625525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View and approve donations for delivery.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7" name="Google Shape;4647;p40"/>
          <p:cNvSpPr txBox="1"/>
          <p:nvPr/>
        </p:nvSpPr>
        <p:spPr>
          <a:xfrm>
            <a:off x="2793625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Admin Module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8" name="Google Shape;4648;p40"/>
          <p:cNvSpPr txBox="1"/>
          <p:nvPr/>
        </p:nvSpPr>
        <p:spPr>
          <a:xfrm>
            <a:off x="2793625" y="438139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Features: Track deliveries, update statuses.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Fira Sans Medium"/>
                <a:ea typeface="Fira Sans Medium"/>
                <a:cs typeface="Fira Sans Medium"/>
                <a:sym typeface="Fira Sans Medium"/>
              </a:rPr>
              <a:t>Schema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672168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672168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1187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Fira Sans Medium"/>
                <a:ea typeface="Fira Sans Medium"/>
                <a:cs typeface="Fira Sans Medium"/>
                <a:sym typeface="Fira Sans Medium"/>
              </a:rPr>
              <a:t>Users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776075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Manages details of donors, admins, and delivery personnel.</a:t>
            </a:r>
            <a:endParaRPr sz="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5" y="208855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Fira Sans Medium"/>
                <a:ea typeface="Fira Sans Medium"/>
                <a:cs typeface="Fira Sans Medium"/>
                <a:sym typeface="Fira Sans Medium"/>
              </a:rPr>
              <a:t>Donations</a:t>
            </a:r>
            <a:endParaRPr sz="16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45275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Tracks food donations made by users.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5" y="377440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Fira Sans Medium"/>
                <a:ea typeface="Fira Sans Medium"/>
                <a:cs typeface="Fira Sans Medium"/>
                <a:sym typeface="Fira Sans Medium"/>
              </a:rPr>
              <a:t>Requests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413860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Records requests from NGOs or admins for specific donations.</a:t>
            </a:r>
            <a:endParaRPr sz="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8" name="Google Shape;1718;p21"/>
          <p:cNvSpPr txBox="1"/>
          <p:nvPr/>
        </p:nvSpPr>
        <p:spPr>
          <a:xfrm>
            <a:off x="7448550" y="29317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 Medium"/>
                <a:ea typeface="Fira Sans Medium"/>
                <a:cs typeface="Fira Sans Medium"/>
                <a:sym typeface="Fira Sans Medium"/>
              </a:rPr>
              <a:t>Relationships</a:t>
            </a:r>
            <a:endParaRPr sz="12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32959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err="1">
                <a:latin typeface="Fira Sans"/>
                <a:ea typeface="Fira Sans"/>
                <a:cs typeface="Fira Sans"/>
                <a:sym typeface="Fira Sans"/>
              </a:rPr>
              <a:t>User_id</a:t>
            </a:r>
            <a:endParaRPr lang="en-IN" sz="11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err="1">
                <a:latin typeface="Fira Sans"/>
                <a:ea typeface="Fira Sans"/>
                <a:cs typeface="Fira Sans"/>
                <a:sym typeface="Fira Sans"/>
              </a:rPr>
              <a:t>Donation_id</a:t>
            </a:r>
            <a:endParaRPr lang="en-IN" sz="11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err="1">
                <a:latin typeface="Fira Sans"/>
                <a:ea typeface="Fira Sans"/>
                <a:cs typeface="Fira Sans"/>
                <a:sym typeface="Fira Sans"/>
              </a:rPr>
              <a:t>Request_id</a:t>
            </a:r>
            <a:endParaRPr lang="en-IN" sz="11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 err="1">
                <a:latin typeface="Fira Sans"/>
                <a:ea typeface="Fira Sans"/>
                <a:cs typeface="Fira Sans"/>
                <a:sym typeface="Fira Sans"/>
              </a:rPr>
              <a:t>Delivery_person_id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7448550" y="12545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latin typeface="Fira Sans Medium"/>
                <a:ea typeface="Fira Sans Medium"/>
                <a:cs typeface="Fira Sans Medium"/>
                <a:sym typeface="Fira Sans Medium"/>
              </a:rPr>
              <a:t>Delhiveries</a:t>
            </a:r>
            <a:endParaRPr sz="1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6187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Handles delivery assignments and tracking.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Fira Sans Medium"/>
                <a:ea typeface="Fira Sans Medium"/>
                <a:cs typeface="Fira Sans Medium"/>
                <a:sym typeface="Fira Sans Medium"/>
              </a:rPr>
              <a:t>Demo Screenshot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2F9CA1-14B6-C818-F0D1-4564AB45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8" y="1226472"/>
            <a:ext cx="4374543" cy="263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F504C-27A7-397F-0BE2-6B68E279F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08" y="1259130"/>
            <a:ext cx="4004799" cy="3247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Fira Sans Medium"/>
                <a:ea typeface="Fira Sans Medium"/>
                <a:cs typeface="Fira Sans Medium"/>
                <a:sym typeface="Fira Sans Medium"/>
              </a:rPr>
              <a:t>Key Features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Efficient Donation Management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75" y="1272687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Managing food donations seamlessly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Real time tracking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Monitor the progress of food delivery.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NGO Integration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NGOs can track food availability and request it easily.</a:t>
            </a:r>
            <a:endParaRPr sz="105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 Friendly 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Simple UI for donors, admins, and delivery personnel.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457190" y="1067752"/>
            <a:ext cx="6081329" cy="3668784"/>
            <a:chOff x="637925" y="1644150"/>
            <a:chExt cx="4767800" cy="2876350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165875" y="2603725"/>
              <a:ext cx="969100" cy="969100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262450" y="2700325"/>
              <a:ext cx="775925" cy="775900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24700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571275" y="2058225"/>
              <a:ext cx="89500" cy="6375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571275" y="2075450"/>
              <a:ext cx="89500" cy="5775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571275" y="2092275"/>
              <a:ext cx="90300" cy="635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533275" y="2131850"/>
              <a:ext cx="127500" cy="5575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533275" y="2148500"/>
              <a:ext cx="127500" cy="635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406600" y="1949300"/>
              <a:ext cx="296925" cy="336975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427200" y="2016125"/>
              <a:ext cx="19800" cy="17750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870550" y="17423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5673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095450" y="1644150"/>
              <a:ext cx="969100" cy="969900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191250" y="1740750"/>
              <a:ext cx="776700" cy="776700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592650"/>
              <a:ext cx="7950" cy="980175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522975" y="4035600"/>
              <a:ext cx="65925" cy="55800"/>
            </a:xfrm>
            <a:custGeom>
              <a:avLst/>
              <a:gdLst/>
              <a:ahLst/>
              <a:cxnLst/>
              <a:rect l="l" t="t" r="r" b="b"/>
              <a:pathLst>
                <a:path w="2637" h="2232" extrusionOk="0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368600" y="4009675"/>
              <a:ext cx="25350" cy="22475"/>
            </a:xfrm>
            <a:custGeom>
              <a:avLst/>
              <a:gdLst/>
              <a:ahLst/>
              <a:cxnLst/>
              <a:rect l="l" t="t" r="r" b="b"/>
              <a:pathLst>
                <a:path w="1014" h="899" extrusionOk="0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354350" y="3928475"/>
              <a:ext cx="392725" cy="221125"/>
            </a:xfrm>
            <a:custGeom>
              <a:avLst/>
              <a:gdLst/>
              <a:ahLst/>
              <a:cxnLst/>
              <a:rect l="l" t="t" r="r" b="b"/>
              <a:pathLst>
                <a:path w="15709" h="8845" extrusionOk="0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707450" y="4021700"/>
              <a:ext cx="23000" cy="22200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3202325" y="4347900"/>
              <a:ext cx="75250" cy="75225"/>
            </a:xfrm>
            <a:custGeom>
              <a:avLst/>
              <a:gdLst/>
              <a:ahLst/>
              <a:cxnLst/>
              <a:rect l="l" t="t" r="r" b="b"/>
              <a:pathLst>
                <a:path w="3010" h="3009" extrusionOk="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351105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084375" y="3551425"/>
              <a:ext cx="969100" cy="969075"/>
            </a:xfrm>
            <a:custGeom>
              <a:avLst/>
              <a:gdLst/>
              <a:ahLst/>
              <a:cxnLst/>
              <a:rect l="l" t="t" r="r" b="b"/>
              <a:pathLst>
                <a:path w="38764" h="38763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180950" y="3648000"/>
              <a:ext cx="775925" cy="775925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388500" y="2728025"/>
              <a:ext cx="619150" cy="357875"/>
            </a:xfrm>
            <a:custGeom>
              <a:avLst/>
              <a:gdLst/>
              <a:ahLst/>
              <a:cxnLst/>
              <a:rect l="l" t="t" r="r" b="b"/>
              <a:pathLst>
                <a:path w="24766" h="14315" extrusionOk="0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569800" y="2780275"/>
              <a:ext cx="77600" cy="68125"/>
            </a:xfrm>
            <a:custGeom>
              <a:avLst/>
              <a:gdLst/>
              <a:ahLst/>
              <a:cxnLst/>
              <a:rect l="l" t="t" r="r" b="b"/>
              <a:pathLst>
                <a:path w="3104" h="2725" extrusionOk="0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512000" y="2856300"/>
              <a:ext cx="41200" cy="33275"/>
            </a:xfrm>
            <a:custGeom>
              <a:avLst/>
              <a:gdLst/>
              <a:ahLst/>
              <a:cxnLst/>
              <a:rect l="l" t="t" r="r" b="b"/>
              <a:pathLst>
                <a:path w="1648" h="1331" extrusionOk="0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485075" y="307955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515175" y="3085100"/>
              <a:ext cx="4775" cy="30100"/>
            </a:xfrm>
            <a:custGeom>
              <a:avLst/>
              <a:gdLst/>
              <a:ahLst/>
              <a:cxnLst/>
              <a:rect l="l" t="t" r="r" b="b"/>
              <a:pathLst>
                <a:path w="191" h="1204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485075" y="312467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515175" y="312942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663225" y="30938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698050" y="30843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850075" y="3028100"/>
              <a:ext cx="5550" cy="28525"/>
            </a:xfrm>
            <a:custGeom>
              <a:avLst/>
              <a:gdLst/>
              <a:ahLst/>
              <a:cxnLst/>
              <a:rect l="l" t="t" r="r" b="b"/>
              <a:pathLst>
                <a:path w="222" h="1141" extrusionOk="0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880950" y="3032850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850075" y="3073225"/>
              <a:ext cx="5550" cy="27725"/>
            </a:xfrm>
            <a:custGeom>
              <a:avLst/>
              <a:gdLst/>
              <a:ahLst/>
              <a:cxnLst/>
              <a:rect l="l" t="t" r="r" b="b"/>
              <a:pathLst>
                <a:path w="222" h="1109" extrusionOk="0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880950" y="3077175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485075" y="316902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515175" y="317377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500925" y="3286200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4676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5238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614125" y="3399600"/>
              <a:ext cx="28525" cy="32300"/>
            </a:xfrm>
            <a:custGeom>
              <a:avLst/>
              <a:gdLst/>
              <a:ahLst/>
              <a:cxnLst/>
              <a:rect l="l" t="t" r="r" b="b"/>
              <a:pathLst>
                <a:path w="1141" h="1292" extrusionOk="0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681425" y="3401000"/>
              <a:ext cx="4775" cy="46725"/>
            </a:xfrm>
            <a:custGeom>
              <a:avLst/>
              <a:gdLst/>
              <a:ahLst/>
              <a:cxnLst/>
              <a:rect l="l" t="t" r="r" b="b"/>
              <a:pathLst>
                <a:path w="191" h="1869" extrusionOk="0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729725" y="3399075"/>
              <a:ext cx="26950" cy="32825"/>
            </a:xfrm>
            <a:custGeom>
              <a:avLst/>
              <a:gdLst/>
              <a:ahLst/>
              <a:cxnLst/>
              <a:rect l="l" t="t" r="r" b="b"/>
              <a:pathLst>
                <a:path w="1078" h="1313" extrusionOk="0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823950" y="3276375"/>
              <a:ext cx="19800" cy="22500"/>
            </a:xfrm>
            <a:custGeom>
              <a:avLst/>
              <a:gdLst/>
              <a:ahLst/>
              <a:cxnLst/>
              <a:rect l="l" t="t" r="r" b="b"/>
              <a:pathLst>
                <a:path w="792" h="900" extrusionOk="0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866700" y="327670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896000" y="3276375"/>
              <a:ext cx="19025" cy="22500"/>
            </a:xfrm>
            <a:custGeom>
              <a:avLst/>
              <a:gdLst/>
              <a:ahLst/>
              <a:cxnLst/>
              <a:rect l="l" t="t" r="r" b="b"/>
              <a:pathLst>
                <a:path w="761" h="900" extrusionOk="0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488250" y="3220475"/>
              <a:ext cx="27725" cy="45150"/>
            </a:xfrm>
            <a:custGeom>
              <a:avLst/>
              <a:gdLst/>
              <a:ahLst/>
              <a:cxnLst/>
              <a:rect l="l" t="t" r="r" b="b"/>
              <a:pathLst>
                <a:path w="1109" h="1806" extrusionOk="0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655300" y="3253725"/>
              <a:ext cx="55450" cy="91075"/>
            </a:xfrm>
            <a:custGeom>
              <a:avLst/>
              <a:gdLst/>
              <a:ahLst/>
              <a:cxnLst/>
              <a:rect l="l" t="t" r="r" b="b"/>
              <a:pathLst>
                <a:path w="2218" h="3643" extrusionOk="0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846100" y="3171400"/>
              <a:ext cx="38825" cy="63350"/>
            </a:xfrm>
            <a:custGeom>
              <a:avLst/>
              <a:gdLst/>
              <a:ahLst/>
              <a:cxnLst/>
              <a:rect l="l" t="t" r="r" b="b"/>
              <a:pathLst>
                <a:path w="1553" h="2534" extrusionOk="0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462125" y="3202275"/>
              <a:ext cx="81575" cy="81575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470050" y="3210175"/>
              <a:ext cx="65725" cy="64950"/>
            </a:xfrm>
            <a:custGeom>
              <a:avLst/>
              <a:gdLst/>
              <a:ahLst/>
              <a:cxnLst/>
              <a:rect l="l" t="t" r="r" b="b"/>
              <a:pathLst>
                <a:path w="2629" h="2598" extrusionOk="0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590375" y="3169025"/>
              <a:ext cx="188475" cy="224075"/>
            </a:xfrm>
            <a:custGeom>
              <a:avLst/>
              <a:gdLst/>
              <a:ahLst/>
              <a:cxnLst/>
              <a:rect l="l" t="t" r="r" b="b"/>
              <a:pathLst>
                <a:path w="7539" h="8963" extrusionOk="0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605425" y="3220475"/>
              <a:ext cx="158375" cy="157575"/>
            </a:xfrm>
            <a:custGeom>
              <a:avLst/>
              <a:gdLst/>
              <a:ahLst/>
              <a:cxnLst/>
              <a:rect l="l" t="t" r="r" b="b"/>
              <a:pathLst>
                <a:path w="6335" h="6303" extrusionOk="0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801775" y="3117550"/>
              <a:ext cx="131450" cy="148875"/>
            </a:xfrm>
            <a:custGeom>
              <a:avLst/>
              <a:gdLst/>
              <a:ahLst/>
              <a:cxnLst/>
              <a:rect l="l" t="t" r="r" b="b"/>
              <a:pathLst>
                <a:path w="5258" h="5955" extrusionOk="0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812075" y="3145275"/>
              <a:ext cx="110850" cy="110075"/>
            </a:xfrm>
            <a:custGeom>
              <a:avLst/>
              <a:gdLst/>
              <a:ahLst/>
              <a:cxnLst/>
              <a:rect l="l" t="t" r="r" b="b"/>
              <a:pathLst>
                <a:path w="4434" h="4403" extrusionOk="0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060575" y="2119975"/>
              <a:ext cx="1301625" cy="7950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051850" y="4046250"/>
              <a:ext cx="1310350" cy="7950"/>
            </a:xfrm>
            <a:custGeom>
              <a:avLst/>
              <a:gdLst/>
              <a:ahLst/>
              <a:cxnLst/>
              <a:rect l="l" t="t" r="r" b="b"/>
              <a:pathLst>
                <a:path w="52414" h="318" extrusionOk="0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447725" y="2936250"/>
              <a:ext cx="338100" cy="305625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803200" y="3074800"/>
              <a:ext cx="35650" cy="952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800825" y="2998000"/>
              <a:ext cx="34075" cy="25375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800825" y="3135775"/>
              <a:ext cx="34075" cy="25350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4514225" y="3055000"/>
              <a:ext cx="8725" cy="22200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latin typeface="Fira Sans Medium"/>
                <a:ea typeface="Fira Sans Medium"/>
                <a:cs typeface="Fira Sans Medium"/>
                <a:sym typeface="Fira Sans Medium"/>
              </a:rPr>
              <a:t>Future Enhancement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3" name="Google Shape;2823;p31"/>
          <p:cNvSpPr txBox="1"/>
          <p:nvPr/>
        </p:nvSpPr>
        <p:spPr>
          <a:xfrm>
            <a:off x="6637000" y="1376975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Mobile App Integration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6945700" y="1889773"/>
            <a:ext cx="15984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Create a mobile app to expand the reach.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6637000" y="2569462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ira Sans Medium"/>
                <a:ea typeface="Fira Sans Medium"/>
                <a:cs typeface="Fira Sans Medium"/>
                <a:sym typeface="Fira Sans Medium"/>
              </a:rPr>
              <a:t>Real time notifications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6" name="Google Shape;2826;p31"/>
          <p:cNvSpPr txBox="1"/>
          <p:nvPr/>
        </p:nvSpPr>
        <p:spPr>
          <a:xfrm>
            <a:off x="6940429" y="3002653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Pust notifications on new requests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7" name="Google Shape;2827;p31"/>
          <p:cNvSpPr txBox="1"/>
          <p:nvPr/>
        </p:nvSpPr>
        <p:spPr>
          <a:xfrm>
            <a:off x="6637000" y="3803767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AI Integration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8" name="Google Shape;2828;p31"/>
          <p:cNvSpPr txBox="1"/>
          <p:nvPr/>
        </p:nvSpPr>
        <p:spPr>
          <a:xfrm>
            <a:off x="6949440" y="4085410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Use AI to predict food wastage.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442</Words>
  <Application>Microsoft Office PowerPoint</Application>
  <PresentationFormat>On-screen Show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Fira Sans Extra Condensed SemiBold</vt:lpstr>
      <vt:lpstr>Arial</vt:lpstr>
      <vt:lpstr>Fira Sans Medium</vt:lpstr>
      <vt:lpstr>Fira Sans SemiBold</vt:lpstr>
      <vt:lpstr>Roboto</vt:lpstr>
      <vt:lpstr>Fira Sans Extra Condensed Medium</vt:lpstr>
      <vt:lpstr>Google Sans</vt:lpstr>
      <vt:lpstr>Fira Sans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Shroff</dc:creator>
  <cp:lastModifiedBy>Abhishek Shroff</cp:lastModifiedBy>
  <cp:revision>2</cp:revision>
  <dcterms:modified xsi:type="dcterms:W3CDTF">2024-11-23T11:55:51Z</dcterms:modified>
</cp:coreProperties>
</file>