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10"/>
  </p:notesMasterIdLst>
  <p:sldIdLst>
    <p:sldId id="260" r:id="rId2"/>
    <p:sldId id="262" r:id="rId3"/>
    <p:sldId id="261" r:id="rId4"/>
    <p:sldId id="267" r:id="rId5"/>
    <p:sldId id="266" r:id="rId6"/>
    <p:sldId id="263" r:id="rId7"/>
    <p:sldId id="264" r:id="rId8"/>
    <p:sldId id="265" r:id="rId9"/>
  </p:sldIdLst>
  <p:sldSz cx="12188825" cy="6858000"/>
  <p:notesSz cx="6858000" cy="9144000"/>
  <p:defaultTextStyle>
    <a:defPPr>
      <a:defRPr lang="en-US"/>
    </a:defPPr>
    <a:lvl1pPr algn="l" defTabSz="400014" rtl="0" fontAlgn="base">
      <a:spcBef>
        <a:spcPct val="0"/>
      </a:spcBef>
      <a:spcAft>
        <a:spcPct val="0"/>
      </a:spcAft>
      <a:defRPr sz="1853" kern="1200">
        <a:solidFill>
          <a:schemeClr val="tx1"/>
        </a:solidFill>
        <a:latin typeface="Morningstar 1 Light" charset="0"/>
        <a:ea typeface="ＭＳ Ｐゴシック" charset="0"/>
        <a:cs typeface="ＭＳ Ｐゴシック" charset="0"/>
      </a:defRPr>
    </a:lvl1pPr>
    <a:lvl2pPr marL="400014" indent="-40001" algn="l" defTabSz="400014" rtl="0" fontAlgn="base">
      <a:spcBef>
        <a:spcPct val="0"/>
      </a:spcBef>
      <a:spcAft>
        <a:spcPct val="0"/>
      </a:spcAft>
      <a:defRPr sz="1853" kern="1200">
        <a:solidFill>
          <a:schemeClr val="tx1"/>
        </a:solidFill>
        <a:latin typeface="Morningstar 1 Light" charset="0"/>
        <a:ea typeface="ＭＳ Ｐゴシック" charset="0"/>
        <a:cs typeface="ＭＳ Ｐゴシック" charset="0"/>
      </a:defRPr>
    </a:lvl2pPr>
    <a:lvl3pPr marL="801276" indent="-81251" algn="l" defTabSz="400014" rtl="0" fontAlgn="base">
      <a:spcBef>
        <a:spcPct val="0"/>
      </a:spcBef>
      <a:spcAft>
        <a:spcPct val="0"/>
      </a:spcAft>
      <a:defRPr sz="1853" kern="1200">
        <a:solidFill>
          <a:schemeClr val="tx1"/>
        </a:solidFill>
        <a:latin typeface="Morningstar 1 Light" charset="0"/>
        <a:ea typeface="ＭＳ Ｐゴシック" charset="0"/>
        <a:cs typeface="ＭＳ Ｐゴシック" charset="0"/>
      </a:defRPr>
    </a:lvl3pPr>
    <a:lvl4pPr marL="1202538" indent="-122504" algn="l" defTabSz="400014" rtl="0" fontAlgn="base">
      <a:spcBef>
        <a:spcPct val="0"/>
      </a:spcBef>
      <a:spcAft>
        <a:spcPct val="0"/>
      </a:spcAft>
      <a:defRPr sz="1853" kern="1200">
        <a:solidFill>
          <a:schemeClr val="tx1"/>
        </a:solidFill>
        <a:latin typeface="Morningstar 1 Light" charset="0"/>
        <a:ea typeface="ＭＳ Ｐゴシック" charset="0"/>
        <a:cs typeface="ＭＳ Ｐゴシック" charset="0"/>
      </a:defRPr>
    </a:lvl4pPr>
    <a:lvl5pPr marL="1603802" indent="-163755" algn="l" defTabSz="400014" rtl="0" fontAlgn="base">
      <a:spcBef>
        <a:spcPct val="0"/>
      </a:spcBef>
      <a:spcAft>
        <a:spcPct val="0"/>
      </a:spcAft>
      <a:defRPr sz="1853" kern="1200">
        <a:solidFill>
          <a:schemeClr val="tx1"/>
        </a:solidFill>
        <a:latin typeface="Morningstar 1 Light" charset="0"/>
        <a:ea typeface="ＭＳ Ｐゴシック" charset="0"/>
        <a:cs typeface="ＭＳ Ｐゴシック" charset="0"/>
      </a:defRPr>
    </a:lvl5pPr>
    <a:lvl6pPr marL="1800056" algn="l" defTabSz="360012" rtl="0" eaLnBrk="1" latinLnBrk="0" hangingPunct="1">
      <a:defRPr sz="1853" kern="1200">
        <a:solidFill>
          <a:schemeClr val="tx1"/>
        </a:solidFill>
        <a:latin typeface="Morningstar 1 Light" charset="0"/>
        <a:ea typeface="ＭＳ Ｐゴシック" charset="0"/>
        <a:cs typeface="ＭＳ Ｐゴシック" charset="0"/>
      </a:defRPr>
    </a:lvl6pPr>
    <a:lvl7pPr marL="2160069" algn="l" defTabSz="360012" rtl="0" eaLnBrk="1" latinLnBrk="0" hangingPunct="1">
      <a:defRPr sz="1853" kern="1200">
        <a:solidFill>
          <a:schemeClr val="tx1"/>
        </a:solidFill>
        <a:latin typeface="Morningstar 1 Light" charset="0"/>
        <a:ea typeface="ＭＳ Ｐゴシック" charset="0"/>
        <a:cs typeface="ＭＳ Ｐゴシック" charset="0"/>
      </a:defRPr>
    </a:lvl7pPr>
    <a:lvl8pPr marL="2520078" algn="l" defTabSz="360012" rtl="0" eaLnBrk="1" latinLnBrk="0" hangingPunct="1">
      <a:defRPr sz="1853" kern="1200">
        <a:solidFill>
          <a:schemeClr val="tx1"/>
        </a:solidFill>
        <a:latin typeface="Morningstar 1 Light" charset="0"/>
        <a:ea typeface="ＭＳ Ｐゴシック" charset="0"/>
        <a:cs typeface="ＭＳ Ｐゴシック" charset="0"/>
      </a:defRPr>
    </a:lvl8pPr>
    <a:lvl9pPr marL="2880091" algn="l" defTabSz="360012" rtl="0" eaLnBrk="1" latinLnBrk="0" hangingPunct="1">
      <a:defRPr sz="1853" kern="1200">
        <a:solidFill>
          <a:schemeClr val="tx1"/>
        </a:solidFill>
        <a:latin typeface="Morningstar 1 Ligh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3" userDrawn="1">
          <p15:clr>
            <a:srgbClr val="A4A3A4"/>
          </p15:clr>
        </p15:guide>
        <p15:guide id="4" pos="7271" userDrawn="1">
          <p15:clr>
            <a:srgbClr val="A4A3A4"/>
          </p15:clr>
        </p15:guide>
        <p15:guide id="5" orient="horz" pos="1080" userDrawn="1">
          <p15:clr>
            <a:srgbClr val="A4A3A4"/>
          </p15:clr>
        </p15:guide>
        <p15:guide id="6" orient="horz" pos="3456" userDrawn="1">
          <p15:clr>
            <a:srgbClr val="A4A3A4"/>
          </p15:clr>
        </p15:guide>
        <p15:guide id="7" orient="horz" pos="1500" userDrawn="1">
          <p15:clr>
            <a:srgbClr val="A4A3A4"/>
          </p15:clr>
        </p15:guide>
        <p15:guide id="8" orient="horz" pos="2393">
          <p15:clr>
            <a:srgbClr val="A4A3A4"/>
          </p15:clr>
        </p15:guide>
        <p15:guide id="9" orient="horz" pos="4010">
          <p15:clr>
            <a:srgbClr val="A4A3A4"/>
          </p15:clr>
        </p15:guide>
        <p15:guide id="10" orient="horz" pos="1140">
          <p15:clr>
            <a:srgbClr val="A4A3A4"/>
          </p15:clr>
        </p15:guide>
        <p15:guide id="12" pos="7079">
          <p15:clr>
            <a:srgbClr val="A4A3A4"/>
          </p15:clr>
        </p15:guide>
        <p15:guide id="13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D48"/>
    <a:srgbClr val="89505F"/>
    <a:srgbClr val="03A8E2"/>
    <a:srgbClr val="89BD3F"/>
    <a:srgbClr val="FF3C00"/>
    <a:srgbClr val="93C3FF"/>
    <a:srgbClr val="000000"/>
    <a:srgbClr val="3EA3AC"/>
    <a:srgbClr val="47A8C5"/>
    <a:srgbClr val="B3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395" autoAdjust="0"/>
  </p:normalViewPr>
  <p:slideViewPr>
    <p:cSldViewPr snapToGrid="0" snapToObjects="1">
      <p:cViewPr varScale="1">
        <p:scale>
          <a:sx n="95" d="100"/>
          <a:sy n="95" d="100"/>
        </p:scale>
        <p:origin x="115" y="72"/>
      </p:cViewPr>
      <p:guideLst>
        <p:guide orient="horz" pos="2160"/>
        <p:guide pos="383"/>
        <p:guide pos="7271"/>
        <p:guide orient="horz" pos="1080"/>
        <p:guide orient="horz" pos="3456"/>
        <p:guide orient="horz" pos="1500"/>
        <p:guide orient="horz" pos="2393"/>
        <p:guide orient="horz" pos="4010"/>
        <p:guide orient="horz" pos="1140"/>
        <p:guide pos="7079"/>
        <p:guide pos="5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esh Kulkarni" userId="103a9645-df4c-41e8-b3de-baeb8521009e" providerId="ADAL" clId="{E12D0E9D-B5EC-44E7-ACCF-13C9021181A5}"/>
    <pc:docChg chg="custSel addSld modSld">
      <pc:chgData name="Prathamesh Kulkarni" userId="103a9645-df4c-41e8-b3de-baeb8521009e" providerId="ADAL" clId="{E12D0E9D-B5EC-44E7-ACCF-13C9021181A5}" dt="2024-07-29T07:31:39.981" v="720" actId="14100"/>
      <pc:docMkLst>
        <pc:docMk/>
      </pc:docMkLst>
      <pc:sldChg chg="modSp mod">
        <pc:chgData name="Prathamesh Kulkarni" userId="103a9645-df4c-41e8-b3de-baeb8521009e" providerId="ADAL" clId="{E12D0E9D-B5EC-44E7-ACCF-13C9021181A5}" dt="2024-07-29T07:11:27.931" v="31" actId="20577"/>
        <pc:sldMkLst>
          <pc:docMk/>
          <pc:sldMk cId="3450306859" sldId="260"/>
        </pc:sldMkLst>
        <pc:spChg chg="mod">
          <ac:chgData name="Prathamesh Kulkarni" userId="103a9645-df4c-41e8-b3de-baeb8521009e" providerId="ADAL" clId="{E12D0E9D-B5EC-44E7-ACCF-13C9021181A5}" dt="2024-07-29T07:11:27.931" v="31" actId="20577"/>
          <ac:spMkLst>
            <pc:docMk/>
            <pc:sldMk cId="3450306859" sldId="260"/>
            <ac:spMk id="3" creationId="{732F7C44-7F3E-3E40-A871-EB27EA9C2106}"/>
          </ac:spMkLst>
        </pc:spChg>
      </pc:sldChg>
      <pc:sldChg chg="modSp new mod">
        <pc:chgData name="Prathamesh Kulkarni" userId="103a9645-df4c-41e8-b3de-baeb8521009e" providerId="ADAL" clId="{E12D0E9D-B5EC-44E7-ACCF-13C9021181A5}" dt="2024-07-29T07:31:39.981" v="720" actId="14100"/>
        <pc:sldMkLst>
          <pc:docMk/>
          <pc:sldMk cId="1808565156" sldId="267"/>
        </pc:sldMkLst>
        <pc:spChg chg="mod">
          <ac:chgData name="Prathamesh Kulkarni" userId="103a9645-df4c-41e8-b3de-baeb8521009e" providerId="ADAL" clId="{E12D0E9D-B5EC-44E7-ACCF-13C9021181A5}" dt="2024-07-29T07:31:39.981" v="720" actId="14100"/>
          <ac:spMkLst>
            <pc:docMk/>
            <pc:sldMk cId="1808565156" sldId="267"/>
            <ac:spMk id="2" creationId="{23373441-3142-FA29-2E35-8A442A95D122}"/>
          </ac:spMkLst>
        </pc:spChg>
        <pc:spChg chg="mod">
          <ac:chgData name="Prathamesh Kulkarni" userId="103a9645-df4c-41e8-b3de-baeb8521009e" providerId="ADAL" clId="{E12D0E9D-B5EC-44E7-ACCF-13C9021181A5}" dt="2024-07-29T07:24:15.789" v="56" actId="122"/>
          <ac:spMkLst>
            <pc:docMk/>
            <pc:sldMk cId="1808565156" sldId="267"/>
            <ac:spMk id="3" creationId="{93712400-5EBF-EB52-AA0B-2A24659C11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UniversNext for MORNPC Cn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UniversNext for MORNPC Cn" charset="0"/>
              </a:defRPr>
            </a:lvl1pPr>
          </a:lstStyle>
          <a:p>
            <a:fld id="{805C7016-B601-624C-92F2-5C640A175435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UniversNext for MORNPC Cn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UniversNext for MORNPC Cn" charset="0"/>
              </a:defRPr>
            </a:lvl1pPr>
          </a:lstStyle>
          <a:p>
            <a:fld id="{41E960CF-1F34-D344-8864-4D45A02C48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960CF-1F34-D344-8864-4D45A02C480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9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_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0442" y="6284795"/>
            <a:ext cx="479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0">
              <a:tabLst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©2023 Morningstar. All Rights Reserved.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25E9780-F092-B64D-8503-2D8B3E415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6499" y="1796123"/>
            <a:ext cx="2500899" cy="542448"/>
          </a:xfrm>
          <a:prstGeom prst="rect">
            <a:avLst/>
          </a:prstGeom>
        </p:spPr>
      </p:pic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EBBBBD76-79DD-3A4A-9ACC-5C8BBBCC5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5574" y="3987331"/>
            <a:ext cx="7043737" cy="1959256"/>
          </a:xfrm>
          <a:prstGeom prst="rect">
            <a:avLst/>
          </a:prstGeom>
        </p:spPr>
        <p:txBody>
          <a:bodyPr lIns="0" tIns="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3000" baseline="0">
                <a:solidFill>
                  <a:schemeClr val="tx1">
                    <a:lumMod val="50000"/>
                  </a:schemeClr>
                </a:solidFill>
              </a:defRPr>
            </a:lvl1pPr>
            <a:lvl2pPr marL="401410" indent="0">
              <a:buNone/>
              <a:defRPr/>
            </a:lvl2pPr>
            <a:lvl3pPr marL="802821" indent="0">
              <a:buNone/>
              <a:defRPr/>
            </a:lvl3pPr>
            <a:lvl4pPr marL="1204231" indent="0">
              <a:buNone/>
              <a:defRPr/>
            </a:lvl4pPr>
            <a:lvl5pPr marL="1605640" indent="0">
              <a:buNone/>
              <a:defRPr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r>
              <a:rPr lang="en-US" dirty="0"/>
              <a:t> 30pt(35pt)</a:t>
            </a:r>
            <a:br>
              <a:rPr lang="en-US" dirty="0"/>
            </a:br>
            <a:r>
              <a:rPr lang="en-US" dirty="0"/>
              <a:t>Title, Company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82404" y="1674326"/>
            <a:ext cx="7272338" cy="2074823"/>
          </a:xfrm>
          <a:prstGeom prst="rect">
            <a:avLst/>
          </a:prstGeom>
        </p:spPr>
        <p:txBody>
          <a:bodyPr vert="horz" lIns="0" tIns="0" rIns="0" bIns="182880"/>
          <a:lstStyle>
            <a:lvl1pPr marL="0" indent="0">
              <a:lnSpc>
                <a:spcPts val="5200"/>
              </a:lnSpc>
              <a:spcBef>
                <a:spcPts val="0"/>
              </a:spcBef>
              <a:buNone/>
              <a:defRPr sz="4600" baseline="0">
                <a:solidFill>
                  <a:schemeClr val="tx1">
                    <a:lumMod val="50000"/>
                  </a:schemeClr>
                </a:solidFill>
              </a:defRPr>
            </a:lvl1pPr>
            <a:lvl2pPr marL="485827" indent="0">
              <a:lnSpc>
                <a:spcPts val="5200"/>
              </a:lnSpc>
              <a:buNone/>
              <a:defRPr sz="4600">
                <a:solidFill>
                  <a:schemeClr val="bg1"/>
                </a:solidFill>
              </a:defRPr>
            </a:lvl2pPr>
            <a:lvl3pPr marL="971655" indent="0">
              <a:lnSpc>
                <a:spcPts val="5200"/>
              </a:lnSpc>
              <a:buNone/>
              <a:defRPr sz="4600">
                <a:solidFill>
                  <a:schemeClr val="bg1"/>
                </a:solidFill>
              </a:defRPr>
            </a:lvl3pPr>
            <a:lvl4pPr marL="1457483" indent="0">
              <a:lnSpc>
                <a:spcPts val="5200"/>
              </a:lnSpc>
              <a:buNone/>
              <a:defRPr sz="4600">
                <a:solidFill>
                  <a:schemeClr val="bg1"/>
                </a:solidFill>
              </a:defRPr>
            </a:lvl4pPr>
            <a:lvl5pPr marL="1943309" indent="0">
              <a:lnSpc>
                <a:spcPts val="5200"/>
              </a:lnSpc>
              <a:buNone/>
              <a:defRPr sz="4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title.</a:t>
            </a:r>
            <a:br>
              <a:rPr lang="en-US" dirty="0"/>
            </a:br>
            <a:r>
              <a:rPr lang="en-US" dirty="0"/>
              <a:t>Maximum 3 lines only please.</a:t>
            </a:r>
            <a:br>
              <a:rPr lang="en-US" dirty="0"/>
            </a:br>
            <a:r>
              <a:rPr lang="en-US" dirty="0"/>
              <a:t>46pt(52pt)</a:t>
            </a:r>
          </a:p>
        </p:txBody>
      </p:sp>
    </p:spTree>
    <p:extLst>
      <p:ext uri="{BB962C8B-B14F-4D97-AF65-F5344CB8AC3E}">
        <p14:creationId xmlns:p14="http://schemas.microsoft.com/office/powerpoint/2010/main" val="3562769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: TITLE_P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0442" y="6284795"/>
            <a:ext cx="479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0">
              <a:tabLst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©2023 Morningstar. All Rights Reserved.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EBBBBD76-79DD-3A4A-9ACC-5C8BBBCC50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5574" y="3987331"/>
            <a:ext cx="7043737" cy="1959256"/>
          </a:xfrm>
          <a:prstGeom prst="rect">
            <a:avLst/>
          </a:prstGeom>
        </p:spPr>
        <p:txBody>
          <a:bodyPr lIns="0" tIns="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3000" baseline="0">
                <a:solidFill>
                  <a:schemeClr val="bg1"/>
                </a:solidFill>
              </a:defRPr>
            </a:lvl1pPr>
            <a:lvl2pPr marL="401410" indent="0">
              <a:buNone/>
              <a:defRPr/>
            </a:lvl2pPr>
            <a:lvl3pPr marL="802821" indent="0">
              <a:buNone/>
              <a:defRPr/>
            </a:lvl3pPr>
            <a:lvl4pPr marL="1204231" indent="0">
              <a:buNone/>
              <a:defRPr/>
            </a:lvl4pPr>
            <a:lvl5pPr marL="1605640" indent="0">
              <a:buNone/>
              <a:defRPr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r>
              <a:rPr lang="en-US" dirty="0"/>
              <a:t> 30pt(35pt)</a:t>
            </a:r>
            <a:br>
              <a:rPr lang="en-US" dirty="0"/>
            </a:br>
            <a:r>
              <a:rPr lang="en-US" dirty="0"/>
              <a:t>Title, Company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82404" y="1674326"/>
            <a:ext cx="7272338" cy="2074823"/>
          </a:xfrm>
          <a:prstGeom prst="rect">
            <a:avLst/>
          </a:prstGeom>
        </p:spPr>
        <p:txBody>
          <a:bodyPr vert="horz" lIns="0" tIns="0" rIns="0" bIns="182880"/>
          <a:lstStyle>
            <a:lvl1pPr marL="0" indent="0">
              <a:lnSpc>
                <a:spcPts val="5200"/>
              </a:lnSpc>
              <a:spcBef>
                <a:spcPts val="0"/>
              </a:spcBef>
              <a:buNone/>
              <a:defRPr sz="4600" baseline="0">
                <a:solidFill>
                  <a:schemeClr val="bg1"/>
                </a:solidFill>
              </a:defRPr>
            </a:lvl1pPr>
            <a:lvl2pPr marL="485827" indent="0">
              <a:lnSpc>
                <a:spcPts val="5200"/>
              </a:lnSpc>
              <a:buNone/>
              <a:defRPr sz="4600">
                <a:solidFill>
                  <a:schemeClr val="bg1"/>
                </a:solidFill>
              </a:defRPr>
            </a:lvl2pPr>
            <a:lvl3pPr marL="971655" indent="0">
              <a:lnSpc>
                <a:spcPts val="5200"/>
              </a:lnSpc>
              <a:buNone/>
              <a:defRPr sz="4600">
                <a:solidFill>
                  <a:schemeClr val="bg1"/>
                </a:solidFill>
              </a:defRPr>
            </a:lvl3pPr>
            <a:lvl4pPr marL="1457483" indent="0">
              <a:lnSpc>
                <a:spcPts val="5200"/>
              </a:lnSpc>
              <a:buNone/>
              <a:defRPr sz="4600">
                <a:solidFill>
                  <a:schemeClr val="bg1"/>
                </a:solidFill>
              </a:defRPr>
            </a:lvl4pPr>
            <a:lvl5pPr marL="1943309" indent="0">
              <a:lnSpc>
                <a:spcPts val="5200"/>
              </a:lnSpc>
              <a:buNone/>
              <a:defRPr sz="4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Presentation title.</a:t>
            </a:r>
            <a:br>
              <a:rPr lang="en-US" dirty="0"/>
            </a:br>
            <a:r>
              <a:rPr lang="en-US" dirty="0"/>
              <a:t>Maximum 3 lines only please.</a:t>
            </a:r>
            <a:br>
              <a:rPr lang="en-US" dirty="0"/>
            </a:br>
            <a:r>
              <a:rPr lang="en-US" dirty="0"/>
              <a:t>46pt(52pt)</a:t>
            </a:r>
          </a:p>
        </p:txBody>
      </p:sp>
      <p:pic>
        <p:nvPicPr>
          <p:cNvPr id="8" name="Picture 7" descr="MLOGO_LARGE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0" y="1796123"/>
            <a:ext cx="2500899" cy="5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0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P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1704232"/>
            <a:ext cx="10350500" cy="1073150"/>
          </a:xfrm>
          <a:prstGeom prst="rect">
            <a:avLst/>
          </a:prstGeom>
        </p:spPr>
        <p:txBody>
          <a:bodyPr vert="horz" lIns="0" tIns="0" rIns="0" bIns="182880" anchor="t"/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 baseline="0">
                <a:solidFill>
                  <a:schemeClr val="bg1"/>
                </a:solidFill>
              </a:defRPr>
            </a:lvl1pPr>
            <a:lvl2pPr marL="485827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2pPr>
            <a:lvl3pPr marL="971655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3pPr>
            <a:lvl4pPr marL="1457483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4pPr>
            <a:lvl5pPr marL="1943309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 Image/Quote 46pt(52pt)</a:t>
            </a:r>
          </a:p>
        </p:txBody>
      </p:sp>
      <p:pic>
        <p:nvPicPr>
          <p:cNvPr id="7" name="Picture 6" descr="MLOGO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49" y="6356559"/>
            <a:ext cx="1271764" cy="27062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rgbClr val="2A2C2C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rgbClr val="2A2C2C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05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 userDrawn="1">
          <p15:clr>
            <a:srgbClr val="FBAE40"/>
          </p15:clr>
        </p15:guide>
        <p15:guide id="12" pos="775" userDrawn="1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: BIG_STATEMENT/IM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D786A2-98E2-0449-A008-784635AB47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2814" y="342901"/>
            <a:ext cx="10311196" cy="42555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30312" y="4819274"/>
            <a:ext cx="9709151" cy="1073150"/>
          </a:xfrm>
          <a:prstGeom prst="rect">
            <a:avLst/>
          </a:prstGeom>
        </p:spPr>
        <p:txBody>
          <a:bodyPr vert="horz" lIns="0" tIns="0" rIns="0" bIns="182880" anchor="b"/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 baseline="0">
                <a:solidFill>
                  <a:srgbClr val="FFFFFF"/>
                </a:solidFill>
              </a:defRPr>
            </a:lvl1pPr>
            <a:lvl2pPr marL="485827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2pPr>
            <a:lvl3pPr marL="971655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3pPr>
            <a:lvl4pPr marL="1457483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4pPr>
            <a:lvl5pPr marL="1943309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 statement with image above 46pt(52pt)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chemeClr val="bg1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chemeClr val="bg1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LOGO_SMALL_WHITE.png">
            <a:extLst>
              <a:ext uri="{FF2B5EF4-FFF2-40B4-BE49-F238E27FC236}">
                <a16:creationId xmlns:a16="http://schemas.microsoft.com/office/drawing/2014/main" id="{44F1A44E-27FF-9B4B-9227-FE6770235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49" y="6356559"/>
            <a:ext cx="1271764" cy="2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9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 userDrawn="1">
          <p15:clr>
            <a:srgbClr val="FBAE40"/>
          </p15:clr>
        </p15:guide>
        <p15:guide id="12" pos="775" userDrawn="1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: BIG_IM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349801"/>
            <a:ext cx="103251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223F0-58E1-634F-AE53-B654D3201F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2813" y="366595"/>
            <a:ext cx="10325100" cy="1146116"/>
          </a:xfrm>
          <a:prstGeom prst="rect">
            <a:avLst/>
          </a:prstGeom>
        </p:spPr>
        <p:txBody>
          <a:bodyPr lIns="0" tIns="4572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2900" b="1" baseline="0">
                <a:solidFill>
                  <a:srgbClr val="FFFFFF"/>
                </a:solidFill>
              </a:defRPr>
            </a:lvl1pPr>
            <a:lvl2pPr marL="485827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2pPr>
            <a:lvl3pPr marL="971655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3pPr>
            <a:lvl4pPr marL="1457483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4pPr>
            <a:lvl5pPr marL="1943309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5pPr>
          </a:lstStyle>
          <a:p>
            <a:pPr lvl="0"/>
            <a:r>
              <a:rPr lang="en-US" dirty="0"/>
              <a:t>Page title can be light or bold as long as consistent throughout.</a:t>
            </a:r>
            <a:br>
              <a:rPr lang="en-US" dirty="0"/>
            </a:br>
            <a:r>
              <a:rPr lang="en-US" dirty="0"/>
              <a:t>Maximum 2 lines please. 29pt(35pt)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98D786A2-98E2-0449-A008-784635AB47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2814" y="1823499"/>
            <a:ext cx="10311196" cy="392960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9549" y="5765800"/>
            <a:ext cx="10308364" cy="215900"/>
          </a:xfrm>
          <a:prstGeom prst="rect">
            <a:avLst/>
          </a:prstGeom>
        </p:spPr>
        <p:txBody>
          <a:bodyPr vert="horz" lIns="0" tIns="0" anchor="t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  <a:lvl2pPr marL="485827" indent="0">
              <a:buNone/>
              <a:defRPr sz="1200"/>
            </a:lvl2pPr>
            <a:lvl3pPr marL="971655" indent="0">
              <a:buNone/>
              <a:defRPr sz="1200"/>
            </a:lvl3pPr>
            <a:lvl4pPr marL="1457483" indent="0">
              <a:buNone/>
              <a:defRPr sz="1200"/>
            </a:lvl4pPr>
            <a:lvl5pPr marL="1943309" indent="0">
              <a:buNone/>
              <a:defRPr sz="1200"/>
            </a:lvl5pPr>
          </a:lstStyle>
          <a:p>
            <a:pPr lvl="0"/>
            <a:r>
              <a:rPr lang="en-US" dirty="0"/>
              <a:t>Data as of or Source: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chemeClr val="bg1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chemeClr val="bg1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MLOGO_SMALL_WHITE.png">
            <a:extLst>
              <a:ext uri="{FF2B5EF4-FFF2-40B4-BE49-F238E27FC236}">
                <a16:creationId xmlns:a16="http://schemas.microsoft.com/office/drawing/2014/main" id="{19F02729-B052-6647-9868-91EF9111AD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49" y="6356559"/>
            <a:ext cx="1271764" cy="2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2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>
          <p15:clr>
            <a:srgbClr val="FBAE40"/>
          </p15:clr>
        </p15:guide>
        <p15:guide id="12" pos="775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: STANDARD_P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BAACD6-5233-1645-8BEF-8DE02F6B91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1718239"/>
            <a:ext cx="10325100" cy="4347879"/>
          </a:xfrm>
          <a:prstGeom prst="rect">
            <a:avLst/>
          </a:prstGeom>
        </p:spPr>
        <p:txBody>
          <a:bodyPr lIns="0" tIns="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Helvetica" pitchFamily="2" charset="0"/>
              <a:buNone/>
              <a:tabLst/>
              <a:defRPr sz="3000" baseline="0">
                <a:solidFill>
                  <a:srgbClr val="FFFFFF"/>
                </a:solidFill>
              </a:defRPr>
            </a:lvl1pPr>
            <a:lvl2pPr marL="347662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LucidaGrande"/>
              <a:buNone/>
              <a:tabLst/>
              <a:defRPr sz="2900" baseline="0">
                <a:solidFill>
                  <a:srgbClr val="2A2C2C"/>
                </a:solidFill>
              </a:defRPr>
            </a:lvl2pPr>
            <a:lvl3pPr marL="628650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65000"/>
                </a:schemeClr>
              </a:buClr>
              <a:buFont typeface="LucidaGrande"/>
              <a:buNone/>
              <a:tabLst/>
              <a:defRPr sz="2900" baseline="0">
                <a:solidFill>
                  <a:srgbClr val="2A2C2C"/>
                </a:solidFill>
              </a:defRPr>
            </a:lvl3pPr>
            <a:lvl4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4pPr>
            <a:lvl5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Paragraphs, no bullets. 30pt(35pt)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349801"/>
            <a:ext cx="103251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78223F0-58E1-634F-AE53-B654D3201F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2813" y="366595"/>
            <a:ext cx="10325100" cy="1146116"/>
          </a:xfrm>
          <a:prstGeom prst="rect">
            <a:avLst/>
          </a:prstGeom>
        </p:spPr>
        <p:txBody>
          <a:bodyPr lIns="0" tIns="4572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2900" b="1" baseline="0">
                <a:solidFill>
                  <a:srgbClr val="FFFFFF"/>
                </a:solidFill>
              </a:defRPr>
            </a:lvl1pPr>
            <a:lvl2pPr marL="485827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2pPr>
            <a:lvl3pPr marL="971655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3pPr>
            <a:lvl4pPr marL="1457483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4pPr>
            <a:lvl5pPr marL="1943309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5pPr>
          </a:lstStyle>
          <a:p>
            <a:pPr lvl="0"/>
            <a:r>
              <a:rPr lang="en-US" dirty="0"/>
              <a:t>Page title can be light or bold as long as consistent throughout.</a:t>
            </a:r>
            <a:br>
              <a:rPr lang="en-US" dirty="0"/>
            </a:br>
            <a:r>
              <a:rPr lang="en-US" dirty="0"/>
              <a:t>Maximum 2 lines please. 29pt(35pt)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chemeClr val="bg1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chemeClr val="bg1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MLOGO_SMALL_WHITE.png">
            <a:extLst>
              <a:ext uri="{FF2B5EF4-FFF2-40B4-BE49-F238E27FC236}">
                <a16:creationId xmlns:a16="http://schemas.microsoft.com/office/drawing/2014/main" id="{03933C37-FCAA-FC4E-BB36-0641CD9B98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49" y="6356559"/>
            <a:ext cx="1271764" cy="2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0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>
          <p15:clr>
            <a:srgbClr val="FBAE40"/>
          </p15:clr>
        </p15:guide>
        <p15:guide id="12" pos="775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: BULLETS_P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BAACD6-5233-1645-8BEF-8DE02F6B91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359" y="1731963"/>
            <a:ext cx="10628553" cy="4427537"/>
          </a:xfrm>
          <a:prstGeom prst="rect">
            <a:avLst/>
          </a:prstGeom>
        </p:spPr>
        <p:txBody>
          <a:bodyPr lIns="0" tIns="0" rIns="0" bIns="182880"/>
          <a:lstStyle>
            <a:lvl1pPr marL="292100" indent="-29210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100000"/>
              <a:buFont typeface="Lucida Grande"/>
              <a:buChar char="▪"/>
              <a:tabLst/>
              <a:defRPr sz="3000" baseline="0">
                <a:solidFill>
                  <a:srgbClr val="FFFFFF"/>
                </a:solidFill>
              </a:defRPr>
            </a:lvl1pPr>
            <a:lvl2pPr marL="625475" indent="-301625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Lucida Grande"/>
              <a:buChar char="▪"/>
              <a:tabLst/>
              <a:defRPr sz="3000" baseline="0">
                <a:solidFill>
                  <a:srgbClr val="FFFFFF"/>
                </a:solidFill>
              </a:defRPr>
            </a:lvl2pPr>
            <a:lvl3pPr marL="858838" indent="-298450" defTabSz="369888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65000"/>
                </a:schemeClr>
              </a:buClr>
              <a:buSzPct val="90000"/>
              <a:buFont typeface="Lucida Grande"/>
              <a:buChar char="−"/>
              <a:tabLst/>
              <a:defRPr sz="3000" baseline="0">
                <a:solidFill>
                  <a:srgbClr val="2A2C2C"/>
                </a:solidFill>
              </a:defRPr>
            </a:lvl3pPr>
            <a:lvl4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4pPr>
            <a:lvl5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Bullets—Level 1, black square—30pt(35pt)</a:t>
            </a:r>
          </a:p>
          <a:p>
            <a:pPr lvl="1"/>
            <a:r>
              <a:rPr lang="en-US" dirty="0"/>
              <a:t>Bullets—Level 2, grey square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349801"/>
            <a:ext cx="103251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78223F0-58E1-634F-AE53-B654D3201F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2813" y="366595"/>
            <a:ext cx="10325100" cy="1146116"/>
          </a:xfrm>
          <a:prstGeom prst="rect">
            <a:avLst/>
          </a:prstGeom>
        </p:spPr>
        <p:txBody>
          <a:bodyPr lIns="0" tIns="4572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2900" b="1" baseline="0">
                <a:solidFill>
                  <a:srgbClr val="FFFFFF"/>
                </a:solidFill>
              </a:defRPr>
            </a:lvl1pPr>
            <a:lvl2pPr marL="485827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2pPr>
            <a:lvl3pPr marL="971655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3pPr>
            <a:lvl4pPr marL="1457483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4pPr>
            <a:lvl5pPr marL="1943309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5pPr>
          </a:lstStyle>
          <a:p>
            <a:pPr lvl="0"/>
            <a:r>
              <a:rPr lang="en-US" dirty="0"/>
              <a:t>Page title can be light or bold as long as consistent throughout.</a:t>
            </a:r>
            <a:br>
              <a:rPr lang="en-US" dirty="0"/>
            </a:br>
            <a:r>
              <a:rPr lang="en-US" dirty="0"/>
              <a:t>Maximum 2 lines please. 29pt(35pt)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chemeClr val="bg1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chemeClr val="bg1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MLOGO_SMALL_WHITE.png">
            <a:extLst>
              <a:ext uri="{FF2B5EF4-FFF2-40B4-BE49-F238E27FC236}">
                <a16:creationId xmlns:a16="http://schemas.microsoft.com/office/drawing/2014/main" id="{89543A77-D546-4240-A166-22141B9AD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49" y="6356559"/>
            <a:ext cx="1271764" cy="2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4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>
          <p15:clr>
            <a:srgbClr val="FBAE40"/>
          </p15:clr>
        </p15:guide>
        <p15:guide id="12" pos="775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: HALF_IM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8BAACD6-5233-1645-8BEF-8DE02F6B91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13886" y="1731963"/>
            <a:ext cx="4224026" cy="4427537"/>
          </a:xfrm>
          <a:prstGeom prst="rect">
            <a:avLst/>
          </a:prstGeom>
        </p:spPr>
        <p:txBody>
          <a:bodyPr lIns="0" tIns="0" rIns="0" bIns="182880"/>
          <a:lstStyle>
            <a:lvl1pPr marL="292100" indent="-29210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100000"/>
              <a:buFont typeface="Lucida Grande"/>
              <a:buChar char="▪"/>
              <a:tabLst/>
              <a:defRPr sz="3000" baseline="0">
                <a:solidFill>
                  <a:srgbClr val="FFFFFF"/>
                </a:solidFill>
              </a:defRPr>
            </a:lvl1pPr>
            <a:lvl2pPr marL="625475" indent="-301625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Lucida Grande"/>
              <a:buChar char="▪"/>
              <a:tabLst/>
              <a:defRPr sz="3000" baseline="0">
                <a:solidFill>
                  <a:srgbClr val="FFFFFF"/>
                </a:solidFill>
              </a:defRPr>
            </a:lvl2pPr>
            <a:lvl3pPr marL="858838" indent="-298450" defTabSz="369888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65000"/>
                </a:schemeClr>
              </a:buClr>
              <a:buSzPct val="90000"/>
              <a:buFont typeface="Lucida Grande"/>
              <a:buChar char="−"/>
              <a:tabLst/>
              <a:defRPr sz="3000" baseline="0">
                <a:solidFill>
                  <a:srgbClr val="2A2C2C"/>
                </a:solidFill>
              </a:defRPr>
            </a:lvl3pPr>
            <a:lvl4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4pPr>
            <a:lvl5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Bullets Level 1—30pt(35pt)</a:t>
            </a:r>
          </a:p>
          <a:p>
            <a:pPr lvl="1"/>
            <a:r>
              <a:rPr lang="en-US" dirty="0"/>
              <a:t>Bullets Level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349801"/>
            <a:ext cx="103251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78223F0-58E1-634F-AE53-B654D3201F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2813" y="366595"/>
            <a:ext cx="10325100" cy="1146116"/>
          </a:xfrm>
          <a:prstGeom prst="rect">
            <a:avLst/>
          </a:prstGeom>
        </p:spPr>
        <p:txBody>
          <a:bodyPr lIns="0" tIns="4572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2900" b="1" baseline="0">
                <a:solidFill>
                  <a:srgbClr val="FFFFFF"/>
                </a:solidFill>
              </a:defRPr>
            </a:lvl1pPr>
            <a:lvl2pPr marL="485827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2pPr>
            <a:lvl3pPr marL="971655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3pPr>
            <a:lvl4pPr marL="1457483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4pPr>
            <a:lvl5pPr marL="1943309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5pPr>
          </a:lstStyle>
          <a:p>
            <a:pPr lvl="0"/>
            <a:r>
              <a:rPr lang="en-US" dirty="0"/>
              <a:t>Page title can be light or bold as long as consistent throughout.</a:t>
            </a:r>
            <a:br>
              <a:rPr lang="en-US" dirty="0"/>
            </a:br>
            <a:r>
              <a:rPr lang="en-US" dirty="0"/>
              <a:t>Maximum 2 lines please. 29pt(35pt)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4322B992-2ABF-E240-885B-5AB0A38F35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2814" y="1731963"/>
            <a:ext cx="5741986" cy="39322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9549" y="5765800"/>
            <a:ext cx="5725251" cy="215900"/>
          </a:xfrm>
          <a:prstGeom prst="rect">
            <a:avLst/>
          </a:prstGeom>
        </p:spPr>
        <p:txBody>
          <a:bodyPr vert="horz" lIns="0" tIns="0" anchor="t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  <a:lvl2pPr marL="485827" indent="0">
              <a:buNone/>
              <a:defRPr sz="1200"/>
            </a:lvl2pPr>
            <a:lvl3pPr marL="971655" indent="0">
              <a:buNone/>
              <a:defRPr sz="1200"/>
            </a:lvl3pPr>
            <a:lvl4pPr marL="1457483" indent="0">
              <a:buNone/>
              <a:defRPr sz="1200"/>
            </a:lvl4pPr>
            <a:lvl5pPr marL="1943309" indent="0">
              <a:buNone/>
              <a:defRPr sz="1200"/>
            </a:lvl5pPr>
          </a:lstStyle>
          <a:p>
            <a:pPr lvl="0"/>
            <a:r>
              <a:rPr lang="en-US" dirty="0"/>
              <a:t>Data as of or Source: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chemeClr val="bg1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chemeClr val="bg1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MLOGO_SMALL_WHITE.png">
            <a:extLst>
              <a:ext uri="{FF2B5EF4-FFF2-40B4-BE49-F238E27FC236}">
                <a16:creationId xmlns:a16="http://schemas.microsoft.com/office/drawing/2014/main" id="{119E2300-4934-0549-B4D2-C969325E0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49" y="6356559"/>
            <a:ext cx="1271764" cy="2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92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>
          <p15:clr>
            <a:srgbClr val="FBAE40"/>
          </p15:clr>
        </p15:guide>
        <p15:guide id="12" pos="77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: E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30442" y="6284795"/>
            <a:ext cx="479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0">
              <a:tabLst/>
            </a:pPr>
            <a:r>
              <a:rPr lang="en-US" sz="1200" dirty="0">
                <a:solidFill>
                  <a:srgbClr val="FFFFFF"/>
                </a:solidFill>
                <a:latin typeface="+mn-lt"/>
              </a:rPr>
              <a:t>©2023 Morningstar. All Rights Reserved.</a:t>
            </a:r>
          </a:p>
        </p:txBody>
      </p:sp>
      <p:pic>
        <p:nvPicPr>
          <p:cNvPr id="4" name="Picture 3" descr="MLOGO_LARGE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0" y="1796123"/>
            <a:ext cx="2500899" cy="5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06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455">
          <p15:clr>
            <a:srgbClr val="FBAE40"/>
          </p15:clr>
        </p15:guide>
        <p15:guide id="4" pos="719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: End (AU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OGO_LARGE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0" y="1796123"/>
            <a:ext cx="2500899" cy="543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9C5BE-5859-E942-A002-B5B877E98848}"/>
              </a:ext>
            </a:extLst>
          </p:cNvPr>
          <p:cNvSpPr txBox="1"/>
          <p:nvPr userDrawn="1"/>
        </p:nvSpPr>
        <p:spPr>
          <a:xfrm>
            <a:off x="830441" y="1796123"/>
            <a:ext cx="7437659" cy="3996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350" indent="0">
              <a:lnSpc>
                <a:spcPts val="1800"/>
              </a:lnSpc>
              <a:tabLst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Any Morningstar ratings/recommendations contained in this presentation are based on the full research report available from Morningstar or your adviser. </a:t>
            </a:r>
          </a:p>
          <a:p>
            <a:pPr marL="6350" indent="0">
              <a:lnSpc>
                <a:spcPts val="1800"/>
              </a:lnSpc>
              <a:tabLst/>
            </a:pP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pPr marL="6350" indent="0">
              <a:lnSpc>
                <a:spcPts val="1800"/>
              </a:lnSpc>
              <a:tabLst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©2023 Morningstar, Inc. All rights reserved. Neither Morningstar, its affiliates, nor the content providers guarantee the data </a:t>
            </a:r>
            <a:br>
              <a:rPr lang="en-US" sz="1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or content contained herein to be accurate, complete or timely nor will they have any liability for its use or distribution. </a:t>
            </a:r>
            <a:br>
              <a:rPr lang="en-US" sz="1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No part of this document may be reproduced or distributed in any form without the prior written consent of Morningstar. </a:t>
            </a:r>
          </a:p>
          <a:p>
            <a:pPr marL="6350" indent="0">
              <a:lnSpc>
                <a:spcPts val="1800"/>
              </a:lnSpc>
              <a:tabLst/>
            </a:pP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pPr marL="6350" indent="0">
              <a:lnSpc>
                <a:spcPts val="1800"/>
              </a:lnSpc>
              <a:tabLst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Any general advice or ‘class service’ have been prepared by Morningstar Australasia Pty Ltd (ABN: 95 090 665 544, AFSL: 240892) and/or Morningstar Research Ltd, subsidiaries of Morningstar, Inc, without reference to your objectives, financial situation </a:t>
            </a:r>
            <a:br>
              <a:rPr lang="en-US" sz="1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or needs. Please refer to our Financial Services Guide (FSG) for more information at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www.morningstar.com.au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/s/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fsg.pdf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. You should consider the advice in light of these matters and if applicable, the relevant Product Disclosure Statement before making any decision to invest. </a:t>
            </a:r>
          </a:p>
          <a:p>
            <a:pPr marL="6350" indent="0">
              <a:lnSpc>
                <a:spcPts val="1800"/>
              </a:lnSpc>
              <a:tabLst/>
            </a:pP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pPr marL="6350" indent="0">
              <a:lnSpc>
                <a:spcPts val="1800"/>
              </a:lnSpc>
              <a:tabLst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Our publications, ratings and products should be viewed as an additional investment resource, not as your sole source of information. Past performance does not necessarily indicate a financial product’s future performance. To obtain advice tailored </a:t>
            </a:r>
            <a:br>
              <a:rPr lang="en-US" sz="1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to your situation, contact a professional financial adviser. Some material is copyright and published under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licence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from </a:t>
            </a:r>
            <a:br>
              <a:rPr lang="en-US" sz="1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ASX Operations Pty Ltd ACN 004 523 782.</a:t>
            </a:r>
          </a:p>
        </p:txBody>
      </p:sp>
    </p:spTree>
    <p:extLst>
      <p:ext uri="{BB962C8B-B14F-4D97-AF65-F5344CB8AC3E}">
        <p14:creationId xmlns:p14="http://schemas.microsoft.com/office/powerpoint/2010/main" val="310169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455">
          <p15:clr>
            <a:srgbClr val="FBAE40"/>
          </p15:clr>
        </p15:guide>
        <p15:guide id="4" pos="719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SECTION_GREY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1704232"/>
            <a:ext cx="10350500" cy="1073150"/>
          </a:xfrm>
          <a:prstGeom prst="rect">
            <a:avLst/>
          </a:prstGeom>
        </p:spPr>
        <p:txBody>
          <a:bodyPr vert="horz" lIns="0" tIns="0" rIns="0" bIns="182880" anchor="t"/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 baseline="0">
                <a:solidFill>
                  <a:schemeClr val="bg1"/>
                </a:solidFill>
              </a:defRPr>
            </a:lvl1pPr>
            <a:lvl2pPr marL="485827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2pPr>
            <a:lvl3pPr marL="971655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3pPr>
            <a:lvl4pPr marL="1457483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4pPr>
            <a:lvl5pPr marL="1943309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Chapter/Section Break 46pt(52pt)</a:t>
            </a:r>
          </a:p>
        </p:txBody>
      </p:sp>
    </p:spTree>
    <p:extLst>
      <p:ext uri="{BB962C8B-B14F-4D97-AF65-F5344CB8AC3E}">
        <p14:creationId xmlns:p14="http://schemas.microsoft.com/office/powerpoint/2010/main" val="4034437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 userDrawn="1">
          <p15:clr>
            <a:srgbClr val="FBAE40"/>
          </p15:clr>
        </p15:guide>
        <p15:guide id="12" pos="775" userDrawn="1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IG_STATEMENT/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D786A2-98E2-0449-A008-784635AB47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2814" y="342901"/>
            <a:ext cx="10311196" cy="42555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30312" y="4819274"/>
            <a:ext cx="9709151" cy="1073150"/>
          </a:xfrm>
          <a:prstGeom prst="rect">
            <a:avLst/>
          </a:prstGeom>
        </p:spPr>
        <p:txBody>
          <a:bodyPr vert="horz" lIns="0" tIns="0" rIns="0" bIns="182880" anchor="b"/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 baseline="0">
                <a:solidFill>
                  <a:srgbClr val="2A2C2C"/>
                </a:solidFill>
              </a:defRPr>
            </a:lvl1pPr>
            <a:lvl2pPr marL="485827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2pPr>
            <a:lvl3pPr marL="971655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3pPr>
            <a:lvl4pPr marL="1457483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4pPr>
            <a:lvl5pPr marL="1943309" indent="0" algn="ctr">
              <a:lnSpc>
                <a:spcPts val="5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4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Big statement with image above 46pt(52pt)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AEE8A-7056-9E47-994E-5DFADA55C8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1445" y="6359733"/>
            <a:ext cx="1266468" cy="26745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rgbClr val="2A2C2C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rgbClr val="2A2C2C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15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 userDrawn="1">
          <p15:clr>
            <a:srgbClr val="FBAE40"/>
          </p15:clr>
        </p15:guide>
        <p15:guide id="12" pos="775" userDrawn="1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IG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349801"/>
            <a:ext cx="10325100" cy="0"/>
          </a:xfrm>
          <a:prstGeom prst="line">
            <a:avLst/>
          </a:prstGeom>
          <a:ln w="6350">
            <a:solidFill>
              <a:srgbClr val="2A2C2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223F0-58E1-634F-AE53-B654D3201F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2813" y="366595"/>
            <a:ext cx="10325100" cy="1146116"/>
          </a:xfrm>
          <a:prstGeom prst="rect">
            <a:avLst/>
          </a:prstGeom>
        </p:spPr>
        <p:txBody>
          <a:bodyPr lIns="0" tIns="4572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2900" b="1" baseline="0">
                <a:solidFill>
                  <a:srgbClr val="2A2C2C"/>
                </a:solidFill>
              </a:defRPr>
            </a:lvl1pPr>
            <a:lvl2pPr marL="485827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2pPr>
            <a:lvl3pPr marL="971655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3pPr>
            <a:lvl4pPr marL="1457483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4pPr>
            <a:lvl5pPr marL="1943309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5pPr>
          </a:lstStyle>
          <a:p>
            <a:pPr lvl="0"/>
            <a:r>
              <a:rPr lang="en-US" dirty="0"/>
              <a:t>Page title can be light or bold as long as consistent throughout.</a:t>
            </a:r>
            <a:br>
              <a:rPr lang="en-US" dirty="0"/>
            </a:br>
            <a:r>
              <a:rPr lang="en-US" dirty="0"/>
              <a:t>Maximum 2 lines please. 29pt(35pt)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8D786A2-98E2-0449-A008-784635AB47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2814" y="1823499"/>
            <a:ext cx="10311196" cy="392960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9549" y="5765800"/>
            <a:ext cx="10308364" cy="215900"/>
          </a:xfrm>
          <a:prstGeom prst="rect">
            <a:avLst/>
          </a:prstGeom>
        </p:spPr>
        <p:txBody>
          <a:bodyPr vert="horz" lIns="0" tIns="0" anchor="t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  <a:lvl2pPr marL="485827" indent="0">
              <a:buNone/>
              <a:defRPr sz="1200"/>
            </a:lvl2pPr>
            <a:lvl3pPr marL="971655" indent="0">
              <a:buNone/>
              <a:defRPr sz="1200"/>
            </a:lvl3pPr>
            <a:lvl4pPr marL="1457483" indent="0">
              <a:buNone/>
              <a:defRPr sz="1200"/>
            </a:lvl4pPr>
            <a:lvl5pPr marL="1943309" indent="0">
              <a:buNone/>
              <a:defRPr sz="1200"/>
            </a:lvl5pPr>
          </a:lstStyle>
          <a:p>
            <a:pPr lvl="0"/>
            <a:r>
              <a:rPr lang="en-US" dirty="0"/>
              <a:t>Data as of or Source: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8AEE8A-7056-9E47-994E-5DFADA55C8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1445" y="6359733"/>
            <a:ext cx="1266468" cy="26745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rgbClr val="2A2C2C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rgbClr val="2A2C2C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22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>
          <p15:clr>
            <a:srgbClr val="FBAE40"/>
          </p15:clr>
        </p15:guide>
        <p15:guide id="12" pos="775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STANDARD_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349801"/>
            <a:ext cx="10325100" cy="0"/>
          </a:xfrm>
          <a:prstGeom prst="line">
            <a:avLst/>
          </a:prstGeom>
          <a:ln w="6350">
            <a:solidFill>
              <a:srgbClr val="2A2C2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223F0-58E1-634F-AE53-B654D3201F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2813" y="366595"/>
            <a:ext cx="10325100" cy="1146116"/>
          </a:xfrm>
          <a:prstGeom prst="rect">
            <a:avLst/>
          </a:prstGeom>
        </p:spPr>
        <p:txBody>
          <a:bodyPr lIns="0" tIns="4572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2900" b="1" baseline="0">
                <a:solidFill>
                  <a:srgbClr val="2A2C2C"/>
                </a:solidFill>
              </a:defRPr>
            </a:lvl1pPr>
            <a:lvl2pPr marL="485827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2pPr>
            <a:lvl3pPr marL="971655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3pPr>
            <a:lvl4pPr marL="1457483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4pPr>
            <a:lvl5pPr marL="1943309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5pPr>
          </a:lstStyle>
          <a:p>
            <a:pPr lvl="0"/>
            <a:r>
              <a:rPr lang="en-US" dirty="0"/>
              <a:t>Page title can be light or bold as long as consistent throughout.</a:t>
            </a:r>
            <a:br>
              <a:rPr lang="en-US" dirty="0"/>
            </a:br>
            <a:r>
              <a:rPr lang="en-US" dirty="0"/>
              <a:t>Maximum 2 lines please. 29pt(35pt)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BAACD6-5233-1645-8BEF-8DE02F6B91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1718239"/>
            <a:ext cx="10325100" cy="4347879"/>
          </a:xfrm>
          <a:prstGeom prst="rect">
            <a:avLst/>
          </a:prstGeom>
        </p:spPr>
        <p:txBody>
          <a:bodyPr lIns="0" tIns="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Helvetica" pitchFamily="2" charset="0"/>
              <a:buNone/>
              <a:tabLst/>
              <a:defRPr sz="3000" baseline="0">
                <a:solidFill>
                  <a:srgbClr val="2A2C2C"/>
                </a:solidFill>
              </a:defRPr>
            </a:lvl1pPr>
            <a:lvl2pPr marL="347662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LucidaGrande"/>
              <a:buNone/>
              <a:tabLst/>
              <a:defRPr sz="2900" baseline="0">
                <a:solidFill>
                  <a:srgbClr val="2A2C2C"/>
                </a:solidFill>
              </a:defRPr>
            </a:lvl2pPr>
            <a:lvl3pPr marL="628650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65000"/>
                </a:schemeClr>
              </a:buClr>
              <a:buFont typeface="LucidaGrande"/>
              <a:buNone/>
              <a:tabLst/>
              <a:defRPr sz="2900" baseline="0">
                <a:solidFill>
                  <a:srgbClr val="2A2C2C"/>
                </a:solidFill>
              </a:defRPr>
            </a:lvl3pPr>
            <a:lvl4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4pPr>
            <a:lvl5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Paragraphs, no bullets. 30pt(35pt)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8AEE8A-7056-9E47-994E-5DFADA55C8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1445" y="6359733"/>
            <a:ext cx="1266468" cy="26745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rgbClr val="2A2C2C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rgbClr val="2A2C2C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83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>
          <p15:clr>
            <a:srgbClr val="FBAE40"/>
          </p15:clr>
        </p15:guide>
        <p15:guide id="12" pos="775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ULLETS_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349801"/>
            <a:ext cx="10325100" cy="0"/>
          </a:xfrm>
          <a:prstGeom prst="line">
            <a:avLst/>
          </a:prstGeom>
          <a:ln w="6350">
            <a:solidFill>
              <a:srgbClr val="2A2C2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223F0-58E1-634F-AE53-B654D3201F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2813" y="366595"/>
            <a:ext cx="10325100" cy="1146116"/>
          </a:xfrm>
          <a:prstGeom prst="rect">
            <a:avLst/>
          </a:prstGeom>
        </p:spPr>
        <p:txBody>
          <a:bodyPr lIns="0" tIns="4572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2900" b="1" baseline="0">
                <a:solidFill>
                  <a:srgbClr val="2A2C2C"/>
                </a:solidFill>
              </a:defRPr>
            </a:lvl1pPr>
            <a:lvl2pPr marL="485827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2pPr>
            <a:lvl3pPr marL="971655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3pPr>
            <a:lvl4pPr marL="1457483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4pPr>
            <a:lvl5pPr marL="1943309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5pPr>
          </a:lstStyle>
          <a:p>
            <a:pPr lvl="0"/>
            <a:r>
              <a:rPr lang="en-US" dirty="0"/>
              <a:t>Page title can be light or bold as long as consistent throughout.</a:t>
            </a:r>
            <a:br>
              <a:rPr lang="en-US" dirty="0"/>
            </a:br>
            <a:r>
              <a:rPr lang="en-US" dirty="0"/>
              <a:t>Maximum 2 lines please. 29pt(35pt)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BAACD6-5233-1645-8BEF-8DE02F6B91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359" y="1731963"/>
            <a:ext cx="10628553" cy="4427537"/>
          </a:xfrm>
          <a:prstGeom prst="rect">
            <a:avLst/>
          </a:prstGeom>
        </p:spPr>
        <p:txBody>
          <a:bodyPr lIns="0" tIns="0" rIns="0" bIns="182880"/>
          <a:lstStyle>
            <a:lvl1pPr marL="292100" indent="-29210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50000"/>
                </a:schemeClr>
              </a:buClr>
              <a:buSzPct val="100000"/>
              <a:buFont typeface="Lucida Grande"/>
              <a:buChar char="▪"/>
              <a:tabLst/>
              <a:defRPr sz="3000" baseline="0">
                <a:solidFill>
                  <a:srgbClr val="2A2C2C"/>
                </a:solidFill>
              </a:defRPr>
            </a:lvl1pPr>
            <a:lvl2pPr marL="625475" indent="-301625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▪"/>
              <a:tabLst/>
              <a:defRPr sz="3000" baseline="0">
                <a:solidFill>
                  <a:srgbClr val="2A2C2C"/>
                </a:solidFill>
              </a:defRPr>
            </a:lvl2pPr>
            <a:lvl3pPr marL="858838" indent="-298450" defTabSz="369888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65000"/>
                </a:schemeClr>
              </a:buClr>
              <a:buSzPct val="90000"/>
              <a:buFont typeface="Lucida Grande"/>
              <a:buChar char="−"/>
              <a:tabLst/>
              <a:defRPr sz="3000" baseline="0">
                <a:solidFill>
                  <a:srgbClr val="2A2C2C"/>
                </a:solidFill>
              </a:defRPr>
            </a:lvl3pPr>
            <a:lvl4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4pPr>
            <a:lvl5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Bullets—Level 1, black square—30pt(35pt)</a:t>
            </a:r>
          </a:p>
          <a:p>
            <a:pPr lvl="1"/>
            <a:r>
              <a:rPr lang="en-US" dirty="0"/>
              <a:t>Bullets—Level 2, grey square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AEE8A-7056-9E47-994E-5DFADA55C8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1445" y="6359733"/>
            <a:ext cx="1266468" cy="26745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rgbClr val="2A2C2C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rgbClr val="2A2C2C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29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>
          <p15:clr>
            <a:srgbClr val="FBAE40"/>
          </p15:clr>
        </p15:guide>
        <p15:guide id="12" pos="775">
          <p15:clr>
            <a:srgbClr val="FBAE40"/>
          </p15:clr>
        </p15:guide>
        <p15:guide id="13" orient="horz" pos="2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HALF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349801"/>
            <a:ext cx="10325100" cy="0"/>
          </a:xfrm>
          <a:prstGeom prst="line">
            <a:avLst/>
          </a:prstGeom>
          <a:ln w="6350">
            <a:solidFill>
              <a:srgbClr val="2A2C2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223F0-58E1-634F-AE53-B654D3201F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2813" y="366595"/>
            <a:ext cx="10325100" cy="1146116"/>
          </a:xfrm>
          <a:prstGeom prst="rect">
            <a:avLst/>
          </a:prstGeom>
        </p:spPr>
        <p:txBody>
          <a:bodyPr lIns="0" tIns="45720" rIns="0" bIns="182880"/>
          <a:lstStyle>
            <a:lvl1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None/>
              <a:defRPr sz="2900" b="1" baseline="0">
                <a:solidFill>
                  <a:srgbClr val="2A2C2C"/>
                </a:solidFill>
              </a:defRPr>
            </a:lvl1pPr>
            <a:lvl2pPr marL="485827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2pPr>
            <a:lvl3pPr marL="971655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3pPr>
            <a:lvl4pPr marL="1457483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4pPr>
            <a:lvl5pPr marL="1943309" indent="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None/>
              <a:defRPr sz="2900" baseline="0"/>
            </a:lvl5pPr>
          </a:lstStyle>
          <a:p>
            <a:pPr lvl="0"/>
            <a:r>
              <a:rPr lang="en-US" dirty="0"/>
              <a:t>Page title can be light or bold as long as consistent throughout.</a:t>
            </a:r>
            <a:br>
              <a:rPr lang="en-US" dirty="0"/>
            </a:br>
            <a:r>
              <a:rPr lang="en-US" dirty="0"/>
              <a:t>Maximum 2 lines please. 29pt(35pt)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4322B992-2ABF-E240-885B-5AB0A38F35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2814" y="1731963"/>
            <a:ext cx="5741986" cy="39322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8BAACD6-5233-1645-8BEF-8DE02F6B91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13886" y="1731963"/>
            <a:ext cx="4224026" cy="4427537"/>
          </a:xfrm>
          <a:prstGeom prst="rect">
            <a:avLst/>
          </a:prstGeom>
        </p:spPr>
        <p:txBody>
          <a:bodyPr lIns="0" tIns="0" rIns="0" bIns="182880"/>
          <a:lstStyle>
            <a:lvl1pPr marL="292100" indent="-292100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50000"/>
                </a:schemeClr>
              </a:buClr>
              <a:buSzPct val="100000"/>
              <a:buFont typeface="Lucida Grande"/>
              <a:buChar char="▪"/>
              <a:tabLst/>
              <a:defRPr sz="3000" baseline="0">
                <a:solidFill>
                  <a:srgbClr val="2A2C2C"/>
                </a:solidFill>
              </a:defRPr>
            </a:lvl1pPr>
            <a:lvl2pPr marL="625475" indent="-301625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▪"/>
              <a:tabLst/>
              <a:defRPr sz="3000" baseline="0">
                <a:solidFill>
                  <a:srgbClr val="2A2C2C"/>
                </a:solidFill>
              </a:defRPr>
            </a:lvl2pPr>
            <a:lvl3pPr marL="858838" indent="-298450" defTabSz="369888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bg1">
                  <a:lumMod val="65000"/>
                </a:schemeClr>
              </a:buClr>
              <a:buSzPct val="90000"/>
              <a:buFont typeface="Lucida Grande"/>
              <a:buChar char="−"/>
              <a:tabLst/>
              <a:defRPr sz="3000" baseline="0">
                <a:solidFill>
                  <a:srgbClr val="2A2C2C"/>
                </a:solidFill>
              </a:defRPr>
            </a:lvl3pPr>
            <a:lvl4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4pPr>
            <a:lvl5pPr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 sz="2900" baseline="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Bullets Level 1—30pt(35pt)</a:t>
            </a:r>
          </a:p>
          <a:p>
            <a:pPr lvl="1"/>
            <a:r>
              <a:rPr lang="en-US" dirty="0"/>
              <a:t>Bullets Level 2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9549" y="5765800"/>
            <a:ext cx="5725251" cy="215900"/>
          </a:xfrm>
          <a:prstGeom prst="rect">
            <a:avLst/>
          </a:prstGeom>
        </p:spPr>
        <p:txBody>
          <a:bodyPr vert="horz" lIns="0" tIns="0" anchor="t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  <a:lvl2pPr marL="485827" indent="0">
              <a:buNone/>
              <a:defRPr sz="1200"/>
            </a:lvl2pPr>
            <a:lvl3pPr marL="971655" indent="0">
              <a:buNone/>
              <a:defRPr sz="1200"/>
            </a:lvl3pPr>
            <a:lvl4pPr marL="1457483" indent="0">
              <a:buNone/>
              <a:defRPr sz="1200"/>
            </a:lvl4pPr>
            <a:lvl5pPr marL="1943309" indent="0">
              <a:buNone/>
              <a:defRPr sz="1200"/>
            </a:lvl5pPr>
          </a:lstStyle>
          <a:p>
            <a:pPr lvl="0"/>
            <a:r>
              <a:rPr lang="en-US" dirty="0"/>
              <a:t>Data as of or Source: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8AEE8A-7056-9E47-994E-5DFADA55C8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71445" y="6359733"/>
            <a:ext cx="1266468" cy="2674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912615" y="6254059"/>
            <a:ext cx="204903" cy="25872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3"/>
              </a:lnSpc>
            </a:pPr>
            <a:fld id="{BF52800E-1DF2-D743-8026-70057A5E6694}" type="slidenum">
              <a:rPr lang="en-US" sz="1200" b="0" smtClean="0">
                <a:solidFill>
                  <a:srgbClr val="2A2C2C"/>
                </a:solidFill>
                <a:latin typeface="+mn-lt"/>
                <a:ea typeface="UniversNext for MORNPC Cn" charset="0"/>
                <a:cs typeface="UniversNext for MORNPC Cn" charset="0"/>
              </a:rPr>
              <a:pPr>
                <a:lnSpc>
                  <a:spcPts val="2133"/>
                </a:lnSpc>
              </a:pPr>
              <a:t>‹#›</a:t>
            </a:fld>
            <a:endParaRPr lang="en-US" sz="1200" b="0" dirty="0">
              <a:solidFill>
                <a:srgbClr val="2A2C2C"/>
              </a:solidFill>
              <a:latin typeface="+mn-lt"/>
              <a:ea typeface="UniversNext for MORNPC Cn" charset="0"/>
              <a:cs typeface="UniversNext for MORNPC Cn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B0E419-CC85-0749-9C14-CBE9F832544B}"/>
              </a:ext>
            </a:extLst>
          </p:cNvPr>
          <p:cNvCxnSpPr>
            <a:cxnSpLocks/>
          </p:cNvCxnSpPr>
          <p:nvPr userDrawn="1"/>
        </p:nvCxnSpPr>
        <p:spPr>
          <a:xfrm>
            <a:off x="912813" y="6276467"/>
            <a:ext cx="103251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88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  <p15:guide id="10" pos="283">
          <p15:clr>
            <a:srgbClr val="FBAE40"/>
          </p15:clr>
        </p15:guide>
        <p15:guide id="11" pos="6891">
          <p15:clr>
            <a:srgbClr val="FBAE40"/>
          </p15:clr>
        </p15:guide>
        <p15:guide id="12" pos="77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E9780-F092-B64D-8503-2D8B3E415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6499" y="1796123"/>
            <a:ext cx="2500899" cy="54244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30442" y="6284795"/>
            <a:ext cx="479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0">
              <a:tabLst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©2021 Morningstar.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2351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455">
          <p15:clr>
            <a:srgbClr val="FBAE40"/>
          </p15:clr>
        </p15:guide>
        <p15:guide id="4" pos="719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: End (AU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E9780-F092-B64D-8503-2D8B3E415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6499" y="1796123"/>
            <a:ext cx="2500899" cy="542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467E53-2199-8546-A20B-FC0D6300654A}"/>
              </a:ext>
            </a:extLst>
          </p:cNvPr>
          <p:cNvSpPr txBox="1"/>
          <p:nvPr userDrawn="1"/>
        </p:nvSpPr>
        <p:spPr>
          <a:xfrm>
            <a:off x="830441" y="1796123"/>
            <a:ext cx="7437659" cy="3996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350" indent="0">
              <a:lnSpc>
                <a:spcPts val="1800"/>
              </a:lnSpc>
              <a:tabLst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Any Morningstar ratings/recommendations contained in this presentation are based on the full research report available from Morningstar or your adviser. </a:t>
            </a:r>
          </a:p>
          <a:p>
            <a:pPr marL="6350" indent="0">
              <a:lnSpc>
                <a:spcPts val="1800"/>
              </a:lnSpc>
              <a:tabLst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6350" indent="0">
              <a:lnSpc>
                <a:spcPts val="1800"/>
              </a:lnSpc>
              <a:tabLst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©2022 Morningstar, Inc. All rights reserved. Neither Morningstar, its affiliates, nor the content providers guarantee the data 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or content contained herein to be accurate, complete or timely nor will they have any liability for its use or distribution. 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No part of this document may be reproduced or distributed in any form without the prior written consent of Morningstar. </a:t>
            </a:r>
          </a:p>
          <a:p>
            <a:pPr marL="6350" indent="0">
              <a:lnSpc>
                <a:spcPts val="1800"/>
              </a:lnSpc>
              <a:tabLst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6350" indent="0">
              <a:lnSpc>
                <a:spcPts val="1800"/>
              </a:lnSpc>
              <a:tabLst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Any general advice or ‘class service’ have been prepared by Morningstar Australasia Pty Ltd (ABN: 95 090 665 544, AFSL: 240892) and/or Morningstar Research Ltd, subsidiaries of Morningstar, Inc, without reference to your objectives, financial situation 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or needs. Please refer to our Financial Services Guide (FSG) for more information at </a:t>
            </a:r>
            <a:r>
              <a:rPr lang="en-US" sz="1200" u="sng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www.morningstar.com.au</a:t>
            </a:r>
            <a:r>
              <a:rPr lang="en-US" sz="1200" u="sng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/s/</a:t>
            </a:r>
            <a:r>
              <a:rPr lang="en-US" sz="1200" u="sng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fsg.pdf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. You should consider the advice in light of these matters and if applicable, the relevant Product Disclosure Statement before making any decision to invest. </a:t>
            </a:r>
          </a:p>
          <a:p>
            <a:pPr marL="6350" indent="0">
              <a:lnSpc>
                <a:spcPts val="1800"/>
              </a:lnSpc>
              <a:tabLst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6350" indent="0">
              <a:lnSpc>
                <a:spcPts val="1800"/>
              </a:lnSpc>
              <a:tabLst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Our publications, ratings and products should be viewed as an additional investment resource, not as your sole source of information. Past performance does not necessarily indicate a financial product’s future performance. To obtain advice tailored 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to your situation, contact a professional financial adviser. Some material is copyright and published under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licence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from 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ASX Operations Pty Ltd ACN 004 523 782.</a:t>
            </a:r>
          </a:p>
        </p:txBody>
      </p:sp>
    </p:spTree>
    <p:extLst>
      <p:ext uri="{BB962C8B-B14F-4D97-AF65-F5344CB8AC3E}">
        <p14:creationId xmlns:p14="http://schemas.microsoft.com/office/powerpoint/2010/main" val="2473110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455">
          <p15:clr>
            <a:srgbClr val="FBAE40"/>
          </p15:clr>
        </p15:guide>
        <p15:guide id="4" pos="7199">
          <p15:clr>
            <a:srgbClr val="FBAE40"/>
          </p15:clr>
        </p15:guide>
        <p15:guide id="5" orient="horz" pos="655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pos="575">
          <p15:clr>
            <a:srgbClr val="FBAE40"/>
          </p15:clr>
        </p15:guide>
        <p15:guide id="8" pos="7079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9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06" r:id="rId4"/>
    <p:sldLayoutId id="2147483818" r:id="rId5"/>
    <p:sldLayoutId id="2147483805" r:id="rId6"/>
    <p:sldLayoutId id="2147483802" r:id="rId7"/>
    <p:sldLayoutId id="2147483803" r:id="rId8"/>
    <p:sldLayoutId id="2147483837" r:id="rId9"/>
    <p:sldLayoutId id="2147483826" r:id="rId10"/>
    <p:sldLayoutId id="2147483820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8" r:id="rId18"/>
  </p:sldLayoutIdLst>
  <p:hf hdr="0" ftr="0" dt="0"/>
  <p:txStyles>
    <p:titleStyle>
      <a:lvl1pPr algn="ctr" defTabSz="484315" rtl="0" eaLnBrk="1" fontAlgn="base" hangingPunct="1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84315" rtl="0" eaLnBrk="1" fontAlgn="base" hangingPunct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orningstar 1 Bold" charset="0"/>
          <a:ea typeface="ＭＳ Ｐゴシック" charset="0"/>
          <a:cs typeface="ＭＳ Ｐゴシック" charset="0"/>
        </a:defRPr>
      </a:lvl2pPr>
      <a:lvl3pPr algn="ctr" defTabSz="484315" rtl="0" eaLnBrk="1" fontAlgn="base" hangingPunct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orningstar 1 Bold" charset="0"/>
          <a:ea typeface="ＭＳ Ｐゴシック" charset="0"/>
          <a:cs typeface="ＭＳ Ｐゴシック" charset="0"/>
        </a:defRPr>
      </a:lvl3pPr>
      <a:lvl4pPr algn="ctr" defTabSz="484315" rtl="0" eaLnBrk="1" fontAlgn="base" hangingPunct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orningstar 1 Bold" charset="0"/>
          <a:ea typeface="ＭＳ Ｐゴシック" charset="0"/>
          <a:cs typeface="ＭＳ Ｐゴシック" charset="0"/>
        </a:defRPr>
      </a:lvl4pPr>
      <a:lvl5pPr algn="ctr" defTabSz="484315" rtl="0" eaLnBrk="1" fontAlgn="base" hangingPunct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orningstar 1 Bold" charset="0"/>
          <a:ea typeface="ＭＳ Ｐゴシック" charset="0"/>
          <a:cs typeface="ＭＳ Ｐゴシック" charset="0"/>
        </a:defRPr>
      </a:lvl5pPr>
      <a:lvl6pPr marL="485662" algn="ctr" defTabSz="485662" rtl="0" eaLnBrk="1" fontAlgn="base" hangingPunct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orningstar 1 Bold" charset="0"/>
          <a:ea typeface="ＭＳ Ｐゴシック" charset="0"/>
          <a:cs typeface="ＭＳ Ｐゴシック" charset="0"/>
        </a:defRPr>
      </a:lvl6pPr>
      <a:lvl7pPr marL="971321" algn="ctr" defTabSz="485662" rtl="0" eaLnBrk="1" fontAlgn="base" hangingPunct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orningstar 1 Bold" charset="0"/>
          <a:ea typeface="ＭＳ Ｐゴシック" charset="0"/>
          <a:cs typeface="ＭＳ Ｐゴシック" charset="0"/>
        </a:defRPr>
      </a:lvl7pPr>
      <a:lvl8pPr marL="1456981" algn="ctr" defTabSz="485662" rtl="0" eaLnBrk="1" fontAlgn="base" hangingPunct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orningstar 1 Bold" charset="0"/>
          <a:ea typeface="ＭＳ Ｐゴシック" charset="0"/>
          <a:cs typeface="ＭＳ Ｐゴシック" charset="0"/>
        </a:defRPr>
      </a:lvl8pPr>
      <a:lvl9pPr marL="1942640" algn="ctr" defTabSz="485662" rtl="0" eaLnBrk="1" fontAlgn="base" hangingPunct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Morningstar 1 Bold" charset="0"/>
          <a:ea typeface="ＭＳ Ｐゴシック" charset="0"/>
          <a:cs typeface="ＭＳ Ｐゴシック" charset="0"/>
        </a:defRPr>
      </a:lvl9pPr>
    </p:titleStyle>
    <p:bodyStyle>
      <a:lvl1pPr marL="363235" indent="-363235" algn="l" defTabSz="48431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88523" indent="-302696" algn="l" defTabSz="48431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213813" indent="-242158" algn="l" defTabSz="48431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99641" indent="-242158" algn="l" defTabSz="48431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85467" indent="-242158" algn="l" defTabSz="48431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71131" indent="-242829" algn="l" defTabSz="48566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6791" indent="-242829" algn="l" defTabSz="48566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2453" indent="-242829" algn="l" defTabSz="48566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113" indent="-242829" algn="l" defTabSz="48566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566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662" algn="l" defTabSz="48566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1321" algn="l" defTabSz="48566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6981" algn="l" defTabSz="48566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2640" algn="l" defTabSz="48566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8303" algn="l" defTabSz="48566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3961" algn="l" defTabSz="48566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99624" algn="l" defTabSz="48566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83" algn="l" defTabSz="48566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6C7FC0-D039-234F-ADA4-FF914D0BED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Prathamesh Kulkarni</a:t>
            </a:r>
          </a:p>
          <a:p>
            <a:r>
              <a:rPr lang="en-US" dirty="0"/>
              <a:t>Associate Software Engineer</a:t>
            </a:r>
          </a:p>
          <a:p>
            <a:r>
              <a:rPr lang="en-US" dirty="0"/>
              <a:t>Data 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7C44-7F3E-3E40-A871-EB27EA9C2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Room Booking System and Price Prediction. </a:t>
            </a:r>
          </a:p>
        </p:txBody>
      </p:sp>
    </p:spTree>
    <p:extLst>
      <p:ext uri="{BB962C8B-B14F-4D97-AF65-F5344CB8AC3E}">
        <p14:creationId xmlns:p14="http://schemas.microsoft.com/office/powerpoint/2010/main" val="345030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530C1-0B64-259F-1BD4-F30640CBA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359" y="1215231"/>
            <a:ext cx="10628553" cy="4427537"/>
          </a:xfrm>
        </p:spPr>
        <p:txBody>
          <a:bodyPr/>
          <a:lstStyle/>
          <a:p>
            <a:r>
              <a:rPr lang="en-US" dirty="0"/>
              <a:t>Single interface application for room adding and booking.</a:t>
            </a:r>
          </a:p>
          <a:p>
            <a:r>
              <a:rPr lang="en-US" dirty="0"/>
              <a:t>Functionalities: </a:t>
            </a:r>
          </a:p>
          <a:p>
            <a:r>
              <a:rPr lang="en-US" dirty="0"/>
              <a:t>Add Rooms</a:t>
            </a:r>
          </a:p>
          <a:p>
            <a:r>
              <a:rPr lang="en-US" dirty="0"/>
              <a:t>View Rooms</a:t>
            </a:r>
          </a:p>
          <a:p>
            <a:r>
              <a:rPr lang="en-US" dirty="0"/>
              <a:t>Book Rooms</a:t>
            </a:r>
          </a:p>
          <a:p>
            <a:r>
              <a:rPr lang="en-US" dirty="0"/>
              <a:t>Predict Room Prices(Independent module)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1F25-8712-6CFF-86C4-F0175B7A9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	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27213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981FF-C1CF-572E-5DC9-6F8C3376F1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 build a Room Booking System with fundamental python concepts. </a:t>
            </a:r>
          </a:p>
          <a:p>
            <a:r>
              <a:rPr lang="en-US" dirty="0"/>
              <a:t>Concepts Used : Python Fundamentals, OOPs concepts, error handling. </a:t>
            </a:r>
          </a:p>
          <a:p>
            <a:r>
              <a:rPr lang="en-US" dirty="0"/>
              <a:t>Framework: Flask </a:t>
            </a:r>
          </a:p>
          <a:p>
            <a:r>
              <a:rPr lang="en-US" dirty="0"/>
              <a:t>Data reading and manipulation : Pandas and </a:t>
            </a:r>
            <a:r>
              <a:rPr lang="en-US" dirty="0" err="1"/>
              <a:t>Numpy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9A842-D593-2973-0CCA-37AE8ED0F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75281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373441-3142-FA29-2E35-8A442A95D1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793" y="1098300"/>
            <a:ext cx="10628553" cy="4869363"/>
          </a:xfrm>
        </p:spPr>
        <p:txBody>
          <a:bodyPr/>
          <a:lstStyle/>
          <a:p>
            <a:r>
              <a:rPr lang="en-US" dirty="0"/>
              <a:t>Dataset Creator – Creates dataset using </a:t>
            </a:r>
            <a:r>
              <a:rPr lang="en-US" dirty="0" err="1"/>
              <a:t>numpy</a:t>
            </a:r>
            <a:r>
              <a:rPr lang="en-US" dirty="0"/>
              <a:t> for price prediction. </a:t>
            </a:r>
          </a:p>
          <a:p>
            <a:r>
              <a:rPr lang="en-US" dirty="0"/>
              <a:t>EDA- Analysis.py shows the analysis of data which shows trends and price distributions with various attributes</a:t>
            </a:r>
          </a:p>
          <a:p>
            <a:r>
              <a:rPr lang="en-US" dirty="0"/>
              <a:t>Model – Model.py is the module used to create a pickle file of data trained using linear regression model. </a:t>
            </a:r>
          </a:p>
          <a:p>
            <a:r>
              <a:rPr lang="en-US" dirty="0"/>
              <a:t>Flask application – app.py contains the logic to the working web application and prediction module.</a:t>
            </a:r>
          </a:p>
          <a:p>
            <a:r>
              <a:rPr lang="en-US" dirty="0"/>
              <a:t>Templates – contains HTML files which are displayed on the frontend</a:t>
            </a:r>
          </a:p>
          <a:p>
            <a:r>
              <a:rPr lang="en-US" dirty="0"/>
              <a:t>Static – CSS styling pages.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2400-5EBF-EB52-AA0B-2A24659C1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Modules in the Project </a:t>
            </a:r>
          </a:p>
        </p:txBody>
      </p:sp>
    </p:spTree>
    <p:extLst>
      <p:ext uri="{BB962C8B-B14F-4D97-AF65-F5344CB8AC3E}">
        <p14:creationId xmlns:p14="http://schemas.microsoft.com/office/powerpoint/2010/main" val="180856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0B55A-D640-E6D8-C7EC-8798DE31B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459" y="1153481"/>
            <a:ext cx="10628553" cy="4427537"/>
          </a:xfrm>
        </p:spPr>
        <p:txBody>
          <a:bodyPr/>
          <a:lstStyle/>
          <a:p>
            <a:r>
              <a:rPr lang="en-US" dirty="0"/>
              <a:t>Created a dataset based on the attributes </a:t>
            </a:r>
            <a:r>
              <a:rPr lang="en-US" dirty="0" err="1"/>
              <a:t>choosen</a:t>
            </a:r>
            <a:r>
              <a:rPr lang="en-US" dirty="0"/>
              <a:t>.</a:t>
            </a:r>
          </a:p>
          <a:p>
            <a:r>
              <a:rPr lang="en-US" dirty="0"/>
              <a:t>Used </a:t>
            </a:r>
            <a:r>
              <a:rPr lang="en-US" dirty="0" err="1"/>
              <a:t>numpy</a:t>
            </a:r>
            <a:r>
              <a:rPr lang="en-US" dirty="0"/>
              <a:t> and pandas to create dataset. </a:t>
            </a:r>
          </a:p>
          <a:p>
            <a:r>
              <a:rPr lang="en-US" dirty="0"/>
              <a:t>Attributes used: Room Type(4), Sea Facing(3), Jacuzzi(Bool), Balcony(Bool), Bed Type(3), In-Room Technology(2) ,Season(2) ,Floor Level(integer), Price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7C28-C730-C689-7E82-83DD253F0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Data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06772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9A7351-640C-BEFF-CAD2-61EC1256CC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Distribution of Room prices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95E3-C34D-AF18-6CB0-EF160B8AA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B1F17-08FA-DB7D-06FC-1D6439FF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976" y="1512711"/>
            <a:ext cx="6442495" cy="41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8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AA5371-F2F8-655F-3AD5-FD93D58E1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Price distribution by room type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66BC4-5C6E-95A6-0DF0-807457F50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AD7A0-8557-DAFC-7D5F-DB445FB8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58" y="2384286"/>
            <a:ext cx="6967936" cy="37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4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2CF0F7-C3E8-CB10-B69D-FD31C0A4FA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Count of Room Types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9031C-A01D-8CC0-82CC-A824E82C2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12EDE-D083-8949-A9A0-25180599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34" y="1739337"/>
            <a:ext cx="6658633" cy="42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410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S_2018">
  <a:themeElements>
    <a:clrScheme name="Custom 1">
      <a:dk1>
        <a:srgbClr val="7D7E7D"/>
      </a:dk1>
      <a:lt1>
        <a:srgbClr val="FFFFFF"/>
      </a:lt1>
      <a:dk2>
        <a:srgbClr val="FF0000"/>
      </a:dk2>
      <a:lt2>
        <a:srgbClr val="555555"/>
      </a:lt2>
      <a:accent1>
        <a:srgbClr val="8ECCD9"/>
      </a:accent1>
      <a:accent2>
        <a:srgbClr val="C3D861"/>
      </a:accent2>
      <a:accent3>
        <a:srgbClr val="8C98C8"/>
      </a:accent3>
      <a:accent4>
        <a:srgbClr val="E5863F"/>
      </a:accent4>
      <a:accent5>
        <a:srgbClr val="D0AD48"/>
      </a:accent5>
      <a:accent6>
        <a:srgbClr val="A578A3"/>
      </a:accent6>
      <a:hlink>
        <a:srgbClr val="89505F"/>
      </a:hlink>
      <a:folHlink>
        <a:srgbClr val="333333"/>
      </a:folHlink>
    </a:clrScheme>
    <a:fontScheme name="MSTAR_NEXTFONT_TEST">
      <a:majorFont>
        <a:latin typeface="UniversNext for MORNPC Cn"/>
        <a:ea typeface=""/>
        <a:cs typeface=""/>
      </a:majorFont>
      <a:minorFont>
        <a:latin typeface="UniversNext for MORNPC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45720" rIns="0" bIns="182880" rtlCol="0" anchor="b">
        <a:spAutoFit/>
      </a:bodyPr>
      <a:lstStyle>
        <a:defPPr algn="l">
          <a:lnSpc>
            <a:spcPts val="3500"/>
          </a:lnSpc>
          <a:spcAft>
            <a:spcPts val="1200"/>
          </a:spcAft>
          <a:defRPr sz="30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TARTEMP_2022" id="{889819A4-C946-9445-863E-6FAB1EC8E403}" vid="{6C4BE828-B777-C34D-91AA-02990B9DB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</TotalTime>
  <Words>248</Words>
  <Application>Microsoft Office PowerPoint</Application>
  <PresentationFormat>Custom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Helvetica</vt:lpstr>
      <vt:lpstr>Lucida Grande</vt:lpstr>
      <vt:lpstr>LucidaGrande</vt:lpstr>
      <vt:lpstr>Morningstar 1 Bold</vt:lpstr>
      <vt:lpstr>Morningstar 1 Light</vt:lpstr>
      <vt:lpstr>UniversNext for MORNPC Cn</vt:lpstr>
      <vt:lpstr>COLORS_2018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Morningstar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Kulkarni</dc:creator>
  <cp:lastModifiedBy>Prathamesh Kulkarni</cp:lastModifiedBy>
  <cp:revision>1</cp:revision>
  <cp:lastPrinted>2017-08-03T19:22:12Z</cp:lastPrinted>
  <dcterms:created xsi:type="dcterms:W3CDTF">2024-07-29T05:37:04Z</dcterms:created>
  <dcterms:modified xsi:type="dcterms:W3CDTF">2024-07-29T07:31:41Z</dcterms:modified>
</cp:coreProperties>
</file>