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  <p:sldMasterId id="2147483831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8" r:id="rId22"/>
    <p:sldId id="279" r:id="rId23"/>
    <p:sldId id="275" r:id="rId24"/>
    <p:sldId id="276" r:id="rId25"/>
    <p:sldId id="277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FE0F61-BA92-4C95-B0A2-EB035A30CF25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D2F7C752-DD41-42D7-8D01-5C11909A8931}">
      <dgm:prSet phldrT="[文本]" custT="1"/>
      <dgm:spPr>
        <a:solidFill>
          <a:schemeClr val="bg1"/>
        </a:solidFill>
        <a:ln w="31750">
          <a:solidFill>
            <a:schemeClr val="tx1"/>
          </a:solidFill>
        </a:ln>
      </dgm:spPr>
      <dgm:t>
        <a:bodyPr/>
        <a:lstStyle/>
        <a:p>
          <a:r>
            <a:rPr lang="zh-CN" altLang="en-US" sz="3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新一代高性能处理器对性能和能源效率的需求</a:t>
          </a:r>
          <a:endParaRPr lang="zh-CN" altLang="en-US" sz="36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DD8C42-BB36-4826-BB35-920224D86C30}" type="parTrans" cxnId="{42444FEC-23C7-4ED1-AD31-28898B80A30E}">
      <dgm:prSet/>
      <dgm:spPr/>
      <dgm:t>
        <a:bodyPr/>
        <a:lstStyle/>
        <a:p>
          <a:endParaRPr lang="zh-CN" altLang="en-US"/>
        </a:p>
      </dgm:t>
    </dgm:pt>
    <dgm:pt modelId="{8C39867E-9E5F-4580-ACF1-F64FF60C9728}" type="sibTrans" cxnId="{42444FEC-23C7-4ED1-AD31-28898B80A30E}">
      <dgm:prSet/>
      <dgm:spPr>
        <a:solidFill>
          <a:schemeClr val="bg1"/>
        </a:solidFill>
        <a:ln w="25400">
          <a:solidFill>
            <a:schemeClr val="tx1"/>
          </a:solidFill>
        </a:ln>
      </dgm:spPr>
      <dgm:t>
        <a:bodyPr/>
        <a:lstStyle/>
        <a:p>
          <a:endParaRPr lang="zh-CN" altLang="en-US"/>
        </a:p>
      </dgm:t>
    </dgm:pt>
    <dgm:pt modelId="{25F76503-1CA2-481B-8B62-BE9844F225AC}">
      <dgm:prSet phldrT="[文本]" custT="1"/>
      <dgm:spPr>
        <a:solidFill>
          <a:schemeClr val="bg1"/>
        </a:solidFill>
        <a:ln w="31750">
          <a:solidFill>
            <a:schemeClr val="tx1"/>
          </a:solidFill>
        </a:ln>
      </dgm:spPr>
      <dgm:t>
        <a:bodyPr/>
        <a:lstStyle/>
        <a:p>
          <a:r>
            <a:rPr lang="zh-CN" altLang="en-US" sz="3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传统</a:t>
          </a:r>
          <a:r>
            <a:rPr lang="en-US" altLang="en-US" sz="3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in-order processor</a:t>
          </a:r>
          <a:r>
            <a:rPr lang="en-US" altLang="zh-CN" sz="3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s</a:t>
          </a:r>
          <a:r>
            <a:rPr lang="zh-CN" altLang="en-US" sz="3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和</a:t>
          </a:r>
          <a:r>
            <a:rPr lang="en-US" altLang="en-US" sz="3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out-of-order processor</a:t>
          </a:r>
          <a:r>
            <a:rPr lang="en-US" altLang="zh-CN" sz="3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s</a:t>
          </a:r>
          <a:endParaRPr lang="zh-CN" altLang="en-US" sz="36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413EAE-37AA-4B40-BCD4-CABCC888B3D9}" type="parTrans" cxnId="{FCAEE717-8E3E-4100-AAA3-7CC2FDB9316F}">
      <dgm:prSet/>
      <dgm:spPr/>
      <dgm:t>
        <a:bodyPr/>
        <a:lstStyle/>
        <a:p>
          <a:endParaRPr lang="zh-CN" altLang="en-US"/>
        </a:p>
      </dgm:t>
    </dgm:pt>
    <dgm:pt modelId="{2E68E9FF-1516-47D7-AD47-1AA586D3AC2C}" type="sibTrans" cxnId="{FCAEE717-8E3E-4100-AAA3-7CC2FDB9316F}">
      <dgm:prSet/>
      <dgm:spPr>
        <a:solidFill>
          <a:schemeClr val="bg1"/>
        </a:solidFill>
        <a:ln w="25400">
          <a:solidFill>
            <a:schemeClr val="tx1"/>
          </a:solidFill>
        </a:ln>
      </dgm:spPr>
      <dgm:t>
        <a:bodyPr/>
        <a:lstStyle/>
        <a:p>
          <a:endParaRPr lang="zh-CN" altLang="en-US" dirty="0"/>
        </a:p>
      </dgm:t>
    </dgm:pt>
    <dgm:pt modelId="{28DF9147-196B-4F0F-90A8-A772753E0619}">
      <dgm:prSet phldrT="[文本]" custT="1"/>
      <dgm:spPr>
        <a:solidFill>
          <a:schemeClr val="bg1"/>
        </a:solidFill>
        <a:ln w="31750">
          <a:solidFill>
            <a:schemeClr val="tx1"/>
          </a:solidFill>
        </a:ln>
      </dgm:spPr>
      <dgm:t>
        <a:bodyPr/>
        <a:lstStyle/>
        <a:p>
          <a:r>
            <a:rPr lang="zh-CN" altLang="en-US" sz="3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新的软件乱序处理技术（</a:t>
          </a:r>
          <a:r>
            <a:rPr lang="en-US" altLang="en-US" sz="3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Software Out-of-Order Processing</a:t>
          </a:r>
          <a:r>
            <a:rPr lang="en-US" altLang="zh-CN" sz="3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endParaRPr lang="zh-CN" altLang="en-US" sz="36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B3EF37-69E5-4ACD-BCEA-A8A855723641}" type="parTrans" cxnId="{458E1A0B-1618-4403-8BA7-A322978892BE}">
      <dgm:prSet/>
      <dgm:spPr/>
      <dgm:t>
        <a:bodyPr/>
        <a:lstStyle/>
        <a:p>
          <a:endParaRPr lang="zh-CN" altLang="en-US"/>
        </a:p>
      </dgm:t>
    </dgm:pt>
    <dgm:pt modelId="{7D64631C-2764-4DD9-A469-E89C32140932}" type="sibTrans" cxnId="{458E1A0B-1618-4403-8BA7-A322978892BE}">
      <dgm:prSet/>
      <dgm:spPr/>
      <dgm:t>
        <a:bodyPr/>
        <a:lstStyle/>
        <a:p>
          <a:endParaRPr lang="zh-CN" altLang="en-US"/>
        </a:p>
      </dgm:t>
    </dgm:pt>
    <dgm:pt modelId="{9CF31921-575C-4E5F-AC0A-67CA7EF54859}" type="pres">
      <dgm:prSet presAssocID="{C0FE0F61-BA92-4C95-B0A2-EB035A30CF25}" presName="linearFlow" presStyleCnt="0">
        <dgm:presLayoutVars>
          <dgm:resizeHandles val="exact"/>
        </dgm:presLayoutVars>
      </dgm:prSet>
      <dgm:spPr/>
    </dgm:pt>
    <dgm:pt modelId="{62FF3CD8-0C83-4B60-9D83-4B838E290D32}" type="pres">
      <dgm:prSet presAssocID="{D2F7C752-DD41-42D7-8D01-5C11909A8931}" presName="node" presStyleLbl="node1" presStyleIdx="0" presStyleCnt="3" custScaleX="2960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218915-0658-4CBE-AF26-FD7BDB8812DB}" type="pres">
      <dgm:prSet presAssocID="{8C39867E-9E5F-4580-ACF1-F64FF60C9728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5179F091-3F3A-4457-BA51-1EADAC407A93}" type="pres">
      <dgm:prSet presAssocID="{8C39867E-9E5F-4580-ACF1-F64FF60C9728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85BEE460-10DC-4E18-A282-FA37B2BC50F1}" type="pres">
      <dgm:prSet presAssocID="{25F76503-1CA2-481B-8B62-BE9844F225AC}" presName="node" presStyleLbl="node1" presStyleIdx="1" presStyleCnt="3" custScaleX="296951" custLinFactNeighborX="55360" custLinFactNeighborY="386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8821EC-6E93-4CF9-9DF2-31DBF6B41DFC}" type="pres">
      <dgm:prSet presAssocID="{2E68E9FF-1516-47D7-AD47-1AA586D3AC2C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6AB485E3-58EB-4CE3-B3DB-7253FCA17DA8}" type="pres">
      <dgm:prSet presAssocID="{2E68E9FF-1516-47D7-AD47-1AA586D3AC2C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05E78EC8-C178-4468-BB54-5C7E76F70197}" type="pres">
      <dgm:prSet presAssocID="{28DF9147-196B-4F0F-90A8-A772753E0619}" presName="node" presStyleLbl="node1" presStyleIdx="2" presStyleCnt="3" custScaleX="2984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53F1FF4-CD9A-4B0B-B0F6-56AC49FA55DC}" type="presOf" srcId="{2E68E9FF-1516-47D7-AD47-1AA586D3AC2C}" destId="{C78821EC-6E93-4CF9-9DF2-31DBF6B41DFC}" srcOrd="0" destOrd="0" presId="urn:microsoft.com/office/officeart/2005/8/layout/process2"/>
    <dgm:cxn modelId="{4C6D6EDE-6895-422F-BE4D-50802A4E3930}" type="presOf" srcId="{D2F7C752-DD41-42D7-8D01-5C11909A8931}" destId="{62FF3CD8-0C83-4B60-9D83-4B838E290D32}" srcOrd="0" destOrd="0" presId="urn:microsoft.com/office/officeart/2005/8/layout/process2"/>
    <dgm:cxn modelId="{D66C6C5A-6D8F-45A9-9041-D198A9DBE2A3}" type="presOf" srcId="{C0FE0F61-BA92-4C95-B0A2-EB035A30CF25}" destId="{9CF31921-575C-4E5F-AC0A-67CA7EF54859}" srcOrd="0" destOrd="0" presId="urn:microsoft.com/office/officeart/2005/8/layout/process2"/>
    <dgm:cxn modelId="{346453D9-31F6-4C78-8482-58AEE133C3A8}" type="presOf" srcId="{2E68E9FF-1516-47D7-AD47-1AA586D3AC2C}" destId="{6AB485E3-58EB-4CE3-B3DB-7253FCA17DA8}" srcOrd="1" destOrd="0" presId="urn:microsoft.com/office/officeart/2005/8/layout/process2"/>
    <dgm:cxn modelId="{BD219663-F938-4B6F-AF33-FF12FC2CAD07}" type="presOf" srcId="{8C39867E-9E5F-4580-ACF1-F64FF60C9728}" destId="{5179F091-3F3A-4457-BA51-1EADAC407A93}" srcOrd="1" destOrd="0" presId="urn:microsoft.com/office/officeart/2005/8/layout/process2"/>
    <dgm:cxn modelId="{1F188680-ED85-45B7-8293-5FCDCB9E5EC7}" type="presOf" srcId="{28DF9147-196B-4F0F-90A8-A772753E0619}" destId="{05E78EC8-C178-4468-BB54-5C7E76F70197}" srcOrd="0" destOrd="0" presId="urn:microsoft.com/office/officeart/2005/8/layout/process2"/>
    <dgm:cxn modelId="{B89D3920-726D-44F7-9572-A76FCFA0B238}" type="presOf" srcId="{8C39867E-9E5F-4580-ACF1-F64FF60C9728}" destId="{5D218915-0658-4CBE-AF26-FD7BDB8812DB}" srcOrd="0" destOrd="0" presId="urn:microsoft.com/office/officeart/2005/8/layout/process2"/>
    <dgm:cxn modelId="{42444FEC-23C7-4ED1-AD31-28898B80A30E}" srcId="{C0FE0F61-BA92-4C95-B0A2-EB035A30CF25}" destId="{D2F7C752-DD41-42D7-8D01-5C11909A8931}" srcOrd="0" destOrd="0" parTransId="{ADDD8C42-BB36-4826-BB35-920224D86C30}" sibTransId="{8C39867E-9E5F-4580-ACF1-F64FF60C9728}"/>
    <dgm:cxn modelId="{FCAEE717-8E3E-4100-AAA3-7CC2FDB9316F}" srcId="{C0FE0F61-BA92-4C95-B0A2-EB035A30CF25}" destId="{25F76503-1CA2-481B-8B62-BE9844F225AC}" srcOrd="1" destOrd="0" parTransId="{1F413EAE-37AA-4B40-BCD4-CABCC888B3D9}" sibTransId="{2E68E9FF-1516-47D7-AD47-1AA586D3AC2C}"/>
    <dgm:cxn modelId="{20AC2D97-CA22-423A-A0B5-AF7E78A70E7C}" type="presOf" srcId="{25F76503-1CA2-481B-8B62-BE9844F225AC}" destId="{85BEE460-10DC-4E18-A282-FA37B2BC50F1}" srcOrd="0" destOrd="0" presId="urn:microsoft.com/office/officeart/2005/8/layout/process2"/>
    <dgm:cxn modelId="{458E1A0B-1618-4403-8BA7-A322978892BE}" srcId="{C0FE0F61-BA92-4C95-B0A2-EB035A30CF25}" destId="{28DF9147-196B-4F0F-90A8-A772753E0619}" srcOrd="2" destOrd="0" parTransId="{97B3EF37-69E5-4ACD-BCEA-A8A855723641}" sibTransId="{7D64631C-2764-4DD9-A469-E89C32140932}"/>
    <dgm:cxn modelId="{BCFD409E-DC7B-4F22-B81D-01C6FA017B36}" type="presParOf" srcId="{9CF31921-575C-4E5F-AC0A-67CA7EF54859}" destId="{62FF3CD8-0C83-4B60-9D83-4B838E290D32}" srcOrd="0" destOrd="0" presId="urn:microsoft.com/office/officeart/2005/8/layout/process2"/>
    <dgm:cxn modelId="{227E0BF6-8099-4BC3-9FED-B37A80A36B7D}" type="presParOf" srcId="{9CF31921-575C-4E5F-AC0A-67CA7EF54859}" destId="{5D218915-0658-4CBE-AF26-FD7BDB8812DB}" srcOrd="1" destOrd="0" presId="urn:microsoft.com/office/officeart/2005/8/layout/process2"/>
    <dgm:cxn modelId="{78338728-06ED-4C32-8800-43573483265E}" type="presParOf" srcId="{5D218915-0658-4CBE-AF26-FD7BDB8812DB}" destId="{5179F091-3F3A-4457-BA51-1EADAC407A93}" srcOrd="0" destOrd="0" presId="urn:microsoft.com/office/officeart/2005/8/layout/process2"/>
    <dgm:cxn modelId="{6F18F5BF-BD12-4FA7-A8A6-99F5BFF98181}" type="presParOf" srcId="{9CF31921-575C-4E5F-AC0A-67CA7EF54859}" destId="{85BEE460-10DC-4E18-A282-FA37B2BC50F1}" srcOrd="2" destOrd="0" presId="urn:microsoft.com/office/officeart/2005/8/layout/process2"/>
    <dgm:cxn modelId="{A9A20899-4D06-4137-9A9A-1F7235454C71}" type="presParOf" srcId="{9CF31921-575C-4E5F-AC0A-67CA7EF54859}" destId="{C78821EC-6E93-4CF9-9DF2-31DBF6B41DFC}" srcOrd="3" destOrd="0" presId="urn:microsoft.com/office/officeart/2005/8/layout/process2"/>
    <dgm:cxn modelId="{460305D8-59A2-4BB9-8B88-35C81A8E2E99}" type="presParOf" srcId="{C78821EC-6E93-4CF9-9DF2-31DBF6B41DFC}" destId="{6AB485E3-58EB-4CE3-B3DB-7253FCA17DA8}" srcOrd="0" destOrd="0" presId="urn:microsoft.com/office/officeart/2005/8/layout/process2"/>
    <dgm:cxn modelId="{044EE220-B7C5-4C74-96F0-FFCA8650A0C2}" type="presParOf" srcId="{9CF31921-575C-4E5F-AC0A-67CA7EF54859}" destId="{05E78EC8-C178-4468-BB54-5C7E76F70197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785CFC-2042-4367-9DA0-50FA446979FA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03A8FC7-C153-4DBE-895F-994EB822EE03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将关键循环标识为可修改的候选循环</a:t>
          </a:r>
          <a:endParaRPr lang="zh-CN" altLang="en-US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A5B7BA-4225-47D4-A2A7-25E1CB440B78}" type="parTrans" cxnId="{C026ED17-B4BA-4693-8FF1-1310D10C0AA0}">
      <dgm:prSet/>
      <dgm:spPr/>
      <dgm:t>
        <a:bodyPr/>
        <a:lstStyle/>
        <a:p>
          <a:endParaRPr lang="zh-CN" altLang="en-US"/>
        </a:p>
      </dgm:t>
    </dgm:pt>
    <dgm:pt modelId="{E43D1D0E-0F23-45C1-A0CD-3280549B8FFE}" type="sibTrans" cxnId="{C026ED17-B4BA-4693-8FF1-1310D10C0AA0}">
      <dgm:prSet/>
      <dgm:spPr/>
      <dgm:t>
        <a:bodyPr/>
        <a:lstStyle/>
        <a:p>
          <a:endParaRPr lang="zh-CN" altLang="en-US"/>
        </a:p>
      </dgm:t>
    </dgm:pt>
    <dgm:pt modelId="{C2D22EC2-4EA9-45D8-B6D0-E6B3978E555B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途径：用户插入的程序，预先运行剖析步骤，针对</a:t>
          </a:r>
          <a:r>
            <a: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JIT</a:t>
          </a:r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启用时的步骤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9D8F8E-F340-4A51-8A80-31142D64590C}" type="parTrans" cxnId="{22954791-47A7-4A21-BE0C-89D72DC32BA1}">
      <dgm:prSet/>
      <dgm:spPr/>
      <dgm:t>
        <a:bodyPr/>
        <a:lstStyle/>
        <a:p>
          <a:endParaRPr lang="zh-CN" altLang="en-US"/>
        </a:p>
      </dgm:t>
    </dgm:pt>
    <dgm:pt modelId="{FD65161C-B4E7-4742-9155-139E2E17BEE2}" type="sibTrans" cxnId="{22954791-47A7-4A21-BE0C-89D72DC32BA1}">
      <dgm:prSet/>
      <dgm:spPr/>
      <dgm:t>
        <a:bodyPr/>
        <a:lstStyle/>
        <a:p>
          <a:endParaRPr lang="zh-CN" altLang="en-US"/>
        </a:p>
      </dgm:t>
    </dgm:pt>
    <dgm:pt modelId="{203C87A6-3522-4FD0-A912-25EB6ACA04F3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将循环划分为访问和执行阶段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BBEA45-4BCA-4C23-A0C2-37F2DA8CDBD4}" type="parTrans" cxnId="{DAC9BF82-B1EF-46DF-ABC1-57E62B725E77}">
      <dgm:prSet/>
      <dgm:spPr/>
      <dgm:t>
        <a:bodyPr/>
        <a:lstStyle/>
        <a:p>
          <a:endParaRPr lang="zh-CN" altLang="en-US"/>
        </a:p>
      </dgm:t>
    </dgm:pt>
    <dgm:pt modelId="{AA96AD61-E6CD-4F54-BD31-5EECDFF13C1B}" type="sibTrans" cxnId="{DAC9BF82-B1EF-46DF-ABC1-57E62B725E77}">
      <dgm:prSet/>
      <dgm:spPr/>
      <dgm:t>
        <a:bodyPr/>
        <a:lstStyle/>
        <a:p>
          <a:endParaRPr lang="zh-CN" altLang="en-US"/>
        </a:p>
      </dgm:t>
    </dgm:pt>
    <dgm:pt modelId="{80B7E175-7808-4F30-942D-33686571BE10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将地址计算和负载提到访问阶段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D5EBD0-765B-4990-AB0F-11BDA0805643}" type="parTrans" cxnId="{B9780C73-CC6E-4A5D-BD0C-11017A75FC47}">
      <dgm:prSet/>
      <dgm:spPr/>
      <dgm:t>
        <a:bodyPr/>
        <a:lstStyle/>
        <a:p>
          <a:endParaRPr lang="zh-CN" altLang="en-US"/>
        </a:p>
      </dgm:t>
    </dgm:pt>
    <dgm:pt modelId="{805F47B4-A27D-4547-9456-30611E3C76B6}" type="sibTrans" cxnId="{B9780C73-CC6E-4A5D-BD0C-11017A75FC47}">
      <dgm:prSet/>
      <dgm:spPr/>
      <dgm:t>
        <a:bodyPr/>
        <a:lstStyle/>
        <a:p>
          <a:endParaRPr lang="zh-CN" altLang="en-US"/>
        </a:p>
      </dgm:t>
    </dgm:pt>
    <dgm:pt modelId="{3FC4261F-A82B-4313-824D-B07F682A057B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访问和执行的边界由</a:t>
          </a:r>
          <a:r>
            <a:rPr lang="en-US" altLang="zh-CN" sz="24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chkmiss</a:t>
          </a:r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标记，指示是否存在延迟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11AD95-7CD6-46D9-B3E1-003968D65438}" type="parTrans" cxnId="{E4496DF5-311D-45E7-A2FC-F9F2B62695C1}">
      <dgm:prSet/>
      <dgm:spPr/>
      <dgm:t>
        <a:bodyPr/>
        <a:lstStyle/>
        <a:p>
          <a:endParaRPr lang="zh-CN" altLang="en-US"/>
        </a:p>
      </dgm:t>
    </dgm:pt>
    <dgm:pt modelId="{EE144420-C19C-4135-8AEE-83FAEF72C521}" type="sibTrans" cxnId="{E4496DF5-311D-45E7-A2FC-F9F2B62695C1}">
      <dgm:prSet/>
      <dgm:spPr/>
      <dgm:t>
        <a:bodyPr/>
        <a:lstStyle/>
        <a:p>
          <a:endParaRPr lang="zh-CN" altLang="en-US"/>
        </a:p>
      </dgm:t>
    </dgm:pt>
    <dgm:pt modelId="{D88B7B3D-2CB2-46FF-836F-DAE2E5D8DE6A}">
      <dgm:prSet phldrT="[文本]" custT="1"/>
      <dgm:spPr/>
      <dgm:t>
        <a:bodyPr/>
        <a:lstStyle/>
        <a:p>
          <a:r>
            <a:rPr lang="en-US" altLang="zh-CN" sz="20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chkmiss</a:t>
          </a:r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检验访问中的任何负载是否</a:t>
          </a:r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在上一级</a:t>
          </a:r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缓存产生丢失，发现丢失则转至备选执行路径（</a:t>
          </a:r>
          <a:r>
            <a:rPr lang="en-US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alternative execution path</a:t>
          </a:r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6DC40F-90C4-47B9-ABA5-EFBA8EB11E79}" type="parTrans" cxnId="{9DB5B449-3D24-4EF9-ABCF-740CE6286933}">
      <dgm:prSet/>
      <dgm:spPr/>
      <dgm:t>
        <a:bodyPr/>
        <a:lstStyle/>
        <a:p>
          <a:endParaRPr lang="zh-CN" altLang="en-US"/>
        </a:p>
      </dgm:t>
    </dgm:pt>
    <dgm:pt modelId="{B5D7F779-2B99-4C50-839B-653A14814FF3}" type="sibTrans" cxnId="{9DB5B449-3D24-4EF9-ABCF-740CE6286933}">
      <dgm:prSet/>
      <dgm:spPr/>
      <dgm:t>
        <a:bodyPr/>
        <a:lstStyle/>
        <a:p>
          <a:endParaRPr lang="zh-CN" altLang="en-US"/>
        </a:p>
      </dgm:t>
    </dgm:pt>
    <dgm:pt modelId="{D4E79A79-EDA2-4F13-895D-1019A901E7E6}" type="pres">
      <dgm:prSet presAssocID="{9D785CFC-2042-4367-9DA0-50FA446979F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265F560-78DC-485C-A2FB-3B26CFC4B840}" type="pres">
      <dgm:prSet presAssocID="{3FC4261F-A82B-4313-824D-B07F682A057B}" presName="boxAndChildren" presStyleCnt="0"/>
      <dgm:spPr/>
    </dgm:pt>
    <dgm:pt modelId="{47D90C6E-22C5-4A1E-86D0-50B9213B6FD9}" type="pres">
      <dgm:prSet presAssocID="{3FC4261F-A82B-4313-824D-B07F682A057B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8387B450-3D08-42D9-BCC5-125FDC0B7273}" type="pres">
      <dgm:prSet presAssocID="{3FC4261F-A82B-4313-824D-B07F682A057B}" presName="entireBox" presStyleLbl="node1" presStyleIdx="0" presStyleCnt="3"/>
      <dgm:spPr/>
      <dgm:t>
        <a:bodyPr/>
        <a:lstStyle/>
        <a:p>
          <a:endParaRPr lang="zh-CN" altLang="en-US"/>
        </a:p>
      </dgm:t>
    </dgm:pt>
    <dgm:pt modelId="{D825B70E-58E5-4B11-9CF2-B9B4C226C766}" type="pres">
      <dgm:prSet presAssocID="{3FC4261F-A82B-4313-824D-B07F682A057B}" presName="descendantBox" presStyleCnt="0"/>
      <dgm:spPr/>
    </dgm:pt>
    <dgm:pt modelId="{6FECDDDC-1A70-47E5-897D-6A8D8AE56D08}" type="pres">
      <dgm:prSet presAssocID="{D88B7B3D-2CB2-46FF-836F-DAE2E5D8DE6A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E36462-BEB6-40D5-AE85-8CBA34E0BAED}" type="pres">
      <dgm:prSet presAssocID="{AA96AD61-E6CD-4F54-BD31-5EECDFF13C1B}" presName="sp" presStyleCnt="0"/>
      <dgm:spPr/>
    </dgm:pt>
    <dgm:pt modelId="{606BD9B1-AEED-4203-8BC6-FF6924BF32C3}" type="pres">
      <dgm:prSet presAssocID="{203C87A6-3522-4FD0-A912-25EB6ACA04F3}" presName="arrowAndChildren" presStyleCnt="0"/>
      <dgm:spPr/>
    </dgm:pt>
    <dgm:pt modelId="{872A0135-17EE-4C84-9C89-1D9DFD0CF7EE}" type="pres">
      <dgm:prSet presAssocID="{203C87A6-3522-4FD0-A912-25EB6ACA04F3}" presName="parentTextArrow" presStyleLbl="node1" presStyleIdx="0" presStyleCnt="3"/>
      <dgm:spPr/>
      <dgm:t>
        <a:bodyPr/>
        <a:lstStyle/>
        <a:p>
          <a:endParaRPr lang="zh-CN" altLang="en-US"/>
        </a:p>
      </dgm:t>
    </dgm:pt>
    <dgm:pt modelId="{B24E8B89-B76F-47CE-BCC7-14A96085A2F7}" type="pres">
      <dgm:prSet presAssocID="{203C87A6-3522-4FD0-A912-25EB6ACA04F3}" presName="arrow" presStyleLbl="node1" presStyleIdx="1" presStyleCnt="3"/>
      <dgm:spPr/>
      <dgm:t>
        <a:bodyPr/>
        <a:lstStyle/>
        <a:p>
          <a:endParaRPr lang="zh-CN" altLang="en-US"/>
        </a:p>
      </dgm:t>
    </dgm:pt>
    <dgm:pt modelId="{0AD1CA09-52AB-4FBC-976F-6D5468E46268}" type="pres">
      <dgm:prSet presAssocID="{203C87A6-3522-4FD0-A912-25EB6ACA04F3}" presName="descendantArrow" presStyleCnt="0"/>
      <dgm:spPr/>
    </dgm:pt>
    <dgm:pt modelId="{A66A23FA-3FC2-42D6-909B-0276061C9243}" type="pres">
      <dgm:prSet presAssocID="{80B7E175-7808-4F30-942D-33686571BE10}" presName="childTextArrow" presStyleLbl="fgAccFollowNode1" presStyleIdx="1" presStyleCnt="3" custScaleX="20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CE9FAF-5545-4F7D-8FAA-A708313A4B90}" type="pres">
      <dgm:prSet presAssocID="{E43D1D0E-0F23-45C1-A0CD-3280549B8FFE}" presName="sp" presStyleCnt="0"/>
      <dgm:spPr/>
    </dgm:pt>
    <dgm:pt modelId="{E3433EA9-C7CF-41B2-8C72-5960B3D4BFDC}" type="pres">
      <dgm:prSet presAssocID="{E03A8FC7-C153-4DBE-895F-994EB822EE03}" presName="arrowAndChildren" presStyleCnt="0"/>
      <dgm:spPr/>
    </dgm:pt>
    <dgm:pt modelId="{DB744143-229C-42A2-8619-277023F60741}" type="pres">
      <dgm:prSet presAssocID="{E03A8FC7-C153-4DBE-895F-994EB822EE03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C05C9743-BD35-4548-A88A-E881BB1A25D0}" type="pres">
      <dgm:prSet presAssocID="{E03A8FC7-C153-4DBE-895F-994EB822EE03}" presName="arrow" presStyleLbl="node1" presStyleIdx="2" presStyleCnt="3"/>
      <dgm:spPr/>
      <dgm:t>
        <a:bodyPr/>
        <a:lstStyle/>
        <a:p>
          <a:endParaRPr lang="zh-CN" altLang="en-US"/>
        </a:p>
      </dgm:t>
    </dgm:pt>
    <dgm:pt modelId="{7A81D282-5816-4627-90D6-BD47DFA83691}" type="pres">
      <dgm:prSet presAssocID="{E03A8FC7-C153-4DBE-895F-994EB822EE03}" presName="descendantArrow" presStyleCnt="0"/>
      <dgm:spPr/>
    </dgm:pt>
    <dgm:pt modelId="{9C94A89C-9E8E-4340-BE22-64A7E9F78CBE}" type="pres">
      <dgm:prSet presAssocID="{C2D22EC2-4EA9-45D8-B6D0-E6B3978E555B}" presName="childTextArrow" presStyleLbl="fgAccFollowNode1" presStyleIdx="2" presStyleCnt="3" custScaleX="20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4496DF5-311D-45E7-A2FC-F9F2B62695C1}" srcId="{9D785CFC-2042-4367-9DA0-50FA446979FA}" destId="{3FC4261F-A82B-4313-824D-B07F682A057B}" srcOrd="2" destOrd="0" parTransId="{1A11AD95-7CD6-46D9-B3E1-003968D65438}" sibTransId="{EE144420-C19C-4135-8AEE-83FAEF72C521}"/>
    <dgm:cxn modelId="{2153FD0C-B247-4E15-B1A4-FE3F955EB20A}" type="presOf" srcId="{203C87A6-3522-4FD0-A912-25EB6ACA04F3}" destId="{872A0135-17EE-4C84-9C89-1D9DFD0CF7EE}" srcOrd="0" destOrd="0" presId="urn:microsoft.com/office/officeart/2005/8/layout/process4"/>
    <dgm:cxn modelId="{EA77640E-E5E7-4DFA-A295-E87C8D238EEB}" type="presOf" srcId="{3FC4261F-A82B-4313-824D-B07F682A057B}" destId="{47D90C6E-22C5-4A1E-86D0-50B9213B6FD9}" srcOrd="0" destOrd="0" presId="urn:microsoft.com/office/officeart/2005/8/layout/process4"/>
    <dgm:cxn modelId="{DAC9BF82-B1EF-46DF-ABC1-57E62B725E77}" srcId="{9D785CFC-2042-4367-9DA0-50FA446979FA}" destId="{203C87A6-3522-4FD0-A912-25EB6ACA04F3}" srcOrd="1" destOrd="0" parTransId="{85BBEA45-4BCA-4C23-A0C2-37F2DA8CDBD4}" sibTransId="{AA96AD61-E6CD-4F54-BD31-5EECDFF13C1B}"/>
    <dgm:cxn modelId="{C026ED17-B4BA-4693-8FF1-1310D10C0AA0}" srcId="{9D785CFC-2042-4367-9DA0-50FA446979FA}" destId="{E03A8FC7-C153-4DBE-895F-994EB822EE03}" srcOrd="0" destOrd="0" parTransId="{ACA5B7BA-4225-47D4-A2A7-25E1CB440B78}" sibTransId="{E43D1D0E-0F23-45C1-A0CD-3280549B8FFE}"/>
    <dgm:cxn modelId="{2CA265B3-AC95-4CF2-B067-915E46DB3157}" type="presOf" srcId="{E03A8FC7-C153-4DBE-895F-994EB822EE03}" destId="{DB744143-229C-42A2-8619-277023F60741}" srcOrd="0" destOrd="0" presId="urn:microsoft.com/office/officeart/2005/8/layout/process4"/>
    <dgm:cxn modelId="{14703F9B-483C-4F75-B847-DCD608901D4B}" type="presOf" srcId="{3FC4261F-A82B-4313-824D-B07F682A057B}" destId="{8387B450-3D08-42D9-BCC5-125FDC0B7273}" srcOrd="1" destOrd="0" presId="urn:microsoft.com/office/officeart/2005/8/layout/process4"/>
    <dgm:cxn modelId="{22954791-47A7-4A21-BE0C-89D72DC32BA1}" srcId="{E03A8FC7-C153-4DBE-895F-994EB822EE03}" destId="{C2D22EC2-4EA9-45D8-B6D0-E6B3978E555B}" srcOrd="0" destOrd="0" parTransId="{139D8F8E-F340-4A51-8A80-31142D64590C}" sibTransId="{FD65161C-B4E7-4742-9155-139E2E17BEE2}"/>
    <dgm:cxn modelId="{1A8E0163-73EF-4440-AE51-63DF999E4BDA}" type="presOf" srcId="{203C87A6-3522-4FD0-A912-25EB6ACA04F3}" destId="{B24E8B89-B76F-47CE-BCC7-14A96085A2F7}" srcOrd="1" destOrd="0" presId="urn:microsoft.com/office/officeart/2005/8/layout/process4"/>
    <dgm:cxn modelId="{B261BF1C-5E0D-4792-BA7B-935C8D76854A}" type="presOf" srcId="{C2D22EC2-4EA9-45D8-B6D0-E6B3978E555B}" destId="{9C94A89C-9E8E-4340-BE22-64A7E9F78CBE}" srcOrd="0" destOrd="0" presId="urn:microsoft.com/office/officeart/2005/8/layout/process4"/>
    <dgm:cxn modelId="{DABC89B4-635F-480A-A4C6-B413989DBF01}" type="presOf" srcId="{D88B7B3D-2CB2-46FF-836F-DAE2E5D8DE6A}" destId="{6FECDDDC-1A70-47E5-897D-6A8D8AE56D08}" srcOrd="0" destOrd="0" presId="urn:microsoft.com/office/officeart/2005/8/layout/process4"/>
    <dgm:cxn modelId="{83642167-019D-4B65-91D4-EC39172E347D}" type="presOf" srcId="{80B7E175-7808-4F30-942D-33686571BE10}" destId="{A66A23FA-3FC2-42D6-909B-0276061C9243}" srcOrd="0" destOrd="0" presId="urn:microsoft.com/office/officeart/2005/8/layout/process4"/>
    <dgm:cxn modelId="{C2502F73-7338-4EA5-838F-A463FB4F5584}" type="presOf" srcId="{E03A8FC7-C153-4DBE-895F-994EB822EE03}" destId="{C05C9743-BD35-4548-A88A-E881BB1A25D0}" srcOrd="1" destOrd="0" presId="urn:microsoft.com/office/officeart/2005/8/layout/process4"/>
    <dgm:cxn modelId="{B9780C73-CC6E-4A5D-BD0C-11017A75FC47}" srcId="{203C87A6-3522-4FD0-A912-25EB6ACA04F3}" destId="{80B7E175-7808-4F30-942D-33686571BE10}" srcOrd="0" destOrd="0" parTransId="{18D5EBD0-765B-4990-AB0F-11BDA0805643}" sibTransId="{805F47B4-A27D-4547-9456-30611E3C76B6}"/>
    <dgm:cxn modelId="{9DB5B449-3D24-4EF9-ABCF-740CE6286933}" srcId="{3FC4261F-A82B-4313-824D-B07F682A057B}" destId="{D88B7B3D-2CB2-46FF-836F-DAE2E5D8DE6A}" srcOrd="0" destOrd="0" parTransId="{716DC40F-90C4-47B9-ABA5-EFBA8EB11E79}" sibTransId="{B5D7F779-2B99-4C50-839B-653A14814FF3}"/>
    <dgm:cxn modelId="{ED3E8DFC-A523-4875-99C6-CB1F4A8C6D6D}" type="presOf" srcId="{9D785CFC-2042-4367-9DA0-50FA446979FA}" destId="{D4E79A79-EDA2-4F13-895D-1019A901E7E6}" srcOrd="0" destOrd="0" presId="urn:microsoft.com/office/officeart/2005/8/layout/process4"/>
    <dgm:cxn modelId="{797A0BA6-5C44-4CD7-8C76-14AB196F02FB}" type="presParOf" srcId="{D4E79A79-EDA2-4F13-895D-1019A901E7E6}" destId="{5265F560-78DC-485C-A2FB-3B26CFC4B840}" srcOrd="0" destOrd="0" presId="urn:microsoft.com/office/officeart/2005/8/layout/process4"/>
    <dgm:cxn modelId="{EBA80CF0-7E59-46DB-B2BA-B10D284C2856}" type="presParOf" srcId="{5265F560-78DC-485C-A2FB-3B26CFC4B840}" destId="{47D90C6E-22C5-4A1E-86D0-50B9213B6FD9}" srcOrd="0" destOrd="0" presId="urn:microsoft.com/office/officeart/2005/8/layout/process4"/>
    <dgm:cxn modelId="{4935508B-038A-4D7C-AA69-22F4F48C3C39}" type="presParOf" srcId="{5265F560-78DC-485C-A2FB-3B26CFC4B840}" destId="{8387B450-3D08-42D9-BCC5-125FDC0B7273}" srcOrd="1" destOrd="0" presId="urn:microsoft.com/office/officeart/2005/8/layout/process4"/>
    <dgm:cxn modelId="{CB282DCF-E99D-4A6A-AEEF-8B02698791B3}" type="presParOf" srcId="{5265F560-78DC-485C-A2FB-3B26CFC4B840}" destId="{D825B70E-58E5-4B11-9CF2-B9B4C226C766}" srcOrd="2" destOrd="0" presId="urn:microsoft.com/office/officeart/2005/8/layout/process4"/>
    <dgm:cxn modelId="{AD3DC379-5BA8-4733-8020-ED5E90ED960B}" type="presParOf" srcId="{D825B70E-58E5-4B11-9CF2-B9B4C226C766}" destId="{6FECDDDC-1A70-47E5-897D-6A8D8AE56D08}" srcOrd="0" destOrd="0" presId="urn:microsoft.com/office/officeart/2005/8/layout/process4"/>
    <dgm:cxn modelId="{0544257A-7831-4BA5-A511-29FE9BAE7DBA}" type="presParOf" srcId="{D4E79A79-EDA2-4F13-895D-1019A901E7E6}" destId="{79E36462-BEB6-40D5-AE85-8CBA34E0BAED}" srcOrd="1" destOrd="0" presId="urn:microsoft.com/office/officeart/2005/8/layout/process4"/>
    <dgm:cxn modelId="{C3C804A8-E878-4E9D-8503-B755327E5F79}" type="presParOf" srcId="{D4E79A79-EDA2-4F13-895D-1019A901E7E6}" destId="{606BD9B1-AEED-4203-8BC6-FF6924BF32C3}" srcOrd="2" destOrd="0" presId="urn:microsoft.com/office/officeart/2005/8/layout/process4"/>
    <dgm:cxn modelId="{E743E864-3E76-46B8-92DB-2FB6C8AE892D}" type="presParOf" srcId="{606BD9B1-AEED-4203-8BC6-FF6924BF32C3}" destId="{872A0135-17EE-4C84-9C89-1D9DFD0CF7EE}" srcOrd="0" destOrd="0" presId="urn:microsoft.com/office/officeart/2005/8/layout/process4"/>
    <dgm:cxn modelId="{A00F9B90-0C86-443D-A260-F7FF39780C29}" type="presParOf" srcId="{606BD9B1-AEED-4203-8BC6-FF6924BF32C3}" destId="{B24E8B89-B76F-47CE-BCC7-14A96085A2F7}" srcOrd="1" destOrd="0" presId="urn:microsoft.com/office/officeart/2005/8/layout/process4"/>
    <dgm:cxn modelId="{E3015E04-AA9D-400D-9707-C5A723ED087A}" type="presParOf" srcId="{606BD9B1-AEED-4203-8BC6-FF6924BF32C3}" destId="{0AD1CA09-52AB-4FBC-976F-6D5468E46268}" srcOrd="2" destOrd="0" presId="urn:microsoft.com/office/officeart/2005/8/layout/process4"/>
    <dgm:cxn modelId="{0C424888-5BC1-4570-9F2F-5EF722576337}" type="presParOf" srcId="{0AD1CA09-52AB-4FBC-976F-6D5468E46268}" destId="{A66A23FA-3FC2-42D6-909B-0276061C9243}" srcOrd="0" destOrd="0" presId="urn:microsoft.com/office/officeart/2005/8/layout/process4"/>
    <dgm:cxn modelId="{3A40F39F-D78B-46AA-AA17-19BA9A5F8FB9}" type="presParOf" srcId="{D4E79A79-EDA2-4F13-895D-1019A901E7E6}" destId="{DECE9FAF-5545-4F7D-8FAA-A708313A4B90}" srcOrd="3" destOrd="0" presId="urn:microsoft.com/office/officeart/2005/8/layout/process4"/>
    <dgm:cxn modelId="{8728E759-AD57-4C4C-8325-26650088D084}" type="presParOf" srcId="{D4E79A79-EDA2-4F13-895D-1019A901E7E6}" destId="{E3433EA9-C7CF-41B2-8C72-5960B3D4BFDC}" srcOrd="4" destOrd="0" presId="urn:microsoft.com/office/officeart/2005/8/layout/process4"/>
    <dgm:cxn modelId="{0BB773C7-2C42-45A6-BAB9-B8C818F4257A}" type="presParOf" srcId="{E3433EA9-C7CF-41B2-8C72-5960B3D4BFDC}" destId="{DB744143-229C-42A2-8619-277023F60741}" srcOrd="0" destOrd="0" presId="urn:microsoft.com/office/officeart/2005/8/layout/process4"/>
    <dgm:cxn modelId="{7BEEA3DD-6E31-4E2B-A89D-A8EB7C6B782C}" type="presParOf" srcId="{E3433EA9-C7CF-41B2-8C72-5960B3D4BFDC}" destId="{C05C9743-BD35-4548-A88A-E881BB1A25D0}" srcOrd="1" destOrd="0" presId="urn:microsoft.com/office/officeart/2005/8/layout/process4"/>
    <dgm:cxn modelId="{BBEFC285-EC4E-489E-A23F-1BFA5609691F}" type="presParOf" srcId="{E3433EA9-C7CF-41B2-8C72-5960B3D4BFDC}" destId="{7A81D282-5816-4627-90D6-BD47DFA83691}" srcOrd="2" destOrd="0" presId="urn:microsoft.com/office/officeart/2005/8/layout/process4"/>
    <dgm:cxn modelId="{8E1A2054-26D5-4863-94BC-ADC3FDFBDBDD}" type="presParOf" srcId="{7A81D282-5816-4627-90D6-BD47DFA83691}" destId="{9C94A89C-9E8E-4340-BE22-64A7E9F78CB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04D40C-5575-4B8B-B24B-5A93FD81783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4C99BEA-F564-43EC-A08D-A60AA5A8E452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 sz="2800" dirty="0"/>
        </a:p>
      </dgm:t>
    </dgm:pt>
    <dgm:pt modelId="{A383DBE2-3694-415D-B2B1-709084AC2862}" type="parTrans" cxnId="{2BFCC97D-6066-4E5A-986A-2204349ADDC7}">
      <dgm:prSet/>
      <dgm:spPr/>
      <dgm:t>
        <a:bodyPr/>
        <a:lstStyle/>
        <a:p>
          <a:endParaRPr lang="zh-CN" altLang="en-US"/>
        </a:p>
      </dgm:t>
    </dgm:pt>
    <dgm:pt modelId="{B00E618B-7998-41BB-8D30-C0062360FBF5}" type="sibTrans" cxnId="{2BFCC97D-6066-4E5A-986A-2204349ADDC7}">
      <dgm:prSet/>
      <dgm:spPr/>
      <dgm:t>
        <a:bodyPr/>
        <a:lstStyle/>
        <a:p>
          <a:endParaRPr lang="zh-CN" altLang="en-US"/>
        </a:p>
      </dgm:t>
    </dgm:pt>
    <dgm:pt modelId="{B791E5AE-1B52-4CF4-8299-17CFD27F1B3B}">
      <dgm:prSet phldrT="[文本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altLang="zh-CN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Context</a:t>
          </a:r>
          <a:r>
            <a:rPr lang="zh-CN" altLang="en-US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寄存器重新映射</a:t>
          </a:r>
          <a:endParaRPr lang="zh-CN" altLang="en-US" sz="28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8A0131-5741-4433-B2F5-474859EBE3AA}" type="parTrans" cxnId="{333BB68C-3658-42AE-9F8D-DBC88530A174}">
      <dgm:prSet/>
      <dgm:spPr/>
      <dgm:t>
        <a:bodyPr/>
        <a:lstStyle/>
        <a:p>
          <a:endParaRPr lang="zh-CN" altLang="en-US"/>
        </a:p>
      </dgm:t>
    </dgm:pt>
    <dgm:pt modelId="{EB4C17F1-13EF-4D84-96AD-A1E00CA36257}" type="sibTrans" cxnId="{333BB68C-3658-42AE-9F8D-DBC88530A174}">
      <dgm:prSet/>
      <dgm:spPr/>
      <dgm:t>
        <a:bodyPr/>
        <a:lstStyle/>
        <a:p>
          <a:endParaRPr lang="zh-CN" altLang="en-US"/>
        </a:p>
      </dgm:t>
    </dgm:pt>
    <dgm:pt modelId="{13F47954-FCC7-4765-A2AA-4B6B5EB17C59}">
      <dgm:prSet phldrT="[文本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altLang="zh-CN" sz="3600" b="1" dirty="0" err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chkmiss</a:t>
          </a:r>
          <a:endParaRPr lang="zh-CN" altLang="en-US" sz="36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35DA96-0C75-4449-B1AF-46C82146E77F}" type="parTrans" cxnId="{25A7DCE8-D548-497F-B7F9-B7D0262ECF12}">
      <dgm:prSet/>
      <dgm:spPr/>
      <dgm:t>
        <a:bodyPr/>
        <a:lstStyle/>
        <a:p>
          <a:endParaRPr lang="zh-CN" altLang="en-US"/>
        </a:p>
      </dgm:t>
    </dgm:pt>
    <dgm:pt modelId="{6EA31596-E732-4B4A-9F7D-155BE2E34A81}" type="sibTrans" cxnId="{25A7DCE8-D548-497F-B7F9-B7D0262ECF12}">
      <dgm:prSet/>
      <dgm:spPr/>
      <dgm:t>
        <a:bodyPr/>
        <a:lstStyle/>
        <a:p>
          <a:endParaRPr lang="zh-CN" altLang="en-US"/>
        </a:p>
      </dgm:t>
    </dgm:pt>
    <dgm:pt modelId="{DFD88610-777F-4FF7-8761-BEB733C07392}">
      <dgm:prSet phldrT="[文本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zh-CN" altLang="en-US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提前释放负载</a:t>
          </a:r>
          <a:endParaRPr lang="zh-CN" altLang="en-US" sz="28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F9539C-57A5-40F8-8DFD-C96BEDF39EBC}" type="parTrans" cxnId="{4737AFDE-1AD3-4C59-90BC-1EA409F12C1C}">
      <dgm:prSet/>
      <dgm:spPr/>
      <dgm:t>
        <a:bodyPr/>
        <a:lstStyle/>
        <a:p>
          <a:endParaRPr lang="zh-CN" altLang="en-US"/>
        </a:p>
      </dgm:t>
    </dgm:pt>
    <dgm:pt modelId="{DBF013FC-805D-43B7-AD43-C7797B160D83}" type="sibTrans" cxnId="{4737AFDE-1AD3-4C59-90BC-1EA409F12C1C}">
      <dgm:prSet/>
      <dgm:spPr/>
      <dgm:t>
        <a:bodyPr/>
        <a:lstStyle/>
        <a:p>
          <a:endParaRPr lang="zh-CN" altLang="en-US"/>
        </a:p>
      </dgm:t>
    </dgm:pt>
    <dgm:pt modelId="{D927112E-65A3-4F1A-9155-2EC9203EC7E6}" type="pres">
      <dgm:prSet presAssocID="{ED04D40C-5575-4B8B-B24B-5A93FD81783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57A2B43-76D9-4445-B6DD-21DB64AE61B2}" type="pres">
      <dgm:prSet presAssocID="{C4C99BEA-F564-43EC-A08D-A60AA5A8E452}" presName="root1" presStyleCnt="0"/>
      <dgm:spPr/>
    </dgm:pt>
    <dgm:pt modelId="{F330D7AC-0B55-4E8B-8617-6197DD26C096}" type="pres">
      <dgm:prSet presAssocID="{C4C99BEA-F564-43EC-A08D-A60AA5A8E452}" presName="LevelOneTextNode" presStyleLbl="node0" presStyleIdx="0" presStyleCnt="1" custScaleX="198785" custScaleY="845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F892CF9-6C3E-437E-9F86-CA4A3CCF4B3F}" type="pres">
      <dgm:prSet presAssocID="{C4C99BEA-F564-43EC-A08D-A60AA5A8E452}" presName="level2hierChild" presStyleCnt="0"/>
      <dgm:spPr/>
    </dgm:pt>
    <dgm:pt modelId="{E54D9385-DA1E-411A-A3A3-1820EFD4A172}" type="pres">
      <dgm:prSet presAssocID="{098A0131-5741-4433-B2F5-474859EBE3AA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61FC8565-2948-43F9-93F8-E2AC064DC5A0}" type="pres">
      <dgm:prSet presAssocID="{098A0131-5741-4433-B2F5-474859EBE3AA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9675E57D-BE27-47CF-8A8A-9AEE3002C206}" type="pres">
      <dgm:prSet presAssocID="{B791E5AE-1B52-4CF4-8299-17CFD27F1B3B}" presName="root2" presStyleCnt="0"/>
      <dgm:spPr/>
    </dgm:pt>
    <dgm:pt modelId="{917AA978-1BEB-48B7-9D36-EF4386992461}" type="pres">
      <dgm:prSet presAssocID="{B791E5AE-1B52-4CF4-8299-17CFD27F1B3B}" presName="LevelTwoTextNode" presStyleLbl="node2" presStyleIdx="0" presStyleCnt="3" custScaleX="12967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B060407-014B-4000-A93B-F7D24B63FADB}" type="pres">
      <dgm:prSet presAssocID="{B791E5AE-1B52-4CF4-8299-17CFD27F1B3B}" presName="level3hierChild" presStyleCnt="0"/>
      <dgm:spPr/>
    </dgm:pt>
    <dgm:pt modelId="{A6C43570-7955-443C-A1DA-48C9DE286EA4}" type="pres">
      <dgm:prSet presAssocID="{B735DA96-0C75-4449-B1AF-46C82146E77F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DBB61212-E26C-4549-A61A-B6D348F4E558}" type="pres">
      <dgm:prSet presAssocID="{B735DA96-0C75-4449-B1AF-46C82146E77F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B58321C0-98CE-41AE-8BFC-F54190C05ED7}" type="pres">
      <dgm:prSet presAssocID="{13F47954-FCC7-4765-A2AA-4B6B5EB17C59}" presName="root2" presStyleCnt="0"/>
      <dgm:spPr/>
    </dgm:pt>
    <dgm:pt modelId="{86567B74-8A17-49BD-8A45-5C2CC1A143C0}" type="pres">
      <dgm:prSet presAssocID="{13F47954-FCC7-4765-A2AA-4B6B5EB17C59}" presName="LevelTwoTextNode" presStyleLbl="node2" presStyleIdx="1" presStyleCnt="3" custScaleX="12967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842209B-A7CE-4B07-9A4A-F8D0426886AC}" type="pres">
      <dgm:prSet presAssocID="{13F47954-FCC7-4765-A2AA-4B6B5EB17C59}" presName="level3hierChild" presStyleCnt="0"/>
      <dgm:spPr/>
    </dgm:pt>
    <dgm:pt modelId="{97D9F2AF-607E-4ECA-B103-F1E322ECF541}" type="pres">
      <dgm:prSet presAssocID="{A9F9539C-57A5-40F8-8DFD-C96BEDF39EBC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3E625558-C869-47EB-9F50-A5830F501F03}" type="pres">
      <dgm:prSet presAssocID="{A9F9539C-57A5-40F8-8DFD-C96BEDF39EBC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0D80C2BD-8279-43D6-AA32-0947B637606E}" type="pres">
      <dgm:prSet presAssocID="{DFD88610-777F-4FF7-8761-BEB733C07392}" presName="root2" presStyleCnt="0"/>
      <dgm:spPr/>
    </dgm:pt>
    <dgm:pt modelId="{6C139E36-6136-46A9-B237-C5A8BDEF1FA5}" type="pres">
      <dgm:prSet presAssocID="{DFD88610-777F-4FF7-8761-BEB733C07392}" presName="LevelTwoTextNode" presStyleLbl="node2" presStyleIdx="2" presStyleCnt="3" custScaleX="12985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8BE8EE4-F92F-4355-926E-5343900F0DB7}" type="pres">
      <dgm:prSet presAssocID="{DFD88610-777F-4FF7-8761-BEB733C07392}" presName="level3hierChild" presStyleCnt="0"/>
      <dgm:spPr/>
    </dgm:pt>
  </dgm:ptLst>
  <dgm:cxnLst>
    <dgm:cxn modelId="{2BFCC97D-6066-4E5A-986A-2204349ADDC7}" srcId="{ED04D40C-5575-4B8B-B24B-5A93FD81783B}" destId="{C4C99BEA-F564-43EC-A08D-A60AA5A8E452}" srcOrd="0" destOrd="0" parTransId="{A383DBE2-3694-415D-B2B1-709084AC2862}" sibTransId="{B00E618B-7998-41BB-8D30-C0062360FBF5}"/>
    <dgm:cxn modelId="{8E43830D-4672-40A9-9864-830BAF3BB896}" type="presOf" srcId="{13F47954-FCC7-4765-A2AA-4B6B5EB17C59}" destId="{86567B74-8A17-49BD-8A45-5C2CC1A143C0}" srcOrd="0" destOrd="0" presId="urn:microsoft.com/office/officeart/2008/layout/HorizontalMultiLevelHierarchy"/>
    <dgm:cxn modelId="{68537565-00CB-452D-931E-C66D62BE3592}" type="presOf" srcId="{098A0131-5741-4433-B2F5-474859EBE3AA}" destId="{E54D9385-DA1E-411A-A3A3-1820EFD4A172}" srcOrd="0" destOrd="0" presId="urn:microsoft.com/office/officeart/2008/layout/HorizontalMultiLevelHierarchy"/>
    <dgm:cxn modelId="{CCEA120F-EA1B-4836-9077-EA23373CD1DF}" type="presOf" srcId="{098A0131-5741-4433-B2F5-474859EBE3AA}" destId="{61FC8565-2948-43F9-93F8-E2AC064DC5A0}" srcOrd="1" destOrd="0" presId="urn:microsoft.com/office/officeart/2008/layout/HorizontalMultiLevelHierarchy"/>
    <dgm:cxn modelId="{0266DB3F-B602-4B04-BA24-DF7E0C986DC3}" type="presOf" srcId="{DFD88610-777F-4FF7-8761-BEB733C07392}" destId="{6C139E36-6136-46A9-B237-C5A8BDEF1FA5}" srcOrd="0" destOrd="0" presId="urn:microsoft.com/office/officeart/2008/layout/HorizontalMultiLevelHierarchy"/>
    <dgm:cxn modelId="{C451B980-4BE8-4BE7-84AA-BC7536910684}" type="presOf" srcId="{B791E5AE-1B52-4CF4-8299-17CFD27F1B3B}" destId="{917AA978-1BEB-48B7-9D36-EF4386992461}" srcOrd="0" destOrd="0" presId="urn:microsoft.com/office/officeart/2008/layout/HorizontalMultiLevelHierarchy"/>
    <dgm:cxn modelId="{253AA1BF-A930-4EF5-923D-49A94EC974AA}" type="presOf" srcId="{B735DA96-0C75-4449-B1AF-46C82146E77F}" destId="{A6C43570-7955-443C-A1DA-48C9DE286EA4}" srcOrd="0" destOrd="0" presId="urn:microsoft.com/office/officeart/2008/layout/HorizontalMultiLevelHierarchy"/>
    <dgm:cxn modelId="{FC5E53EC-D112-408E-B795-95F728BAA032}" type="presOf" srcId="{ED04D40C-5575-4B8B-B24B-5A93FD81783B}" destId="{D927112E-65A3-4F1A-9155-2EC9203EC7E6}" srcOrd="0" destOrd="0" presId="urn:microsoft.com/office/officeart/2008/layout/HorizontalMultiLevelHierarchy"/>
    <dgm:cxn modelId="{71AB4EB9-CFD0-4E1A-A5BB-8E4A601CE894}" type="presOf" srcId="{B735DA96-0C75-4449-B1AF-46C82146E77F}" destId="{DBB61212-E26C-4549-A61A-B6D348F4E558}" srcOrd="1" destOrd="0" presId="urn:microsoft.com/office/officeart/2008/layout/HorizontalMultiLevelHierarchy"/>
    <dgm:cxn modelId="{333BB68C-3658-42AE-9F8D-DBC88530A174}" srcId="{C4C99BEA-F564-43EC-A08D-A60AA5A8E452}" destId="{B791E5AE-1B52-4CF4-8299-17CFD27F1B3B}" srcOrd="0" destOrd="0" parTransId="{098A0131-5741-4433-B2F5-474859EBE3AA}" sibTransId="{EB4C17F1-13EF-4D84-96AD-A1E00CA36257}"/>
    <dgm:cxn modelId="{82462BC1-9367-4CC7-AC29-D66B8E311C8F}" type="presOf" srcId="{A9F9539C-57A5-40F8-8DFD-C96BEDF39EBC}" destId="{3E625558-C869-47EB-9F50-A5830F501F03}" srcOrd="1" destOrd="0" presId="urn:microsoft.com/office/officeart/2008/layout/HorizontalMultiLevelHierarchy"/>
    <dgm:cxn modelId="{25A7DCE8-D548-497F-B7F9-B7D0262ECF12}" srcId="{C4C99BEA-F564-43EC-A08D-A60AA5A8E452}" destId="{13F47954-FCC7-4765-A2AA-4B6B5EB17C59}" srcOrd="1" destOrd="0" parTransId="{B735DA96-0C75-4449-B1AF-46C82146E77F}" sibTransId="{6EA31596-E732-4B4A-9F7D-155BE2E34A81}"/>
    <dgm:cxn modelId="{FDED1B31-D1E5-4AA0-812A-3C38B2EDF7AE}" type="presOf" srcId="{A9F9539C-57A5-40F8-8DFD-C96BEDF39EBC}" destId="{97D9F2AF-607E-4ECA-B103-F1E322ECF541}" srcOrd="0" destOrd="0" presId="urn:microsoft.com/office/officeart/2008/layout/HorizontalMultiLevelHierarchy"/>
    <dgm:cxn modelId="{8307CD33-43D6-471C-8508-80AA2B4B20B4}" type="presOf" srcId="{C4C99BEA-F564-43EC-A08D-A60AA5A8E452}" destId="{F330D7AC-0B55-4E8B-8617-6197DD26C096}" srcOrd="0" destOrd="0" presId="urn:microsoft.com/office/officeart/2008/layout/HorizontalMultiLevelHierarchy"/>
    <dgm:cxn modelId="{4737AFDE-1AD3-4C59-90BC-1EA409F12C1C}" srcId="{C4C99BEA-F564-43EC-A08D-A60AA5A8E452}" destId="{DFD88610-777F-4FF7-8761-BEB733C07392}" srcOrd="2" destOrd="0" parTransId="{A9F9539C-57A5-40F8-8DFD-C96BEDF39EBC}" sibTransId="{DBF013FC-805D-43B7-AD43-C7797B160D83}"/>
    <dgm:cxn modelId="{F2CA6587-FFE3-42D3-90E0-4BDF168BAE23}" type="presParOf" srcId="{D927112E-65A3-4F1A-9155-2EC9203EC7E6}" destId="{757A2B43-76D9-4445-B6DD-21DB64AE61B2}" srcOrd="0" destOrd="0" presId="urn:microsoft.com/office/officeart/2008/layout/HorizontalMultiLevelHierarchy"/>
    <dgm:cxn modelId="{681511AE-9CF1-47D5-8737-01C4E884A221}" type="presParOf" srcId="{757A2B43-76D9-4445-B6DD-21DB64AE61B2}" destId="{F330D7AC-0B55-4E8B-8617-6197DD26C096}" srcOrd="0" destOrd="0" presId="urn:microsoft.com/office/officeart/2008/layout/HorizontalMultiLevelHierarchy"/>
    <dgm:cxn modelId="{E0484C4C-FA3E-460E-8510-B15213AA3E74}" type="presParOf" srcId="{757A2B43-76D9-4445-B6DD-21DB64AE61B2}" destId="{BF892CF9-6C3E-437E-9F86-CA4A3CCF4B3F}" srcOrd="1" destOrd="0" presId="urn:microsoft.com/office/officeart/2008/layout/HorizontalMultiLevelHierarchy"/>
    <dgm:cxn modelId="{636594E1-1848-49AE-83E0-39FC8295FF44}" type="presParOf" srcId="{BF892CF9-6C3E-437E-9F86-CA4A3CCF4B3F}" destId="{E54D9385-DA1E-411A-A3A3-1820EFD4A172}" srcOrd="0" destOrd="0" presId="urn:microsoft.com/office/officeart/2008/layout/HorizontalMultiLevelHierarchy"/>
    <dgm:cxn modelId="{879B7AC9-7387-4C9A-BF37-6B28CB7BA31C}" type="presParOf" srcId="{E54D9385-DA1E-411A-A3A3-1820EFD4A172}" destId="{61FC8565-2948-43F9-93F8-E2AC064DC5A0}" srcOrd="0" destOrd="0" presId="urn:microsoft.com/office/officeart/2008/layout/HorizontalMultiLevelHierarchy"/>
    <dgm:cxn modelId="{6404E9D5-2779-40F8-8AF2-1FF6E5EB20AD}" type="presParOf" srcId="{BF892CF9-6C3E-437E-9F86-CA4A3CCF4B3F}" destId="{9675E57D-BE27-47CF-8A8A-9AEE3002C206}" srcOrd="1" destOrd="0" presId="urn:microsoft.com/office/officeart/2008/layout/HorizontalMultiLevelHierarchy"/>
    <dgm:cxn modelId="{0F99CA0C-10C0-4A41-AE50-E55114AEBF0B}" type="presParOf" srcId="{9675E57D-BE27-47CF-8A8A-9AEE3002C206}" destId="{917AA978-1BEB-48B7-9D36-EF4386992461}" srcOrd="0" destOrd="0" presId="urn:microsoft.com/office/officeart/2008/layout/HorizontalMultiLevelHierarchy"/>
    <dgm:cxn modelId="{ED47D84D-2796-4065-852B-AA320A1F98B5}" type="presParOf" srcId="{9675E57D-BE27-47CF-8A8A-9AEE3002C206}" destId="{AB060407-014B-4000-A93B-F7D24B63FADB}" srcOrd="1" destOrd="0" presId="urn:microsoft.com/office/officeart/2008/layout/HorizontalMultiLevelHierarchy"/>
    <dgm:cxn modelId="{81FD2546-C958-48AD-B87C-08D6123B56C8}" type="presParOf" srcId="{BF892CF9-6C3E-437E-9F86-CA4A3CCF4B3F}" destId="{A6C43570-7955-443C-A1DA-48C9DE286EA4}" srcOrd="2" destOrd="0" presId="urn:microsoft.com/office/officeart/2008/layout/HorizontalMultiLevelHierarchy"/>
    <dgm:cxn modelId="{9553BC03-A9A8-4A17-A789-B9EDE6C0B6F5}" type="presParOf" srcId="{A6C43570-7955-443C-A1DA-48C9DE286EA4}" destId="{DBB61212-E26C-4549-A61A-B6D348F4E558}" srcOrd="0" destOrd="0" presId="urn:microsoft.com/office/officeart/2008/layout/HorizontalMultiLevelHierarchy"/>
    <dgm:cxn modelId="{0F307C8E-F307-441D-9FDC-880C76586D9D}" type="presParOf" srcId="{BF892CF9-6C3E-437E-9F86-CA4A3CCF4B3F}" destId="{B58321C0-98CE-41AE-8BFC-F54190C05ED7}" srcOrd="3" destOrd="0" presId="urn:microsoft.com/office/officeart/2008/layout/HorizontalMultiLevelHierarchy"/>
    <dgm:cxn modelId="{220DB565-D832-4D9C-AE09-FCAE2EF6B5A7}" type="presParOf" srcId="{B58321C0-98CE-41AE-8BFC-F54190C05ED7}" destId="{86567B74-8A17-49BD-8A45-5C2CC1A143C0}" srcOrd="0" destOrd="0" presId="urn:microsoft.com/office/officeart/2008/layout/HorizontalMultiLevelHierarchy"/>
    <dgm:cxn modelId="{8C7D89C5-4299-4C18-BCF4-9F3A5069EC7C}" type="presParOf" srcId="{B58321C0-98CE-41AE-8BFC-F54190C05ED7}" destId="{A842209B-A7CE-4B07-9A4A-F8D0426886AC}" srcOrd="1" destOrd="0" presId="urn:microsoft.com/office/officeart/2008/layout/HorizontalMultiLevelHierarchy"/>
    <dgm:cxn modelId="{38E1B611-48A6-416D-BAF1-BFD3257FA67F}" type="presParOf" srcId="{BF892CF9-6C3E-437E-9F86-CA4A3CCF4B3F}" destId="{97D9F2AF-607E-4ECA-B103-F1E322ECF541}" srcOrd="4" destOrd="0" presId="urn:microsoft.com/office/officeart/2008/layout/HorizontalMultiLevelHierarchy"/>
    <dgm:cxn modelId="{BDCC26D7-0D6D-47D1-99BE-49D8B514F277}" type="presParOf" srcId="{97D9F2AF-607E-4ECA-B103-F1E322ECF541}" destId="{3E625558-C869-47EB-9F50-A5830F501F03}" srcOrd="0" destOrd="0" presId="urn:microsoft.com/office/officeart/2008/layout/HorizontalMultiLevelHierarchy"/>
    <dgm:cxn modelId="{000493DE-7496-40FD-A32F-E45833F468D2}" type="presParOf" srcId="{BF892CF9-6C3E-437E-9F86-CA4A3CCF4B3F}" destId="{0D80C2BD-8279-43D6-AA32-0947B637606E}" srcOrd="5" destOrd="0" presId="urn:microsoft.com/office/officeart/2008/layout/HorizontalMultiLevelHierarchy"/>
    <dgm:cxn modelId="{33C91518-38CB-48DD-AF17-498B02C5DCA6}" type="presParOf" srcId="{0D80C2BD-8279-43D6-AA32-0947B637606E}" destId="{6C139E36-6136-46A9-B237-C5A8BDEF1FA5}" srcOrd="0" destOrd="0" presId="urn:microsoft.com/office/officeart/2008/layout/HorizontalMultiLevelHierarchy"/>
    <dgm:cxn modelId="{43059841-FA86-4244-8FBD-FD896EAF51CA}" type="presParOf" srcId="{0D80C2BD-8279-43D6-AA32-0947B637606E}" destId="{98BE8EE4-F92F-4355-926E-5343900F0DB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F3CD8-0C83-4B60-9D83-4B838E290D32}">
      <dsp:nvSpPr>
        <dsp:cNvPr id="0" name=""/>
        <dsp:cNvSpPr/>
      </dsp:nvSpPr>
      <dsp:spPr>
        <a:xfrm>
          <a:off x="12522" y="2645"/>
          <a:ext cx="8102955" cy="1353343"/>
        </a:xfrm>
        <a:prstGeom prst="roundRect">
          <a:avLst>
            <a:gd name="adj" fmla="val 10000"/>
          </a:avLst>
        </a:prstGeom>
        <a:solidFill>
          <a:schemeClr val="bg1"/>
        </a:solidFill>
        <a:ln w="317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新一代高性能处理器对性能和能源效率的需求</a:t>
          </a:r>
          <a:endParaRPr lang="zh-CN" altLang="en-US" sz="36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160" y="42283"/>
        <a:ext cx="8023679" cy="1274067"/>
      </dsp:txXfrm>
    </dsp:sp>
    <dsp:sp modelId="{5D218915-0658-4CBE-AF26-FD7BDB8812DB}">
      <dsp:nvSpPr>
        <dsp:cNvPr id="0" name=""/>
        <dsp:cNvSpPr/>
      </dsp:nvSpPr>
      <dsp:spPr>
        <a:xfrm rot="5400000">
          <a:off x="3800450" y="1402886"/>
          <a:ext cx="527098" cy="609004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 w="2540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600" kern="1200"/>
        </a:p>
      </dsp:txBody>
      <dsp:txXfrm rot="-5400000">
        <a:off x="3881298" y="1443840"/>
        <a:ext cx="365402" cy="368969"/>
      </dsp:txXfrm>
    </dsp:sp>
    <dsp:sp modelId="{85BEE460-10DC-4E18-A282-FA37B2BC50F1}">
      <dsp:nvSpPr>
        <dsp:cNvPr id="0" name=""/>
        <dsp:cNvSpPr/>
      </dsp:nvSpPr>
      <dsp:spPr>
        <a:xfrm>
          <a:off x="0" y="2058787"/>
          <a:ext cx="8128000" cy="1353343"/>
        </a:xfrm>
        <a:prstGeom prst="roundRect">
          <a:avLst>
            <a:gd name="adj" fmla="val 10000"/>
          </a:avLst>
        </a:prstGeom>
        <a:solidFill>
          <a:schemeClr val="bg1"/>
        </a:solidFill>
        <a:ln w="317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传统</a:t>
          </a:r>
          <a:r>
            <a:rPr lang="en-US" altLang="en-US" sz="36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in-order processor</a:t>
          </a:r>
          <a:r>
            <a:rPr lang="en-US" altLang="zh-CN" sz="36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s</a:t>
          </a:r>
          <a:r>
            <a:rPr lang="zh-CN" altLang="en-US" sz="36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和</a:t>
          </a:r>
          <a:r>
            <a:rPr lang="en-US" altLang="en-US" sz="36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out-of-order processor</a:t>
          </a:r>
          <a:r>
            <a:rPr lang="en-US" altLang="zh-CN" sz="36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s</a:t>
          </a:r>
          <a:endParaRPr lang="zh-CN" altLang="en-US" sz="36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638" y="2098425"/>
        <a:ext cx="8048724" cy="1274067"/>
      </dsp:txXfrm>
    </dsp:sp>
    <dsp:sp modelId="{C78821EC-6E93-4CF9-9DF2-31DBF6B41DFC}">
      <dsp:nvSpPr>
        <dsp:cNvPr id="0" name=""/>
        <dsp:cNvSpPr/>
      </dsp:nvSpPr>
      <dsp:spPr>
        <a:xfrm rot="5400000">
          <a:off x="3820045" y="3432902"/>
          <a:ext cx="487909" cy="609004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 w="2540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 dirty="0"/>
        </a:p>
      </dsp:txBody>
      <dsp:txXfrm rot="-5400000">
        <a:off x="3881299" y="3493450"/>
        <a:ext cx="365402" cy="341536"/>
      </dsp:txXfrm>
    </dsp:sp>
    <dsp:sp modelId="{05E78EC8-C178-4468-BB54-5C7E76F70197}">
      <dsp:nvSpPr>
        <dsp:cNvPr id="0" name=""/>
        <dsp:cNvSpPr/>
      </dsp:nvSpPr>
      <dsp:spPr>
        <a:xfrm>
          <a:off x="-20870" y="4062677"/>
          <a:ext cx="8169741" cy="1353343"/>
        </a:xfrm>
        <a:prstGeom prst="roundRect">
          <a:avLst>
            <a:gd name="adj" fmla="val 10000"/>
          </a:avLst>
        </a:prstGeom>
        <a:solidFill>
          <a:schemeClr val="bg1"/>
        </a:solidFill>
        <a:ln w="317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新的软件乱序处理技术（</a:t>
          </a:r>
          <a:r>
            <a:rPr lang="en-US" altLang="en-US" sz="36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Software Out-of-Order Processing</a:t>
          </a:r>
          <a:r>
            <a:rPr lang="en-US" altLang="zh-CN" sz="36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endParaRPr lang="zh-CN" altLang="en-US" sz="36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768" y="4102315"/>
        <a:ext cx="8090465" cy="12740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7B450-3D08-42D9-BCC5-125FDC0B7273}">
      <dsp:nvSpPr>
        <dsp:cNvPr id="0" name=""/>
        <dsp:cNvSpPr/>
      </dsp:nvSpPr>
      <dsp:spPr>
        <a:xfrm>
          <a:off x="0" y="4301672"/>
          <a:ext cx="8539356" cy="14119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访问和执行的边界由</a:t>
          </a:r>
          <a:r>
            <a:rPr lang="en-US" altLang="zh-CN" sz="24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chkmiss</a:t>
          </a: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标记，指示是否存在延迟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301672"/>
        <a:ext cx="8539356" cy="762428"/>
      </dsp:txXfrm>
    </dsp:sp>
    <dsp:sp modelId="{6FECDDDC-1A70-47E5-897D-6A8D8AE56D08}">
      <dsp:nvSpPr>
        <dsp:cNvPr id="0" name=""/>
        <dsp:cNvSpPr/>
      </dsp:nvSpPr>
      <dsp:spPr>
        <a:xfrm>
          <a:off x="0" y="5035863"/>
          <a:ext cx="8539356" cy="6494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chkmiss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检验访问中的任何负载是否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在上一级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缓存产生丢失，发现丢失则转至备选执行路径（</a:t>
          </a:r>
          <a:r>
            <a:rPr lang="en-US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alternative execution path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5035863"/>
        <a:ext cx="8539356" cy="649476"/>
      </dsp:txXfrm>
    </dsp:sp>
    <dsp:sp modelId="{B24E8B89-B76F-47CE-BCC7-14A96085A2F7}">
      <dsp:nvSpPr>
        <dsp:cNvPr id="0" name=""/>
        <dsp:cNvSpPr/>
      </dsp:nvSpPr>
      <dsp:spPr>
        <a:xfrm rot="10800000">
          <a:off x="0" y="2151341"/>
          <a:ext cx="8539356" cy="217150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将循环划分为访问和执行阶段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10800000">
        <a:off x="0" y="2151341"/>
        <a:ext cx="8539356" cy="762199"/>
      </dsp:txXfrm>
    </dsp:sp>
    <dsp:sp modelId="{A66A23FA-3FC2-42D6-909B-0276061C9243}">
      <dsp:nvSpPr>
        <dsp:cNvPr id="0" name=""/>
        <dsp:cNvSpPr/>
      </dsp:nvSpPr>
      <dsp:spPr>
        <a:xfrm>
          <a:off x="1042" y="2913541"/>
          <a:ext cx="8537271" cy="6492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将地址计算和负载提到访问阶段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42" y="2913541"/>
        <a:ext cx="8537271" cy="649281"/>
      </dsp:txXfrm>
    </dsp:sp>
    <dsp:sp modelId="{C05C9743-BD35-4548-A88A-E881BB1A25D0}">
      <dsp:nvSpPr>
        <dsp:cNvPr id="0" name=""/>
        <dsp:cNvSpPr/>
      </dsp:nvSpPr>
      <dsp:spPr>
        <a:xfrm rot="10800000">
          <a:off x="0" y="1010"/>
          <a:ext cx="8539356" cy="217150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将关键循环标识为可修改的候选循环</a:t>
          </a:r>
          <a:endParaRPr lang="zh-CN" altLang="en-US" sz="22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10800000">
        <a:off x="0" y="1010"/>
        <a:ext cx="8539356" cy="762199"/>
      </dsp:txXfrm>
    </dsp:sp>
    <dsp:sp modelId="{9C94A89C-9E8E-4340-BE22-64A7E9F78CBE}">
      <dsp:nvSpPr>
        <dsp:cNvPr id="0" name=""/>
        <dsp:cNvSpPr/>
      </dsp:nvSpPr>
      <dsp:spPr>
        <a:xfrm>
          <a:off x="1042" y="763210"/>
          <a:ext cx="8537271" cy="6492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途径：用户插入的程序，预先运行剖析步骤，针对</a:t>
          </a:r>
          <a:r>
            <a:rPr lang="en-US" altLang="zh-CN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JIT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启用时的步骤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42" y="763210"/>
        <a:ext cx="8537271" cy="6492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9F2AF-607E-4ECA-B103-F1E322ECF541}">
      <dsp:nvSpPr>
        <dsp:cNvPr id="0" name=""/>
        <dsp:cNvSpPr/>
      </dsp:nvSpPr>
      <dsp:spPr>
        <a:xfrm>
          <a:off x="3590305" y="3178317"/>
          <a:ext cx="792290" cy="1509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6145" y="0"/>
              </a:lnTo>
              <a:lnTo>
                <a:pt x="396145" y="1509700"/>
              </a:lnTo>
              <a:lnTo>
                <a:pt x="792290" y="150970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3943826" y="3890543"/>
        <a:ext cx="85248" cy="85248"/>
      </dsp:txXfrm>
    </dsp:sp>
    <dsp:sp modelId="{A6C43570-7955-443C-A1DA-48C9DE286EA4}">
      <dsp:nvSpPr>
        <dsp:cNvPr id="0" name=""/>
        <dsp:cNvSpPr/>
      </dsp:nvSpPr>
      <dsp:spPr>
        <a:xfrm>
          <a:off x="3590305" y="3132597"/>
          <a:ext cx="7922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92290" y="4572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966643" y="3158510"/>
        <a:ext cx="39614" cy="39614"/>
      </dsp:txXfrm>
    </dsp:sp>
    <dsp:sp modelId="{E54D9385-DA1E-411A-A3A3-1820EFD4A172}">
      <dsp:nvSpPr>
        <dsp:cNvPr id="0" name=""/>
        <dsp:cNvSpPr/>
      </dsp:nvSpPr>
      <dsp:spPr>
        <a:xfrm>
          <a:off x="3590305" y="1668616"/>
          <a:ext cx="792290" cy="1509700"/>
        </a:xfrm>
        <a:custGeom>
          <a:avLst/>
          <a:gdLst/>
          <a:ahLst/>
          <a:cxnLst/>
          <a:rect l="0" t="0" r="0" b="0"/>
          <a:pathLst>
            <a:path>
              <a:moveTo>
                <a:pt x="0" y="1509700"/>
              </a:moveTo>
              <a:lnTo>
                <a:pt x="396145" y="1509700"/>
              </a:lnTo>
              <a:lnTo>
                <a:pt x="396145" y="0"/>
              </a:lnTo>
              <a:lnTo>
                <a:pt x="792290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3943826" y="2380842"/>
        <a:ext cx="85248" cy="85248"/>
      </dsp:txXfrm>
    </dsp:sp>
    <dsp:sp modelId="{F330D7AC-0B55-4E8B-8617-6197DD26C096}">
      <dsp:nvSpPr>
        <dsp:cNvPr id="0" name=""/>
        <dsp:cNvSpPr/>
      </dsp:nvSpPr>
      <dsp:spPr>
        <a:xfrm rot="16200000">
          <a:off x="-297766" y="1977893"/>
          <a:ext cx="5375297" cy="2400847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 dirty="0"/>
        </a:p>
      </dsp:txBody>
      <dsp:txXfrm>
        <a:off x="-297766" y="1977893"/>
        <a:ext cx="5375297" cy="2400847"/>
      </dsp:txXfrm>
    </dsp:sp>
    <dsp:sp modelId="{917AA978-1BEB-48B7-9D36-EF4386992461}">
      <dsp:nvSpPr>
        <dsp:cNvPr id="0" name=""/>
        <dsp:cNvSpPr/>
      </dsp:nvSpPr>
      <dsp:spPr>
        <a:xfrm>
          <a:off x="4382596" y="1064736"/>
          <a:ext cx="5136818" cy="1207760"/>
        </a:xfrm>
        <a:prstGeom prst="rect">
          <a:avLst/>
        </a:prstGeom>
        <a:solidFill>
          <a:schemeClr val="bg2">
            <a:lumMod val="9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Context</a:t>
          </a:r>
          <a:r>
            <a:rPr lang="zh-CN" altLang="en-US" sz="28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寄存器重新映射</a:t>
          </a:r>
          <a:endParaRPr lang="zh-CN" altLang="en-US" sz="28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82596" y="1064736"/>
        <a:ext cx="5136818" cy="1207760"/>
      </dsp:txXfrm>
    </dsp:sp>
    <dsp:sp modelId="{86567B74-8A17-49BD-8A45-5C2CC1A143C0}">
      <dsp:nvSpPr>
        <dsp:cNvPr id="0" name=""/>
        <dsp:cNvSpPr/>
      </dsp:nvSpPr>
      <dsp:spPr>
        <a:xfrm>
          <a:off x="4382596" y="2574437"/>
          <a:ext cx="5136818" cy="1207760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b="1" kern="1200" dirty="0" err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chkmiss</a:t>
          </a:r>
          <a:endParaRPr lang="zh-CN" altLang="en-US" sz="36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82596" y="2574437"/>
        <a:ext cx="5136818" cy="1207760"/>
      </dsp:txXfrm>
    </dsp:sp>
    <dsp:sp modelId="{6C139E36-6136-46A9-B237-C5A8BDEF1FA5}">
      <dsp:nvSpPr>
        <dsp:cNvPr id="0" name=""/>
        <dsp:cNvSpPr/>
      </dsp:nvSpPr>
      <dsp:spPr>
        <a:xfrm>
          <a:off x="4382596" y="4084137"/>
          <a:ext cx="5144266" cy="1207760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提前释放负载</a:t>
          </a:r>
          <a:endParaRPr lang="zh-CN" altLang="en-US" sz="28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82596" y="4084137"/>
        <a:ext cx="5144266" cy="1207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D50B7-9CC6-4DA4-B277-EF5C4EC9F512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A9207-2B97-4516-8461-E78DE359E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36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7E1F-0779-4C82-AAC2-395B86DB241A}" type="datetime1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8A2B-AD60-49C4-927B-EE004E530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16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567C-BEC2-4040-A0FD-25BD9A979285}" type="datetime1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8A2B-AD60-49C4-927B-EE004E530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78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A2FB-D053-41D7-B55F-99E2DD1DCABC}" type="datetime1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8A2B-AD60-49C4-927B-EE004E530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995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6D8B-3D31-4DDB-B791-B8CF1D974698}" type="datetime1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4658A2B-AD60-49C4-927B-EE004E530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36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B84D-8DCF-4883-A559-F2765939FD88}" type="datetime1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8A2B-AD60-49C4-927B-EE004E530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517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3901-C875-4ACD-8F34-13B2D3FA4138}" type="datetime1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658A2B-AD60-49C4-927B-EE004E530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907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4BAE-A412-4618-8637-2C6905B4E911}" type="datetime1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4658A2B-AD60-49C4-927B-EE004E530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497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F409-74F2-494C-BA39-4319F0D4CD85}" type="datetime1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4658A2B-AD60-49C4-927B-EE004E530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249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AA8E-DE81-4210-9FBE-0A3CE1F90148}" type="datetime1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8A2B-AD60-49C4-927B-EE004E530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99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7C49-B48D-4D6E-BA62-96B2DD3A1C5C}" type="datetime1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8A2B-AD60-49C4-927B-EE004E530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567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5DE0-CA86-4CDD-A22D-6E15E79A4ABF}" type="datetime1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8A2B-AD60-49C4-927B-EE004E530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74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29DF-6F85-4713-AE4D-7EEE48B49128}" type="datetime1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8A2B-AD60-49C4-927B-EE004E530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47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82B6-B0AE-4002-9BA6-F94C902C01F4}" type="datetime1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658A2B-AD60-49C4-927B-EE004E530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3408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FFE4-26D2-40A5-B7EB-D4FE6C382434}" type="datetime1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658A2B-AD60-49C4-927B-EE004E530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7230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A19AB-5E70-4476-A01E-5128DE6F0C53}" type="datetime1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658A2B-AD60-49C4-927B-EE004E5301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51719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DD6D-E6E0-4FD9-8881-8AD38DD55635}" type="datetime1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658A2B-AD60-49C4-927B-EE004E530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8829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7BE7-9DC4-42B4-A1A5-50A793D2D193}" type="datetime1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658A2B-AD60-49C4-927B-EE004E5301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50132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47B4-63E9-420D-9E60-EE02133CC7A8}" type="datetime1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658A2B-AD60-49C4-927B-EE004E530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7989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C2F3-922A-404F-94D7-B818BA85AE2B}" type="datetime1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8A2B-AD60-49C4-927B-EE004E530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7067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0DDDC-04DB-4E64-BADC-301F6DC28235}" type="datetime1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8A2B-AD60-49C4-927B-EE004E530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87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B7AF-CB76-418E-BA99-4F2FDCE56EDC}" type="datetime1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8A2B-AD60-49C4-927B-EE004E530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61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F39D-3C92-47EE-9C71-B8B34D2DB813}" type="datetime1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8A2B-AD60-49C4-927B-EE004E530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70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B620-73D9-46AD-9E08-68D7F3D1528E}" type="datetime1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8A2B-AD60-49C4-927B-EE004E5301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7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B446-D8E4-430A-BE26-A0351BBDE9E1}" type="datetime1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8A2B-AD60-49C4-927B-EE004E5301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7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8D2B-C4AA-4877-9E2C-DBCC92182898}" type="datetime1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8A2B-AD60-49C4-927B-EE004E530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20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721B-FDC3-46D5-8B9B-76CD7A53DB5F}" type="datetime1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8A2B-AD60-49C4-927B-EE004E530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26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9DF2-C825-4B5A-8FC2-5B92FC1C078D}" type="datetime1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8A2B-AD60-49C4-927B-EE004E530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43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09DAE6E-C5BE-4D92-9EC1-6BBDD4352FDD}" type="datetime1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58A2B-AD60-49C4-927B-EE004E530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43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853B8-452C-43DC-A7CD-9D5B73A3CEC8}" type="datetime1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4658A2B-AD60-49C4-927B-EE004E530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1124" y="446049"/>
            <a:ext cx="1033717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Transcending Hardware Limits with Software Out-of-order Processing</a:t>
            </a:r>
          </a:p>
          <a:p>
            <a:pPr algn="ctr"/>
            <a:endParaRPr lang="en-US" altLang="zh-CN" sz="4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zh-CN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利用软件乱序执行的手段以超越硬件限制</a:t>
            </a:r>
            <a:endParaRPr lang="zh-CN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32766" y="4485012"/>
            <a:ext cx="6333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Authors:Trevor</a:t>
            </a:r>
            <a:r>
              <a:rPr lang="en-US" altLang="zh-C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E. Carlson , Kim-</a:t>
            </a:r>
            <a:r>
              <a:rPr lang="en-US" altLang="zh-CN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Anh</a:t>
            </a:r>
            <a:r>
              <a:rPr lang="en-US" altLang="zh-C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Tran , Alexandra </a:t>
            </a:r>
            <a:r>
              <a:rPr lang="en-US" altLang="zh-CN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Jimborean</a:t>
            </a:r>
            <a:r>
              <a:rPr lang="en-US" altLang="zh-C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, Konstantinos </a:t>
            </a:r>
            <a:r>
              <a:rPr lang="en-US" altLang="zh-CN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Koukos</a:t>
            </a:r>
            <a:r>
              <a:rPr lang="en-US" altLang="zh-C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Magnus </a:t>
            </a:r>
            <a:r>
              <a:rPr lang="en-US" altLang="zh-CN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Sj€alander</a:t>
            </a:r>
            <a:r>
              <a:rPr lang="en-US" altLang="zh-C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altLang="zh-CN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Stefanos</a:t>
            </a:r>
            <a:r>
              <a:rPr lang="en-US" altLang="zh-C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Kaxiras</a:t>
            </a:r>
            <a:endParaRPr lang="en-US" altLang="zh-CN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865220" y="5689755"/>
            <a:ext cx="2943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国光博</a:t>
            </a:r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1801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班</a:t>
            </a:r>
            <a:endParaRPr lang="en-US" altLang="zh-CN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梁益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泽</a:t>
            </a:r>
            <a:endParaRPr lang="en-US" altLang="zh-CN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光学工程</a:t>
            </a:r>
            <a:endParaRPr lang="en-US" altLang="zh-CN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D201880731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167268" y="6430522"/>
            <a:ext cx="12024732" cy="365125"/>
          </a:xfrm>
        </p:spPr>
        <p:txBody>
          <a:bodyPr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42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30605" y="0"/>
            <a:ext cx="7995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SWOOP</a:t>
            </a:r>
            <a:r>
              <a:rPr lang="zh-CN" alt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软件组成</a:t>
            </a:r>
            <a:endParaRPr lang="en-US" altLang="zh-CN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606731" y="704448"/>
            <a:ext cx="9888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SWOOP core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是一种软硬件进行联合设计的处理器，受益于新的软件技术，能够执行传统的动态指令流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06731" y="1535445"/>
            <a:ext cx="9567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SWOOP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对目标代码的转化：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重内存绑定阶段（访问，数据预取）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高度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计算约束阶段（执行）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78420" y="6414589"/>
            <a:ext cx="12013580" cy="365125"/>
          </a:xfrm>
        </p:spPr>
        <p:txBody>
          <a:bodyPr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06731" y="2767437"/>
            <a:ext cx="9633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SWOOP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交错在单个线程中访问和执行代码，动态地改变这种交错。因此，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SWOOP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从底层体系结构中抽象出执行顺序，并可以运行顺序或者乱序的访问和执行代码。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06731" y="3890821"/>
            <a:ext cx="918860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SWOOP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SW-DAE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软件上的异同：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相同点：使用类似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SW-DAE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的方法对大量复杂的通用应用程序进行分离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不同点：在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SWOOP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中，没有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read-after-write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这种依赖关系的将优先访问（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hoisted to access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），仅为内存依赖的负载被安全预取所取代（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safe-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prefetches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375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30605" y="0"/>
            <a:ext cx="7995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SWOOP</a:t>
            </a:r>
            <a:r>
              <a:rPr lang="zh-CN" alt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软件组成</a:t>
            </a:r>
            <a:endParaRPr lang="en-US" altLang="zh-CN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76151527"/>
              </p:ext>
            </p:extLst>
          </p:nvPr>
        </p:nvGraphicFramePr>
        <p:xfrm>
          <a:off x="2032000" y="719666"/>
          <a:ext cx="8539356" cy="571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78420" y="6414589"/>
            <a:ext cx="12013580" cy="365125"/>
          </a:xfrm>
        </p:spPr>
        <p:txBody>
          <a:bodyPr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511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16566" y="0"/>
            <a:ext cx="9690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备选执行路径（</a:t>
            </a:r>
            <a:r>
              <a:rPr lang="en-US" altLang="zh-CN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alternative execution path</a:t>
            </a:r>
            <a:r>
              <a:rPr lang="zh-CN" alt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206" y="768995"/>
            <a:ext cx="6733130" cy="40493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37785" y="5108635"/>
            <a:ext cx="10247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chkmiss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发现有丢失时，转为如上图所示的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Alternative Path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这种特殊设计的路径来执行，原先访问到执行的顺序执行，例如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A0-E0,A1-E1,A2-E2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这样的执行顺序被更改为备选路径中的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A0-A1-A2-A3-E1-E2-E3-E4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来极大地减小访问和执行之间的延迟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78420" y="6414589"/>
            <a:ext cx="12013580" cy="365125"/>
          </a:xfrm>
        </p:spPr>
        <p:txBody>
          <a:bodyPr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9588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78420" y="6414589"/>
            <a:ext cx="12013580" cy="365125"/>
          </a:xfrm>
        </p:spPr>
        <p:txBody>
          <a:bodyPr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34229" y="1035450"/>
            <a:ext cx="959004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  <a:endParaRPr lang="en-US" altLang="zh-CN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2.SWOOP</a:t>
            </a: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软件组成</a:t>
            </a:r>
            <a:endParaRPr lang="en-US" altLang="zh-CN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3.SWOOP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硬件结构</a:t>
            </a:r>
            <a:endParaRPr lang="en-US" altLang="zh-CN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效果展示与结果对比</a:t>
            </a:r>
            <a:endParaRPr lang="en-US" altLang="zh-CN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44B7E8D8-7677-4D96-879B-CAEF23978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29904"/>
            <a:ext cx="120135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400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目   录</a:t>
            </a:r>
            <a:endParaRPr lang="en-US" altLang="zh-CN" sz="4000" dirty="0">
              <a:solidFill>
                <a:srgbClr val="33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355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78420" y="6414589"/>
            <a:ext cx="12013580" cy="365125"/>
          </a:xfrm>
        </p:spPr>
        <p:txBody>
          <a:bodyPr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30605" y="0"/>
            <a:ext cx="799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SWOOP</a:t>
            </a:r>
            <a:r>
              <a:rPr lang="zh-CN" alt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硬件结构</a:t>
            </a:r>
            <a:endParaRPr lang="zh-CN" altLang="en-US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818888348"/>
              </p:ext>
            </p:extLst>
          </p:nvPr>
        </p:nvGraphicFramePr>
        <p:xfrm>
          <a:off x="970156" y="433790"/>
          <a:ext cx="10716321" cy="6356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163337" y="2306920"/>
            <a:ext cx="235290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stall-on-use 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处理器上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添加三个硬件特性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34184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78420" y="6414589"/>
            <a:ext cx="12013580" cy="365125"/>
          </a:xfrm>
        </p:spPr>
        <p:txBody>
          <a:bodyPr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30605" y="0"/>
            <a:ext cx="799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3.1 context</a:t>
            </a:r>
            <a:r>
              <a:rPr lang="zh-CN" alt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寄存器重新映射</a:t>
            </a:r>
            <a:r>
              <a:rPr lang="en-US" altLang="zh-CN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16566" y="959005"/>
            <a:ext cx="1034833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传统情况下：目标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是使用寄存器文件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Access-Execute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（访问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执行）通信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来维护原始优化代码的大部分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寄存器重新映射技术：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减轻了额外寄存器分配的负担，并为软件提供了额外的物理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关键技术：混合运行属于不同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SWOOP context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寄存器的访问和执行阶段，每个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SWOOP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包括的是它的访问和执行阶段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Tips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SWOOP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只在可选的执行路径（程序乱序执行）中进行重新映射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每个寄存器第一次在访问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阶段被写入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时，只重新映射一次，在程序执行时不进行额外的重新映射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是否重新映射的判定条件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CTX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CTX=0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时不进行重新映射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重新映射实现方式：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重新映射向量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重新映射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FIFO,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architectural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寄存器到物理寄存器的映射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7339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78420" y="6414589"/>
            <a:ext cx="12013580" cy="365125"/>
          </a:xfrm>
        </p:spPr>
        <p:txBody>
          <a:bodyPr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30605" y="0"/>
            <a:ext cx="799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3.1 context</a:t>
            </a:r>
            <a:r>
              <a:rPr lang="zh-CN" alt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寄存器重新映射</a:t>
            </a:r>
            <a:r>
              <a:rPr lang="en-US" altLang="zh-CN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28439" y="1045762"/>
            <a:ext cx="3824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三个规则：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28439" y="1906859"/>
            <a:ext cx="979077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对于新的访问阶段，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CTX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自加，将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重新映射向量的相应位设置为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，第一次写入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architectural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寄存器时，相应的位被置位，新的物理寄存器名称被推至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的头部，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将来在此阶段写入相同的架构寄存器不会生成新的映射。新的物理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寄存器成为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物理映射的新有效架构，并在未来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的访问或执行阶段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中被重新映射之前一直使用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当返回到第一个执行阶段（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）时，将使用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的原始映射。这相当于重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映射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最老的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寄存器（将被弹出的元素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当返回到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CTX = 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时，有效映射从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中的最年轻（即头部）变为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最老（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即尾部）物理寄存器。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Execute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阶段重新映射向量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中的相应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位是被置位的，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中弹出物理寄存器，尾部的新寄存器是新的有效映射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each new Execute phase where the corresponding bit in the remapping vector is set a physical register is popped from the FIFO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 the new register at the tail is the new effective map.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2118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59564" y="3557400"/>
            <a:ext cx="799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提前释放负载</a:t>
            </a:r>
            <a:r>
              <a:rPr lang="en-US" altLang="zh-CN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572321" y="1516705"/>
            <a:ext cx="101699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被用于标记访问和执行的边界，在产生延迟时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chkmiss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使程序执行转向备选路径，用以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消除上一级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缓存丢失引起的内存延迟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而高效的检查遗漏机制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71853" y="764793"/>
            <a:ext cx="799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en-US" altLang="zh-CN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chkmiss</a:t>
            </a:r>
            <a:r>
              <a:rPr lang="en-US" altLang="zh-CN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572322" y="4471360"/>
            <a:ext cx="10169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SWOOP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中访问阶段的乱序执行会执行大量指令，延迟的负载将驻留在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提交缓冲区的头部，导致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SWOOP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核心在缓冲区变满后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停止，为了避免停滞，使用提前释放负载技术。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78420" y="6414589"/>
            <a:ext cx="12013580" cy="365125"/>
          </a:xfrm>
        </p:spPr>
        <p:txBody>
          <a:bodyPr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2199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78420" y="6414589"/>
            <a:ext cx="12013580" cy="365125"/>
          </a:xfrm>
        </p:spPr>
        <p:txBody>
          <a:bodyPr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34229" y="1035450"/>
            <a:ext cx="959004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  <a:endParaRPr lang="en-US" altLang="zh-CN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2.SWOOP</a:t>
            </a: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软件组成</a:t>
            </a:r>
            <a:endParaRPr lang="en-US" altLang="zh-CN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3.SWOOP</a:t>
            </a: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硬件结构</a:t>
            </a:r>
            <a:endParaRPr lang="en-US" altLang="zh-CN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效果展示</a:t>
            </a:r>
            <a:endParaRPr lang="en-US" altLang="zh-CN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44B7E8D8-7677-4D96-879B-CAEF23978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29904"/>
            <a:ext cx="120135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400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目   录</a:t>
            </a:r>
            <a:endParaRPr lang="en-US" altLang="zh-CN" sz="4000" dirty="0">
              <a:solidFill>
                <a:srgbClr val="33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521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78420" y="6414589"/>
            <a:ext cx="12013580" cy="365125"/>
          </a:xfrm>
        </p:spPr>
        <p:txBody>
          <a:bodyPr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30605" y="0"/>
            <a:ext cx="799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效果展示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452" y="1755325"/>
            <a:ext cx="4105275" cy="33718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2879" y="1129455"/>
            <a:ext cx="10810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Sniper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多核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模拟器评估，功率和能量估算使用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28nm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McPAT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1.3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版计算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2879" y="1755325"/>
            <a:ext cx="1798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处理器参数：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71961" y="5127175"/>
            <a:ext cx="9813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SWOOP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效果与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InO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-Unroll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InO-Perf-L3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Runahead,OoO,OoO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-Unroll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这几种方案进行对比。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575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78420" y="6414589"/>
            <a:ext cx="12013580" cy="365125"/>
          </a:xfrm>
        </p:spPr>
        <p:txBody>
          <a:bodyPr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44B7E8D8-7677-4D96-879B-CAEF23978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29904"/>
            <a:ext cx="120135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400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目   录</a:t>
            </a:r>
            <a:endParaRPr lang="en-US" altLang="zh-CN" sz="4000" dirty="0">
              <a:solidFill>
                <a:srgbClr val="33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34229" y="1035450"/>
            <a:ext cx="959004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  <a:endParaRPr lang="en-US" altLang="zh-CN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2.SWOOP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软件组成</a:t>
            </a:r>
            <a:endParaRPr lang="en-US" altLang="zh-CN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3.SWOOP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硬件结构</a:t>
            </a:r>
            <a:endParaRPr lang="en-US" altLang="zh-CN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效果展示</a:t>
            </a:r>
            <a:endParaRPr lang="en-US" altLang="zh-CN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757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717" y="1478390"/>
            <a:ext cx="8839200" cy="30194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30605" y="0"/>
            <a:ext cx="799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效果展示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08717" y="909586"/>
            <a:ext cx="4672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性能效果：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08717" y="4772722"/>
            <a:ext cx="9588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相比，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SWOOP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在性能上有很大提高，在各个小项目上的性能效果都优于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InO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相对于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处理速率平均提高了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34%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78420" y="6414589"/>
            <a:ext cx="12013580" cy="365125"/>
          </a:xfrm>
        </p:spPr>
        <p:txBody>
          <a:bodyPr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5266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717" y="1634506"/>
            <a:ext cx="8684361" cy="37970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30605" y="0"/>
            <a:ext cx="799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效果展示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908717" y="909586"/>
            <a:ext cx="4672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能源效率对比：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08717" y="5494731"/>
            <a:ext cx="9588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相比，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SWOOP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在能效上有很大提高，能效平均提高了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23%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，是这些方案中唯一一个有效提高能源效率的方案。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78420" y="6414589"/>
            <a:ext cx="12013580" cy="365125"/>
          </a:xfrm>
        </p:spPr>
        <p:txBody>
          <a:bodyPr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5220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78420" y="6414589"/>
            <a:ext cx="12013580" cy="365125"/>
          </a:xfrm>
        </p:spPr>
        <p:txBody>
          <a:bodyPr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34229" y="1035450"/>
            <a:ext cx="959004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  <a:endParaRPr lang="en-US" altLang="zh-CN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2.SWOOP</a:t>
            </a: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软件组成</a:t>
            </a:r>
            <a:endParaRPr lang="en-US" altLang="zh-CN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3.SWOOP</a:t>
            </a: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硬件结构</a:t>
            </a:r>
            <a:endParaRPr lang="en-US" altLang="zh-CN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效果展示</a:t>
            </a:r>
            <a:endParaRPr lang="en-US" altLang="zh-CN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44B7E8D8-7677-4D96-879B-CAEF23978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29904"/>
            <a:ext cx="120135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400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目   录</a:t>
            </a:r>
            <a:endParaRPr lang="en-US" altLang="zh-CN" sz="4000" dirty="0">
              <a:solidFill>
                <a:srgbClr val="33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876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683835" y="1137425"/>
            <a:ext cx="98688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SWOOP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实现乱序执行并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达到高度内存和指令级并行性的新技术。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SWOOP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硬件软件分离方法，相对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典型有序架构的低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开销优势包括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：通过控制流指令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传递丢失的缓存和新的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器重新映射以减轻寄存器压力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软件将应用程序分解为访问执行对之后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SWOOP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编译器创建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可以乱序执行程序命令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阶段。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SWOOP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核心跳转到独立的代码区域，以隐藏硬件停顿，并在准备就绪后恢复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执行之前被搁置的指令。 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InO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核心相比，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SWOOP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核心的性能提升了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％，而能耗平均降低了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％。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30605" y="0"/>
            <a:ext cx="799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78420" y="6414589"/>
            <a:ext cx="12013580" cy="365125"/>
          </a:xfrm>
        </p:spPr>
        <p:txBody>
          <a:bodyPr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496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982AA90-52BF-4B66-87F9-35D7E33A956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28077" y="1792288"/>
            <a:ext cx="9846527" cy="2556688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0" rIns="0" bIns="180000" anchor="ctr" anchorCtr="1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6000" b="1" i="1">
                <a:solidFill>
                  <a:schemeClr val="bg1"/>
                </a:solidFill>
                <a:ea typeface="黑体" panose="02010609060101010101" pitchFamily="49" charset="-122"/>
              </a:rPr>
              <a:t>Thanks for Your Attention </a:t>
            </a:r>
            <a:r>
              <a:rPr lang="en-US" altLang="zh-CN" sz="6000" b="1">
                <a:solidFill>
                  <a:schemeClr val="bg1"/>
                </a:solidFill>
                <a:ea typeface="黑体" panose="02010609060101010101" pitchFamily="49" charset="-122"/>
              </a:rPr>
              <a:t>!</a:t>
            </a:r>
            <a:endParaRPr lang="zh-CN" altLang="en-US" sz="6000" b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45365" y="5575610"/>
            <a:ext cx="587669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梁益泽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D201880731@hust.edu.cn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94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78420" y="6414589"/>
            <a:ext cx="12013580" cy="365125"/>
          </a:xfrm>
        </p:spPr>
        <p:txBody>
          <a:bodyPr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44B7E8D8-7677-4D96-879B-CAEF23978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29904"/>
            <a:ext cx="120135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400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目   录</a:t>
            </a:r>
            <a:endParaRPr lang="en-US" altLang="zh-CN" sz="4000" dirty="0">
              <a:solidFill>
                <a:srgbClr val="33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34229" y="1035450"/>
            <a:ext cx="959004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  <a:endParaRPr lang="en-US" altLang="zh-CN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2.SWOOP</a:t>
            </a: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软件组成</a:t>
            </a:r>
            <a:endParaRPr lang="en-US" altLang="zh-CN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3.SWOOP</a:t>
            </a: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硬件结构</a:t>
            </a:r>
            <a:endParaRPr lang="en-US" altLang="zh-CN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效果展示</a:t>
            </a:r>
            <a:endParaRPr lang="en-US" altLang="zh-CN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479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30605" y="0"/>
            <a:ext cx="7995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4139222241"/>
              </p:ext>
            </p:extLst>
          </p:nvPr>
        </p:nvGraphicFramePr>
        <p:xfrm>
          <a:off x="1987396" y="80887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78420" y="6414589"/>
            <a:ext cx="12013580" cy="365125"/>
          </a:xfrm>
        </p:spPr>
        <p:txBody>
          <a:bodyPr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447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3691" y="104503"/>
            <a:ext cx="12048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新一代高性能处理器对性能和能源效率的需求</a:t>
            </a:r>
          </a:p>
          <a:p>
            <a:pPr algn="ctr"/>
            <a:endParaRPr lang="zh-CN" altLang="en-US" dirty="0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78420" y="6414589"/>
            <a:ext cx="12013580" cy="365125"/>
          </a:xfrm>
        </p:spPr>
        <p:txBody>
          <a:bodyPr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05841" y="1036763"/>
            <a:ext cx="10110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处理器与内存性能差距越来越大，导致内存延迟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11680" y="5943994"/>
            <a:ext cx="10816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需要既能提高性能（减少内存延迟），又能提高能源效率的技术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594" y="1507358"/>
            <a:ext cx="6595292" cy="435483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739052" y="6443262"/>
            <a:ext cx="4088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图片来源：“内存延迟”百度百科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99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3691" y="104503"/>
            <a:ext cx="12048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en-US" alt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in-order processor</a:t>
            </a:r>
            <a:r>
              <a:rPr lang="en-US" altLang="zh-CN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out-of-order processor</a:t>
            </a:r>
            <a:r>
              <a:rPr lang="en-US" altLang="zh-CN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3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78420" y="6414589"/>
            <a:ext cx="12013580" cy="365125"/>
          </a:xfrm>
        </p:spPr>
        <p:txBody>
          <a:bodyPr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89613" y="1027833"/>
            <a:ext cx="982326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in-order </a:t>
            </a:r>
            <a:r>
              <a:rPr lang="en-US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processor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InO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于静态指令调度程序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通过在加载和使用之间交错独立的指令来隐藏长时间的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延迟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优点：高能源效率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缺点：隐藏内存延迟的手段不适用于动态场景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out-of-order processor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动态重新排序指令来隐藏内存延迟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优点：能够有效隐藏内存延迟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缺点：缺乏有序处理器中具备的高能源效率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因此，文中提出了改进的</a:t>
            </a:r>
            <a:r>
              <a:rPr lang="en-US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Software Out-of-Order Processing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，即新的软件乱序处理技术</a:t>
            </a:r>
            <a:endParaRPr lang="zh-CN" altLang="en-US" sz="2400" dirty="0" smtClean="0"/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271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78420" y="6414589"/>
            <a:ext cx="12013580" cy="365125"/>
          </a:xfrm>
        </p:spPr>
        <p:txBody>
          <a:bodyPr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104503"/>
            <a:ext cx="12592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软件乱序处理技术（</a:t>
            </a:r>
            <a:r>
              <a:rPr lang="en-US" alt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Software Out-of-Order Processing</a:t>
            </a:r>
            <a:r>
              <a:rPr lang="en-US" altLang="zh-CN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06731" y="1027833"/>
            <a:ext cx="9888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目标：高性能（隐藏内存延迟，指令级并行）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高能源效率（内存级并行）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76103" y="1966884"/>
            <a:ext cx="100192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Software Out-of-Order Processing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SWOOP)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软件乱序处理技术通过重新排列指令流以避免停顿（指令级并行，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ILP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stall-on-use in-order core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和程序乱序执行，提高能源效率（内存级并行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,MLP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长内存延迟负载期间，核心公布额外的内存和指令级并行性，以执行有用的，非投机性的工作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SWOOP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的操作粒度要细得多，更喜欢加载（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）而不是预读取（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prefetch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50869" y="5426790"/>
            <a:ext cx="9444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即，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SWOOP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技术能够优秀地实现上述目标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561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78420" y="6414589"/>
            <a:ext cx="12013580" cy="365125"/>
          </a:xfrm>
        </p:spPr>
        <p:txBody>
          <a:bodyPr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104503"/>
            <a:ext cx="12592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软件乱序处理技术（</a:t>
            </a:r>
            <a:r>
              <a:rPr lang="en-US" alt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Software Out-of-Order Processing</a:t>
            </a:r>
            <a:r>
              <a:rPr lang="en-US" altLang="zh-CN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309" y="1027833"/>
            <a:ext cx="6829425" cy="4191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972492" y="933213"/>
            <a:ext cx="2472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Concept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：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97577" y="5398926"/>
            <a:ext cx="108944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图中展示的即为（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）传统技术中内存与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性能差造成的大内存延迟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）分离的访问执行对模型（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DAE)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SWOOP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中的分离访问执行对，乱序执行进一步减小了内存延迟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308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78420" y="6414589"/>
            <a:ext cx="12013580" cy="365125"/>
          </a:xfrm>
        </p:spPr>
        <p:txBody>
          <a:bodyPr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34229" y="1035450"/>
            <a:ext cx="959004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  <a:endParaRPr lang="en-US" altLang="zh-CN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2.SWOOP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软件组成</a:t>
            </a:r>
            <a:endParaRPr lang="en-US" altLang="zh-CN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3.SWOOP</a:t>
            </a: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硬件结构</a:t>
            </a:r>
            <a:endParaRPr lang="en-US" altLang="zh-CN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效果展示</a:t>
            </a:r>
            <a:endParaRPr lang="en-US" altLang="zh-CN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44B7E8D8-7677-4D96-879B-CAEF23978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29904"/>
            <a:ext cx="120135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400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目   录</a:t>
            </a:r>
            <a:endParaRPr lang="en-US" altLang="zh-CN" sz="4000" dirty="0">
              <a:solidFill>
                <a:srgbClr val="33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4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TM02900743[[fn=环保]]</Template>
  <TotalTime>2368</TotalTime>
  <Words>1630</Words>
  <Application>Microsoft Office PowerPoint</Application>
  <PresentationFormat>宽屏</PresentationFormat>
  <Paragraphs>169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等线</vt:lpstr>
      <vt:lpstr>黑体</vt:lpstr>
      <vt:lpstr>宋体</vt:lpstr>
      <vt:lpstr>微软雅黑</vt:lpstr>
      <vt:lpstr>幼圆</vt:lpstr>
      <vt:lpstr>Arial</vt:lpstr>
      <vt:lpstr>Calibri</vt:lpstr>
      <vt:lpstr>Calibri Light</vt:lpstr>
      <vt:lpstr>Century Gothic</vt:lpstr>
      <vt:lpstr>Times New Roman</vt:lpstr>
      <vt:lpstr>Wingdings</vt:lpstr>
      <vt:lpstr>Wingdings 2</vt:lpstr>
      <vt:lpstr>Wingdings 3</vt:lpstr>
      <vt:lpstr>HDOfficeLightV0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LiangYize</dc:creator>
  <cp:lastModifiedBy>LiangYize</cp:lastModifiedBy>
  <cp:revision>50</cp:revision>
  <dcterms:created xsi:type="dcterms:W3CDTF">2018-11-26T11:54:10Z</dcterms:created>
  <dcterms:modified xsi:type="dcterms:W3CDTF">2018-11-28T03:49:48Z</dcterms:modified>
</cp:coreProperties>
</file>