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2" r:id="rId4"/>
    <p:sldId id="258" r:id="rId5"/>
    <p:sldId id="265" r:id="rId6"/>
    <p:sldId id="259" r:id="rId7"/>
    <p:sldId id="260" r:id="rId8"/>
    <p:sldId id="261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CCE05A-A35D-4F71-A6B6-E3A272029057}">
          <p14:sldIdLst>
            <p14:sldId id="256"/>
            <p14:sldId id="264"/>
            <p14:sldId id="262"/>
            <p14:sldId id="258"/>
            <p14:sldId id="265"/>
            <p14:sldId id="259"/>
            <p14:sldId id="260"/>
            <p14:sldId id="261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1C19A-021B-4D81-9A17-D54D45F906BA}" v="1592" dt="2018-10-21T00:26:45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程 向" userId="8a781e2683b0b94d" providerId="LiveId" clId="{BA41C19A-021B-4D81-9A17-D54D45F906BA}"/>
    <pc:docChg chg="undo redo custSel mod addSld modSld">
      <pc:chgData name="程 向" userId="8a781e2683b0b94d" providerId="LiveId" clId="{BA41C19A-021B-4D81-9A17-D54D45F906BA}" dt="2018-10-21T00:26:45.165" v="2000"/>
      <pc:docMkLst>
        <pc:docMk/>
      </pc:docMkLst>
      <pc:sldChg chg="addSp delSp modSp mod setBg setClrOvrMap">
        <pc:chgData name="程 向" userId="8a781e2683b0b94d" providerId="LiveId" clId="{BA41C19A-021B-4D81-9A17-D54D45F906BA}" dt="2018-10-20T15:18:46.209" v="1951" actId="1076"/>
        <pc:sldMkLst>
          <pc:docMk/>
          <pc:sldMk cId="3738569227" sldId="256"/>
        </pc:sldMkLst>
        <pc:spChg chg="mod">
          <ac:chgData name="程 向" userId="8a781e2683b0b94d" providerId="LiveId" clId="{BA41C19A-021B-4D81-9A17-D54D45F906BA}" dt="2018-10-20T15:18:09.611" v="1947" actId="26606"/>
          <ac:spMkLst>
            <pc:docMk/>
            <pc:sldMk cId="3738569227" sldId="256"/>
            <ac:spMk id="2" creationId="{00000000-0000-0000-0000-000000000000}"/>
          </ac:spMkLst>
        </pc:spChg>
        <pc:spChg chg="mod">
          <ac:chgData name="程 向" userId="8a781e2683b0b94d" providerId="LiveId" clId="{BA41C19A-021B-4D81-9A17-D54D45F906BA}" dt="2018-10-20T15:18:27.090" v="1949"/>
          <ac:spMkLst>
            <pc:docMk/>
            <pc:sldMk cId="3738569227" sldId="256"/>
            <ac:spMk id="3" creationId="{00000000-0000-0000-0000-000000000000}"/>
          </ac:spMkLst>
        </pc:spChg>
        <pc:spChg chg="add mod">
          <ac:chgData name="程 向" userId="8a781e2683b0b94d" providerId="LiveId" clId="{BA41C19A-021B-4D81-9A17-D54D45F906BA}" dt="2018-10-20T15:18:46.209" v="1951" actId="1076"/>
          <ac:spMkLst>
            <pc:docMk/>
            <pc:sldMk cId="3738569227" sldId="256"/>
            <ac:spMk id="4" creationId="{DE7652E0-7CFD-4138-BE6F-C161EFD72DE2}"/>
          </ac:spMkLst>
        </pc:spChg>
        <pc:spChg chg="add del">
          <ac:chgData name="程 向" userId="8a781e2683b0b94d" providerId="LiveId" clId="{BA41C19A-021B-4D81-9A17-D54D45F906BA}" dt="2018-10-20T15:18:09.606" v="1946" actId="26606"/>
          <ac:spMkLst>
            <pc:docMk/>
            <pc:sldMk cId="3738569227" sldId="256"/>
            <ac:spMk id="5" creationId="{9610F818-219E-491F-887F-B078103BA2B4}"/>
          </ac:spMkLst>
        </pc:spChg>
        <pc:spChg chg="add del">
          <ac:chgData name="程 向" userId="8a781e2683b0b94d" providerId="LiveId" clId="{BA41C19A-021B-4D81-9A17-D54D45F906BA}" dt="2018-10-20T15:18:09.606" v="1946" actId="26606"/>
          <ac:spMkLst>
            <pc:docMk/>
            <pc:sldMk cId="3738569227" sldId="256"/>
            <ac:spMk id="6" creationId="{5A086AAD-1108-41EB-A7C9-5E22CA942EB2}"/>
          </ac:spMkLst>
        </pc:spChg>
        <pc:spChg chg="add del">
          <ac:chgData name="程 向" userId="8a781e2683b0b94d" providerId="LiveId" clId="{BA41C19A-021B-4D81-9A17-D54D45F906BA}" dt="2018-10-20T15:16:32.699" v="1930" actId="26606"/>
          <ac:spMkLst>
            <pc:docMk/>
            <pc:sldMk cId="3738569227" sldId="256"/>
            <ac:spMk id="8" creationId="{21DCC7BA-3740-47E1-91B9-6269381397AE}"/>
          </ac:spMkLst>
        </pc:spChg>
        <pc:spChg chg="add">
          <ac:chgData name="程 向" userId="8a781e2683b0b94d" providerId="LiveId" clId="{BA41C19A-021B-4D81-9A17-D54D45F906BA}" dt="2018-10-20T15:18:09.611" v="1947" actId="26606"/>
          <ac:spMkLst>
            <pc:docMk/>
            <pc:sldMk cId="3738569227" sldId="256"/>
            <ac:spMk id="9" creationId="{209699A8-9F52-4C34-9606-370C555BC9A1}"/>
          </ac:spMkLst>
        </pc:spChg>
        <pc:spChg chg="add del">
          <ac:chgData name="程 向" userId="8a781e2683b0b94d" providerId="LiveId" clId="{BA41C19A-021B-4D81-9A17-D54D45F906BA}" dt="2018-10-20T15:16:32.699" v="1930" actId="26606"/>
          <ac:spMkLst>
            <pc:docMk/>
            <pc:sldMk cId="3738569227" sldId="256"/>
            <ac:spMk id="10" creationId="{84CEFA49-6B2F-4FE6-B6AF-31D49E68C23B}"/>
          </ac:spMkLst>
        </pc:spChg>
        <pc:spChg chg="add del">
          <ac:chgData name="程 向" userId="8a781e2683b0b94d" providerId="LiveId" clId="{BA41C19A-021B-4D81-9A17-D54D45F906BA}" dt="2018-10-20T15:16:34.585" v="1932" actId="26606"/>
          <ac:spMkLst>
            <pc:docMk/>
            <pc:sldMk cId="3738569227" sldId="256"/>
            <ac:spMk id="12" creationId="{2FE8DED1-24FF-4A79-873B-ECE3ABE73035}"/>
          </ac:spMkLst>
        </pc:spChg>
        <pc:spChg chg="add del">
          <ac:chgData name="程 向" userId="8a781e2683b0b94d" providerId="LiveId" clId="{BA41C19A-021B-4D81-9A17-D54D45F906BA}" dt="2018-10-20T15:16:34.585" v="1932" actId="26606"/>
          <ac:spMkLst>
            <pc:docMk/>
            <pc:sldMk cId="3738569227" sldId="256"/>
            <ac:spMk id="13" creationId="{0AA6A048-501A-4387-906B-B8A8543E7B11}"/>
          </ac:spMkLst>
        </pc:spChg>
        <pc:spChg chg="add del">
          <ac:chgData name="程 向" userId="8a781e2683b0b94d" providerId="LiveId" clId="{BA41C19A-021B-4D81-9A17-D54D45F906BA}" dt="2018-10-20T15:16:37.319" v="1934" actId="26606"/>
          <ac:spMkLst>
            <pc:docMk/>
            <pc:sldMk cId="3738569227" sldId="256"/>
            <ac:spMk id="15" creationId="{12839A1C-34CB-4C3C-8531-CA67525FDE9E}"/>
          </ac:spMkLst>
        </pc:spChg>
        <pc:spChg chg="add del">
          <ac:chgData name="程 向" userId="8a781e2683b0b94d" providerId="LiveId" clId="{BA41C19A-021B-4D81-9A17-D54D45F906BA}" dt="2018-10-20T15:16:37.319" v="1934" actId="26606"/>
          <ac:spMkLst>
            <pc:docMk/>
            <pc:sldMk cId="3738569227" sldId="256"/>
            <ac:spMk id="16" creationId="{FAC94EAF-F7F7-4727-AE69-A7036B4A5122}"/>
          </ac:spMkLst>
        </pc:spChg>
        <pc:spChg chg="add del">
          <ac:chgData name="程 向" userId="8a781e2683b0b94d" providerId="LiveId" clId="{BA41C19A-021B-4D81-9A17-D54D45F906BA}" dt="2018-10-20T15:17:30.566" v="1938" actId="26606"/>
          <ac:spMkLst>
            <pc:docMk/>
            <pc:sldMk cId="3738569227" sldId="256"/>
            <ac:spMk id="18" creationId="{209699A8-9F52-4C34-9606-370C555BC9A1}"/>
          </ac:spMkLst>
        </pc:spChg>
        <pc:picChg chg="add del">
          <ac:chgData name="程 向" userId="8a781e2683b0b94d" providerId="LiveId" clId="{BA41C19A-021B-4D81-9A17-D54D45F906BA}" dt="2018-10-20T15:18:09.606" v="1946" actId="26606"/>
          <ac:picMkLst>
            <pc:docMk/>
            <pc:sldMk cId="3738569227" sldId="256"/>
            <ac:picMk id="7" creationId="{36D298B3-29FC-4F86-BC64-4495F8D3CD57}"/>
          </ac:picMkLst>
        </pc:picChg>
        <pc:cxnChg chg="add">
          <ac:chgData name="程 向" userId="8a781e2683b0b94d" providerId="LiveId" clId="{BA41C19A-021B-4D81-9A17-D54D45F906BA}" dt="2018-10-20T15:18:09.611" v="1947" actId="26606"/>
          <ac:cxnSpMkLst>
            <pc:docMk/>
            <pc:sldMk cId="3738569227" sldId="256"/>
            <ac:cxnSpMk id="11" creationId="{90CF8BA8-E7AA-4F97-9E4C-CD11742FA003}"/>
          </ac:cxnSpMkLst>
        </pc:cxnChg>
        <pc:cxnChg chg="add del">
          <ac:chgData name="程 向" userId="8a781e2683b0b94d" providerId="LiveId" clId="{BA41C19A-021B-4D81-9A17-D54D45F906BA}" dt="2018-10-20T15:17:30.566" v="1938" actId="26606"/>
          <ac:cxnSpMkLst>
            <pc:docMk/>
            <pc:sldMk cId="3738569227" sldId="256"/>
            <ac:cxnSpMk id="19" creationId="{90CF8BA8-E7AA-4F97-9E4C-CD11742FA003}"/>
          </ac:cxnSpMkLst>
        </pc:cxnChg>
      </pc:sldChg>
      <pc:sldChg chg="modSp">
        <pc:chgData name="程 向" userId="8a781e2683b0b94d" providerId="LiveId" clId="{BA41C19A-021B-4D81-9A17-D54D45F906BA}" dt="2018-10-20T14:11:41.155" v="264" actId="1076"/>
        <pc:sldMkLst>
          <pc:docMk/>
          <pc:sldMk cId="2000880875" sldId="258"/>
        </pc:sldMkLst>
        <pc:picChg chg="mod">
          <ac:chgData name="程 向" userId="8a781e2683b0b94d" providerId="LiveId" clId="{BA41C19A-021B-4D81-9A17-D54D45F906BA}" dt="2018-10-20T14:11:37.227" v="263" actId="1076"/>
          <ac:picMkLst>
            <pc:docMk/>
            <pc:sldMk cId="2000880875" sldId="258"/>
            <ac:picMk id="3" creationId="{00000000-0000-0000-0000-000000000000}"/>
          </ac:picMkLst>
        </pc:picChg>
        <pc:picChg chg="mod">
          <ac:chgData name="程 向" userId="8a781e2683b0b94d" providerId="LiveId" clId="{BA41C19A-021B-4D81-9A17-D54D45F906BA}" dt="2018-10-20T14:11:33.261" v="262" actId="1076"/>
          <ac:picMkLst>
            <pc:docMk/>
            <pc:sldMk cId="2000880875" sldId="258"/>
            <ac:picMk id="4" creationId="{00000000-0000-0000-0000-000000000000}"/>
          </ac:picMkLst>
        </pc:picChg>
        <pc:picChg chg="mod">
          <ac:chgData name="程 向" userId="8a781e2683b0b94d" providerId="LiveId" clId="{BA41C19A-021B-4D81-9A17-D54D45F906BA}" dt="2018-10-20T14:11:41.155" v="264" actId="1076"/>
          <ac:picMkLst>
            <pc:docMk/>
            <pc:sldMk cId="2000880875" sldId="258"/>
            <ac:picMk id="8" creationId="{00000000-0000-0000-0000-000000000000}"/>
          </ac:picMkLst>
        </pc:picChg>
      </pc:sldChg>
      <pc:sldChg chg="modSp">
        <pc:chgData name="程 向" userId="8a781e2683b0b94d" providerId="LiveId" clId="{BA41C19A-021B-4D81-9A17-D54D45F906BA}" dt="2018-10-20T14:25:18.184" v="1169" actId="1076"/>
        <pc:sldMkLst>
          <pc:docMk/>
          <pc:sldMk cId="3391305174" sldId="259"/>
        </pc:sldMkLst>
        <pc:spChg chg="mod">
          <ac:chgData name="程 向" userId="8a781e2683b0b94d" providerId="LiveId" clId="{BA41C19A-021B-4D81-9A17-D54D45F906BA}" dt="2018-10-20T14:24:47.712" v="1165"/>
          <ac:spMkLst>
            <pc:docMk/>
            <pc:sldMk cId="3391305174" sldId="259"/>
            <ac:spMk id="3" creationId="{00000000-0000-0000-0000-000000000000}"/>
          </ac:spMkLst>
        </pc:spChg>
        <pc:picChg chg="mod">
          <ac:chgData name="程 向" userId="8a781e2683b0b94d" providerId="LiveId" clId="{BA41C19A-021B-4D81-9A17-D54D45F906BA}" dt="2018-10-20T14:25:11.083" v="1168" actId="1076"/>
          <ac:picMkLst>
            <pc:docMk/>
            <pc:sldMk cId="3391305174" sldId="259"/>
            <ac:picMk id="4" creationId="{00000000-0000-0000-0000-000000000000}"/>
          </ac:picMkLst>
        </pc:picChg>
        <pc:picChg chg="mod">
          <ac:chgData name="程 向" userId="8a781e2683b0b94d" providerId="LiveId" clId="{BA41C19A-021B-4D81-9A17-D54D45F906BA}" dt="2018-10-20T14:25:18.184" v="1169" actId="1076"/>
          <ac:picMkLst>
            <pc:docMk/>
            <pc:sldMk cId="3391305174" sldId="259"/>
            <ac:picMk id="5" creationId="{00000000-0000-0000-0000-000000000000}"/>
          </ac:picMkLst>
        </pc:picChg>
      </pc:sldChg>
      <pc:sldChg chg="addSp delSp modSp mod setBg setClrOvrMap">
        <pc:chgData name="程 向" userId="8a781e2683b0b94d" providerId="LiveId" clId="{BA41C19A-021B-4D81-9A17-D54D45F906BA}" dt="2018-10-20T15:17:32.589" v="1940" actId="26606"/>
        <pc:sldMkLst>
          <pc:docMk/>
          <pc:sldMk cId="3551177489" sldId="260"/>
        </pc:sldMkLst>
        <pc:spChg chg="mod">
          <ac:chgData name="程 向" userId="8a781e2683b0b94d" providerId="LiveId" clId="{BA41C19A-021B-4D81-9A17-D54D45F906BA}" dt="2018-10-20T15:17:32.589" v="1940" actId="26606"/>
          <ac:spMkLst>
            <pc:docMk/>
            <pc:sldMk cId="3551177489" sldId="260"/>
            <ac:spMk id="2" creationId="{00000000-0000-0000-0000-000000000000}"/>
          </ac:spMkLst>
        </pc:spChg>
        <pc:spChg chg="mod ord">
          <ac:chgData name="程 向" userId="8a781e2683b0b94d" providerId="LiveId" clId="{BA41C19A-021B-4D81-9A17-D54D45F906BA}" dt="2018-10-20T15:17:32.589" v="1940" actId="26606"/>
          <ac:spMkLst>
            <pc:docMk/>
            <pc:sldMk cId="3551177489" sldId="260"/>
            <ac:spMk id="3" creationId="{00000000-0000-0000-0000-000000000000}"/>
          </ac:spMkLst>
        </pc:spChg>
        <pc:spChg chg="add del">
          <ac:chgData name="程 向" userId="8a781e2683b0b94d" providerId="LiveId" clId="{BA41C19A-021B-4D81-9A17-D54D45F906BA}" dt="2018-10-20T15:17:29.470" v="1937" actId="26606"/>
          <ac:spMkLst>
            <pc:docMk/>
            <pc:sldMk cId="3551177489" sldId="260"/>
            <ac:spMk id="9" creationId="{A416E3E5-5186-46A4-AFBD-337387D3163D}"/>
          </ac:spMkLst>
        </pc:spChg>
        <pc:spChg chg="add del">
          <ac:chgData name="程 向" userId="8a781e2683b0b94d" providerId="LiveId" clId="{BA41C19A-021B-4D81-9A17-D54D45F906BA}" dt="2018-10-20T15:17:29.470" v="1937" actId="26606"/>
          <ac:spMkLst>
            <pc:docMk/>
            <pc:sldMk cId="3551177489" sldId="260"/>
            <ac:spMk id="11" creationId="{7B8FAACC-353E-4F84-BA62-A5514185D9A9}"/>
          </ac:spMkLst>
        </pc:spChg>
        <pc:picChg chg="mod">
          <ac:chgData name="程 向" userId="8a781e2683b0b94d" providerId="LiveId" clId="{BA41C19A-021B-4D81-9A17-D54D45F906BA}" dt="2018-10-20T15:17:32.589" v="1940" actId="26606"/>
          <ac:picMkLst>
            <pc:docMk/>
            <pc:sldMk cId="3551177489" sldId="260"/>
            <ac:picMk id="4" creationId="{00000000-0000-0000-0000-000000000000}"/>
          </ac:picMkLst>
        </pc:picChg>
      </pc:sldChg>
      <pc:sldChg chg="addSp delSp modSp mod setBg">
        <pc:chgData name="程 向" userId="8a781e2683b0b94d" providerId="LiveId" clId="{BA41C19A-021B-4D81-9A17-D54D45F906BA}" dt="2018-10-20T15:22:02.779" v="1991" actId="20578"/>
        <pc:sldMkLst>
          <pc:docMk/>
          <pc:sldMk cId="24400358" sldId="261"/>
        </pc:sldMkLst>
        <pc:spChg chg="mod">
          <ac:chgData name="程 向" userId="8a781e2683b0b94d" providerId="LiveId" clId="{BA41C19A-021B-4D81-9A17-D54D45F906BA}" dt="2018-10-20T15:21:53.382" v="1990" actId="20577"/>
          <ac:spMkLst>
            <pc:docMk/>
            <pc:sldMk cId="24400358" sldId="261"/>
            <ac:spMk id="2" creationId="{00000000-0000-0000-0000-000000000000}"/>
          </ac:spMkLst>
        </pc:spChg>
        <pc:spChg chg="add del mod">
          <ac:chgData name="程 向" userId="8a781e2683b0b94d" providerId="LiveId" clId="{BA41C19A-021B-4D81-9A17-D54D45F906BA}" dt="2018-10-20T15:22:02.779" v="1991" actId="20578"/>
          <ac:spMkLst>
            <pc:docMk/>
            <pc:sldMk cId="24400358" sldId="261"/>
            <ac:spMk id="3" creationId="{00000000-0000-0000-0000-000000000000}"/>
          </ac:spMkLst>
        </pc:spChg>
        <pc:spChg chg="add del">
          <ac:chgData name="程 向" userId="8a781e2683b0b94d" providerId="LiveId" clId="{BA41C19A-021B-4D81-9A17-D54D45F906BA}" dt="2018-10-20T15:16:10.637" v="1923" actId="26606"/>
          <ac:spMkLst>
            <pc:docMk/>
            <pc:sldMk cId="24400358" sldId="261"/>
            <ac:spMk id="8" creationId="{35C44DBB-AD7C-4682-B258-6367305D207B}"/>
          </ac:spMkLst>
        </pc:spChg>
        <pc:spChg chg="add del">
          <ac:chgData name="程 向" userId="8a781e2683b0b94d" providerId="LiveId" clId="{BA41C19A-021B-4D81-9A17-D54D45F906BA}" dt="2018-10-20T15:16:10.637" v="1923" actId="26606"/>
          <ac:spMkLst>
            <pc:docMk/>
            <pc:sldMk cId="24400358" sldId="261"/>
            <ac:spMk id="11" creationId="{00000000-0000-0000-0000-000000000000}"/>
          </ac:spMkLst>
        </pc:spChg>
        <pc:spChg chg="add del">
          <ac:chgData name="程 向" userId="8a781e2683b0b94d" providerId="LiveId" clId="{BA41C19A-021B-4D81-9A17-D54D45F906BA}" dt="2018-10-20T15:16:15.362" v="1925" actId="26606"/>
          <ac:spMkLst>
            <pc:docMk/>
            <pc:sldMk cId="24400358" sldId="261"/>
            <ac:spMk id="12" creationId="{5109BC2F-9616-4D7D-9E98-57898009A828}"/>
          </ac:spMkLst>
        </pc:spChg>
        <pc:spChg chg="add del">
          <ac:chgData name="程 向" userId="8a781e2683b0b94d" providerId="LiveId" clId="{BA41C19A-021B-4D81-9A17-D54D45F906BA}" dt="2018-10-20T15:16:15.362" v="1925" actId="26606"/>
          <ac:spMkLst>
            <pc:docMk/>
            <pc:sldMk cId="24400358" sldId="261"/>
            <ac:spMk id="13" creationId="{B2B82547-2424-4E7A-A98B-75206EE73028}"/>
          </ac:spMkLst>
        </pc:spChg>
        <pc:spChg chg="add del">
          <ac:chgData name="程 向" userId="8a781e2683b0b94d" providerId="LiveId" clId="{BA41C19A-021B-4D81-9A17-D54D45F906BA}" dt="2018-10-20T15:16:20.181" v="1927" actId="26606"/>
          <ac:spMkLst>
            <pc:docMk/>
            <pc:sldMk cId="24400358" sldId="261"/>
            <ac:spMk id="16" creationId="{089A69AF-D57B-49B4-886C-D4A5DC194421}"/>
          </ac:spMkLst>
        </pc:spChg>
        <pc:spChg chg="add del">
          <ac:chgData name="程 向" userId="8a781e2683b0b94d" providerId="LiveId" clId="{BA41C19A-021B-4D81-9A17-D54D45F906BA}" dt="2018-10-20T15:16:20.181" v="1927" actId="26606"/>
          <ac:spMkLst>
            <pc:docMk/>
            <pc:sldMk cId="24400358" sldId="261"/>
            <ac:spMk id="17" creationId="{68F2977E-E0AE-4EB4-A059-59E908EB862A}"/>
          </ac:spMkLst>
        </pc:spChg>
        <pc:spChg chg="add del">
          <ac:chgData name="程 向" userId="8a781e2683b0b94d" providerId="LiveId" clId="{BA41C19A-021B-4D81-9A17-D54D45F906BA}" dt="2018-10-20T15:16:20.181" v="1927" actId="26606"/>
          <ac:spMkLst>
            <pc:docMk/>
            <pc:sldMk cId="24400358" sldId="261"/>
            <ac:spMk id="18" creationId="{00000000-0000-0000-0000-000000000000}"/>
          </ac:spMkLst>
        </pc:spChg>
        <pc:spChg chg="add del">
          <ac:chgData name="程 向" userId="8a781e2683b0b94d" providerId="LiveId" clId="{BA41C19A-021B-4D81-9A17-D54D45F906BA}" dt="2018-10-20T15:17:31.776" v="1939" actId="26606"/>
          <ac:spMkLst>
            <pc:docMk/>
            <pc:sldMk cId="24400358" sldId="261"/>
            <ac:spMk id="20" creationId="{35C44DBB-AD7C-4682-B258-6367305D207B}"/>
          </ac:spMkLst>
        </pc:spChg>
        <pc:spChg chg="add del">
          <ac:chgData name="程 向" userId="8a781e2683b0b94d" providerId="LiveId" clId="{BA41C19A-021B-4D81-9A17-D54D45F906BA}" dt="2018-10-20T15:17:31.776" v="1939" actId="26606"/>
          <ac:spMkLst>
            <pc:docMk/>
            <pc:sldMk cId="24400358" sldId="261"/>
            <ac:spMk id="22" creationId="{00000000-0000-0000-0000-000000000000}"/>
          </ac:spMkLst>
        </pc:spChg>
        <pc:graphicFrameChg chg="add del">
          <ac:chgData name="程 向" userId="8a781e2683b0b94d" providerId="LiveId" clId="{BA41C19A-021B-4D81-9A17-D54D45F906BA}" dt="2018-10-20T15:15:50.442" v="1917" actId="26606"/>
          <ac:graphicFrameMkLst>
            <pc:docMk/>
            <pc:sldMk cId="24400358" sldId="261"/>
            <ac:graphicFrameMk id="5" creationId="{28EF7CEB-A6E7-4288-B205-4842FE19E6E6}"/>
          </ac:graphicFrameMkLst>
        </pc:graphicFrameChg>
        <pc:graphicFrameChg chg="add del">
          <ac:chgData name="程 向" userId="8a781e2683b0b94d" providerId="LiveId" clId="{BA41C19A-021B-4D81-9A17-D54D45F906BA}" dt="2018-10-20T15:15:52.404" v="1919" actId="26606"/>
          <ac:graphicFrameMkLst>
            <pc:docMk/>
            <pc:sldMk cId="24400358" sldId="261"/>
            <ac:graphicFrameMk id="7" creationId="{F80D69C8-6F16-4D33-AB9F-A6BC15C5E9D3}"/>
          </ac:graphicFrameMkLst>
        </pc:graphicFrameChg>
        <pc:graphicFrameChg chg="add del">
          <ac:chgData name="程 向" userId="8a781e2683b0b94d" providerId="LiveId" clId="{BA41C19A-021B-4D81-9A17-D54D45F906BA}" dt="2018-10-20T15:15:56.125" v="1921" actId="26606"/>
          <ac:graphicFrameMkLst>
            <pc:docMk/>
            <pc:sldMk cId="24400358" sldId="261"/>
            <ac:graphicFrameMk id="9" creationId="{28EF7CEB-A6E7-4288-B205-4842FE19E6E6}"/>
          </ac:graphicFrameMkLst>
        </pc:graphicFrameChg>
        <pc:graphicFrameChg chg="add del">
          <ac:chgData name="程 向" userId="8a781e2683b0b94d" providerId="LiveId" clId="{BA41C19A-021B-4D81-9A17-D54D45F906BA}" dt="2018-10-20T15:16:15.362" v="1925" actId="26606"/>
          <ac:graphicFrameMkLst>
            <pc:docMk/>
            <pc:sldMk cId="24400358" sldId="261"/>
            <ac:graphicFrameMk id="14" creationId="{A4558A5B-741E-4985-9F6F-481530858AD0}"/>
          </ac:graphicFrameMkLst>
        </pc:graphicFrameChg>
        <pc:cxnChg chg="add del">
          <ac:chgData name="程 向" userId="8a781e2683b0b94d" providerId="LiveId" clId="{BA41C19A-021B-4D81-9A17-D54D45F906BA}" dt="2018-10-20T15:16:10.637" v="1923" actId="26606"/>
          <ac:cxnSpMkLst>
            <pc:docMk/>
            <pc:sldMk cId="24400358" sldId="261"/>
            <ac:cxnSpMk id="10" creationId="{A1CED323-FAF0-4E0B-8717-FC1F468A28FE}"/>
          </ac:cxnSpMkLst>
        </pc:cxnChg>
        <pc:cxnChg chg="add del">
          <ac:chgData name="程 向" userId="8a781e2683b0b94d" providerId="LiveId" clId="{BA41C19A-021B-4D81-9A17-D54D45F906BA}" dt="2018-10-20T15:17:31.776" v="1939" actId="26606"/>
          <ac:cxnSpMkLst>
            <pc:docMk/>
            <pc:sldMk cId="24400358" sldId="261"/>
            <ac:cxnSpMk id="21" creationId="{A1CED323-FAF0-4E0B-8717-FC1F468A28FE}"/>
          </ac:cxnSpMkLst>
        </pc:cxnChg>
      </pc:sldChg>
      <pc:sldChg chg="modSp modAnim">
        <pc:chgData name="程 向" userId="8a781e2683b0b94d" providerId="LiveId" clId="{BA41C19A-021B-4D81-9A17-D54D45F906BA}" dt="2018-10-20T00:26:19.232" v="53"/>
        <pc:sldMkLst>
          <pc:docMk/>
          <pc:sldMk cId="2737603172" sldId="264"/>
        </pc:sldMkLst>
        <pc:spChg chg="mod">
          <ac:chgData name="程 向" userId="8a781e2683b0b94d" providerId="LiveId" clId="{BA41C19A-021B-4D81-9A17-D54D45F906BA}" dt="2018-10-20T00:26:19.232" v="53"/>
          <ac:spMkLst>
            <pc:docMk/>
            <pc:sldMk cId="2737603172" sldId="264"/>
            <ac:spMk id="7" creationId="{387D56BB-0ECE-4227-9287-C44675A8D967}"/>
          </ac:spMkLst>
        </pc:spChg>
      </pc:sldChg>
      <pc:sldChg chg="addSp delSp modSp mod setBg modAnim setClrOvrMap">
        <pc:chgData name="程 向" userId="8a781e2683b0b94d" providerId="LiveId" clId="{BA41C19A-021B-4D81-9A17-D54D45F906BA}" dt="2018-10-20T15:20:59.581" v="1987" actId="403"/>
        <pc:sldMkLst>
          <pc:docMk/>
          <pc:sldMk cId="1003767008" sldId="270"/>
        </pc:sldMkLst>
        <pc:spChg chg="mod">
          <ac:chgData name="程 向" userId="8a781e2683b0b94d" providerId="LiveId" clId="{BA41C19A-021B-4D81-9A17-D54D45F906BA}" dt="2018-10-20T15:20:10.514" v="1961" actId="26606"/>
          <ac:spMkLst>
            <pc:docMk/>
            <pc:sldMk cId="1003767008" sldId="270"/>
            <ac:spMk id="2" creationId="{00000000-0000-0000-0000-000000000000}"/>
          </ac:spMkLst>
        </pc:spChg>
        <pc:spChg chg="add del mod">
          <ac:chgData name="程 向" userId="8a781e2683b0b94d" providerId="LiveId" clId="{BA41C19A-021B-4D81-9A17-D54D45F906BA}" dt="2018-10-20T15:08:21.768" v="1904" actId="478"/>
          <ac:spMkLst>
            <pc:docMk/>
            <pc:sldMk cId="1003767008" sldId="270"/>
            <ac:spMk id="3" creationId="{906F8695-45A0-4B77-A421-77E8920849D3}"/>
          </ac:spMkLst>
        </pc:spChg>
        <pc:spChg chg="add mod">
          <ac:chgData name="程 向" userId="8a781e2683b0b94d" providerId="LiveId" clId="{BA41C19A-021B-4D81-9A17-D54D45F906BA}" dt="2018-10-20T15:20:59.581" v="1987" actId="403"/>
          <ac:spMkLst>
            <pc:docMk/>
            <pc:sldMk cId="1003767008" sldId="270"/>
            <ac:spMk id="5" creationId="{8BB2176E-DE18-42B9-85FD-53148A13652C}"/>
          </ac:spMkLst>
        </pc:spChg>
        <pc:spChg chg="add del mod">
          <ac:chgData name="程 向" userId="8a781e2683b0b94d" providerId="LiveId" clId="{BA41C19A-021B-4D81-9A17-D54D45F906BA}" dt="2018-10-20T15:13:26.604" v="1909" actId="478"/>
          <ac:spMkLst>
            <pc:docMk/>
            <pc:sldMk cId="1003767008" sldId="270"/>
            <ac:spMk id="7" creationId="{CC0B9CAE-CCB8-4522-8E4A-31FAD8A1863E}"/>
          </ac:spMkLst>
        </pc:spChg>
        <pc:spChg chg="add del">
          <ac:chgData name="程 向" userId="8a781e2683b0b94d" providerId="LiveId" clId="{BA41C19A-021B-4D81-9A17-D54D45F906BA}" dt="2018-10-20T15:19:58.456" v="1958" actId="26606"/>
          <ac:spMkLst>
            <pc:docMk/>
            <pc:sldMk cId="1003767008" sldId="270"/>
            <ac:spMk id="11" creationId="{5940F547-7206-4401-94FB-F8421915D8B8}"/>
          </ac:spMkLst>
        </pc:spChg>
        <pc:spChg chg="add del">
          <ac:chgData name="程 向" userId="8a781e2683b0b94d" providerId="LiveId" clId="{BA41C19A-021B-4D81-9A17-D54D45F906BA}" dt="2018-10-20T15:20:10.505" v="1960" actId="26606"/>
          <ac:spMkLst>
            <pc:docMk/>
            <pc:sldMk cId="1003767008" sldId="270"/>
            <ac:spMk id="13" creationId="{8C1FC8BA-94E6-44F7-B346-6A2215E66D2E}"/>
          </ac:spMkLst>
        </pc:spChg>
        <pc:spChg chg="add del">
          <ac:chgData name="程 向" userId="8a781e2683b0b94d" providerId="LiveId" clId="{BA41C19A-021B-4D81-9A17-D54D45F906BA}" dt="2018-10-20T15:17:34.407" v="1942" actId="26606"/>
          <ac:spMkLst>
            <pc:docMk/>
            <pc:sldMk cId="1003767008" sldId="270"/>
            <ac:spMk id="14" creationId="{E2264E67-6F59-4D8D-8E5F-8245B0FEAE76}"/>
          </ac:spMkLst>
        </pc:spChg>
        <pc:spChg chg="add del">
          <ac:chgData name="程 向" userId="8a781e2683b0b94d" providerId="LiveId" clId="{BA41C19A-021B-4D81-9A17-D54D45F906BA}" dt="2018-10-20T15:20:10.505" v="1960" actId="26606"/>
          <ac:spMkLst>
            <pc:docMk/>
            <pc:sldMk cId="1003767008" sldId="270"/>
            <ac:spMk id="15" creationId="{A8329D92-4903-43FF-90F4-878F5D3F1D22}"/>
          </ac:spMkLst>
        </pc:spChg>
        <pc:spChg chg="add del">
          <ac:chgData name="程 向" userId="8a781e2683b0b94d" providerId="LiveId" clId="{BA41C19A-021B-4D81-9A17-D54D45F906BA}" dt="2018-10-20T15:17:34.407" v="1942" actId="26606"/>
          <ac:spMkLst>
            <pc:docMk/>
            <pc:sldMk cId="1003767008" sldId="270"/>
            <ac:spMk id="16" creationId="{158E1C6E-D299-4F5D-B15B-155EBF7F62FD}"/>
          </ac:spMkLst>
        </pc:spChg>
        <pc:spChg chg="add del">
          <ac:chgData name="程 向" userId="8a781e2683b0b94d" providerId="LiveId" clId="{BA41C19A-021B-4D81-9A17-D54D45F906BA}" dt="2018-10-20T15:20:10.505" v="1960" actId="26606"/>
          <ac:spMkLst>
            <pc:docMk/>
            <pc:sldMk cId="1003767008" sldId="270"/>
            <ac:spMk id="18" creationId="{567B1EEF-AB32-40F7-AD5F-41E0EA001EBE}"/>
          </ac:spMkLst>
        </pc:spChg>
        <pc:picChg chg="del mod">
          <ac:chgData name="程 向" userId="8a781e2683b0b94d" providerId="LiveId" clId="{BA41C19A-021B-4D81-9A17-D54D45F906BA}" dt="2018-10-20T15:08:54.551" v="1907" actId="478"/>
          <ac:picMkLst>
            <pc:docMk/>
            <pc:sldMk cId="1003767008" sldId="270"/>
            <ac:picMk id="4" creationId="{00000000-0000-0000-0000-000000000000}"/>
          </ac:picMkLst>
        </pc:picChg>
        <pc:picChg chg="add mod ord">
          <ac:chgData name="程 向" userId="8a781e2683b0b94d" providerId="LiveId" clId="{BA41C19A-021B-4D81-9A17-D54D45F906BA}" dt="2018-10-20T15:20:10.514" v="1961" actId="26606"/>
          <ac:picMkLst>
            <pc:docMk/>
            <pc:sldMk cId="1003767008" sldId="270"/>
            <ac:picMk id="9" creationId="{B96BD062-F878-4563-9B2B-A9DE7065E1A4}"/>
          </ac:picMkLst>
        </pc:picChg>
      </pc:sldChg>
      <pc:sldChg chg="modAnim">
        <pc:chgData name="程 向" userId="8a781e2683b0b94d" providerId="LiveId" clId="{BA41C19A-021B-4D81-9A17-D54D45F906BA}" dt="2018-10-20T14:20:27.262" v="1066"/>
        <pc:sldMkLst>
          <pc:docMk/>
          <pc:sldMk cId="310735550" sldId="271"/>
        </pc:sldMkLst>
      </pc:sldChg>
      <pc:sldChg chg="modSp">
        <pc:chgData name="程 向" userId="8a781e2683b0b94d" providerId="LiveId" clId="{BA41C19A-021B-4D81-9A17-D54D45F906BA}" dt="2018-10-21T00:26:45.165" v="2000"/>
        <pc:sldMkLst>
          <pc:docMk/>
          <pc:sldMk cId="3798292325" sldId="272"/>
        </pc:sldMkLst>
        <pc:spChg chg="mod">
          <ac:chgData name="程 向" userId="8a781e2683b0b94d" providerId="LiveId" clId="{BA41C19A-021B-4D81-9A17-D54D45F906BA}" dt="2018-10-21T00:26:45.165" v="2000"/>
          <ac:spMkLst>
            <pc:docMk/>
            <pc:sldMk cId="3798292325" sldId="272"/>
            <ac:spMk id="2" creationId="{00000000-0000-0000-0000-000000000000}"/>
          </ac:spMkLst>
        </pc:spChg>
      </pc:sldChg>
      <pc:sldChg chg="addSp delSp modSp modAnim">
        <pc:chgData name="程 向" userId="8a781e2683b0b94d" providerId="LiveId" clId="{BA41C19A-021B-4D81-9A17-D54D45F906BA}" dt="2018-10-20T14:10:45.982" v="255"/>
        <pc:sldMkLst>
          <pc:docMk/>
          <pc:sldMk cId="1337822472" sldId="275"/>
        </pc:sldMkLst>
        <pc:spChg chg="del mod">
          <ac:chgData name="程 向" userId="8a781e2683b0b94d" providerId="LiveId" clId="{BA41C19A-021B-4D81-9A17-D54D45F906BA}" dt="2018-10-20T14:02:41.795" v="60" actId="478"/>
          <ac:spMkLst>
            <pc:docMk/>
            <pc:sldMk cId="1337822472" sldId="275"/>
            <ac:spMk id="3" creationId="{00000000-0000-0000-0000-000000000000}"/>
          </ac:spMkLst>
        </pc:spChg>
        <pc:spChg chg="add mod">
          <ac:chgData name="程 向" userId="8a781e2683b0b94d" providerId="LiveId" clId="{BA41C19A-021B-4D81-9A17-D54D45F906BA}" dt="2018-10-20T14:06:53.345" v="194" actId="1076"/>
          <ac:spMkLst>
            <pc:docMk/>
            <pc:sldMk cId="1337822472" sldId="275"/>
            <ac:spMk id="4" creationId="{E314C4FE-840F-4E9A-B3A6-2EE57D168AC8}"/>
          </ac:spMkLst>
        </pc:spChg>
        <pc:spChg chg="add mod">
          <ac:chgData name="程 向" userId="8a781e2683b0b94d" providerId="LiveId" clId="{BA41C19A-021B-4D81-9A17-D54D45F906BA}" dt="2018-10-20T14:08:05.299" v="201"/>
          <ac:spMkLst>
            <pc:docMk/>
            <pc:sldMk cId="1337822472" sldId="275"/>
            <ac:spMk id="5" creationId="{02ABD6C3-C149-4C35-81F5-0250388B2C7D}"/>
          </ac:spMkLst>
        </pc:spChg>
        <pc:spChg chg="add del mod">
          <ac:chgData name="程 向" userId="8a781e2683b0b94d" providerId="LiveId" clId="{BA41C19A-021B-4D81-9A17-D54D45F906BA}" dt="2018-10-20T14:06:53.345" v="194" actId="1076"/>
          <ac:spMkLst>
            <pc:docMk/>
            <pc:sldMk cId="1337822472" sldId="275"/>
            <ac:spMk id="6" creationId="{D875B054-3576-45AE-91AF-C618BDB88056}"/>
          </ac:spMkLst>
        </pc:spChg>
        <pc:spChg chg="add mod">
          <ac:chgData name="程 向" userId="8a781e2683b0b94d" providerId="LiveId" clId="{BA41C19A-021B-4D81-9A17-D54D45F906BA}" dt="2018-10-20T14:08:32.149" v="217" actId="1076"/>
          <ac:spMkLst>
            <pc:docMk/>
            <pc:sldMk cId="1337822472" sldId="275"/>
            <ac:spMk id="10" creationId="{F70457B4-BB2B-41B1-B946-3799E492733B}"/>
          </ac:spMkLst>
        </pc:spChg>
        <pc:spChg chg="add mod">
          <ac:chgData name="程 向" userId="8a781e2683b0b94d" providerId="LiveId" clId="{BA41C19A-021B-4D81-9A17-D54D45F906BA}" dt="2018-10-20T14:09:14.054" v="240" actId="1076"/>
          <ac:spMkLst>
            <pc:docMk/>
            <pc:sldMk cId="1337822472" sldId="275"/>
            <ac:spMk id="11" creationId="{EA255525-E344-45BB-9350-232B283BB434}"/>
          </ac:spMkLst>
        </pc:spChg>
        <pc:picChg chg="add mod">
          <ac:chgData name="程 向" userId="8a781e2683b0b94d" providerId="LiveId" clId="{BA41C19A-021B-4D81-9A17-D54D45F906BA}" dt="2018-10-20T14:10:23.764" v="250" actId="1076"/>
          <ac:picMkLst>
            <pc:docMk/>
            <pc:sldMk cId="1337822472" sldId="275"/>
            <ac:picMk id="13" creationId="{F90209DE-613B-4FCD-A416-A76A2A8D603E}"/>
          </ac:picMkLst>
        </pc:picChg>
        <pc:picChg chg="add mod">
          <ac:chgData name="程 向" userId="8a781e2683b0b94d" providerId="LiveId" clId="{BA41C19A-021B-4D81-9A17-D54D45F906BA}" dt="2018-10-20T14:10:27.168" v="251" actId="1076"/>
          <ac:picMkLst>
            <pc:docMk/>
            <pc:sldMk cId="1337822472" sldId="275"/>
            <ac:picMk id="15" creationId="{7A364A67-C9E8-4BCF-A685-5D616A73CE8A}"/>
          </ac:picMkLst>
        </pc:picChg>
        <pc:cxnChg chg="add mod">
          <ac:chgData name="程 向" userId="8a781e2683b0b94d" providerId="LiveId" clId="{BA41C19A-021B-4D81-9A17-D54D45F906BA}" dt="2018-10-20T14:07:24.096" v="197" actId="1076"/>
          <ac:cxnSpMkLst>
            <pc:docMk/>
            <pc:sldMk cId="1337822472" sldId="275"/>
            <ac:cxnSpMk id="8" creationId="{2265C3A4-5160-4C4B-A257-4DB7643EE5B0}"/>
          </ac:cxnSpMkLst>
        </pc:cxnChg>
        <pc:cxnChg chg="add mod">
          <ac:chgData name="程 向" userId="8a781e2683b0b94d" providerId="LiveId" clId="{BA41C19A-021B-4D81-9A17-D54D45F906BA}" dt="2018-10-20T14:07:31.816" v="200" actId="1076"/>
          <ac:cxnSpMkLst>
            <pc:docMk/>
            <pc:sldMk cId="1337822472" sldId="275"/>
            <ac:cxnSpMk id="9" creationId="{DE0DC569-558A-4FE2-821A-7C0A7CE8B75A}"/>
          </ac:cxnSpMkLst>
        </pc:cxnChg>
      </pc:sldChg>
      <pc:sldChg chg="addSp delSp modSp add modAnim">
        <pc:chgData name="程 向" userId="8a781e2683b0b94d" providerId="LiveId" clId="{BA41C19A-021B-4D81-9A17-D54D45F906BA}" dt="2018-10-20T14:58:09.867" v="1182"/>
        <pc:sldMkLst>
          <pc:docMk/>
          <pc:sldMk cId="2452904227" sldId="276"/>
        </pc:sldMkLst>
        <pc:spChg chg="mod">
          <ac:chgData name="程 向" userId="8a781e2683b0b94d" providerId="LiveId" clId="{BA41C19A-021B-4D81-9A17-D54D45F906BA}" dt="2018-10-20T14:14:05.052" v="304"/>
          <ac:spMkLst>
            <pc:docMk/>
            <pc:sldMk cId="2452904227" sldId="276"/>
            <ac:spMk id="2" creationId="{0ABD0A73-9A24-4861-8B81-82ADC5AA5BC7}"/>
          </ac:spMkLst>
        </pc:spChg>
        <pc:spChg chg="del">
          <ac:chgData name="程 向" userId="8a781e2683b0b94d" providerId="LiveId" clId="{BA41C19A-021B-4D81-9A17-D54D45F906BA}" dt="2018-10-20T14:14:36.512" v="305" actId="478"/>
          <ac:spMkLst>
            <pc:docMk/>
            <pc:sldMk cId="2452904227" sldId="276"/>
            <ac:spMk id="3" creationId="{F9D31EFE-5A43-4C54-8F10-2F53DE5C8FA6}"/>
          </ac:spMkLst>
        </pc:spChg>
        <pc:spChg chg="add del">
          <ac:chgData name="程 向" userId="8a781e2683b0b94d" providerId="LiveId" clId="{BA41C19A-021B-4D81-9A17-D54D45F906BA}" dt="2018-10-20T14:15:03.199" v="307" actId="478"/>
          <ac:spMkLst>
            <pc:docMk/>
            <pc:sldMk cId="2452904227" sldId="276"/>
            <ac:spMk id="4" creationId="{9D7FE183-821C-4D9D-8887-40403FDAF779}"/>
          </ac:spMkLst>
        </pc:spChg>
        <pc:spChg chg="add mod">
          <ac:chgData name="程 向" userId="8a781e2683b0b94d" providerId="LiveId" clId="{BA41C19A-021B-4D81-9A17-D54D45F906BA}" dt="2018-10-20T14:19:28.312" v="1019" actId="1076"/>
          <ac:spMkLst>
            <pc:docMk/>
            <pc:sldMk cId="2452904227" sldId="276"/>
            <ac:spMk id="5" creationId="{9E9686B6-FD2D-46E9-A573-7D46AC8389C6}"/>
          </ac:spMkLst>
        </pc:spChg>
        <pc:spChg chg="add mod">
          <ac:chgData name="程 向" userId="8a781e2683b0b94d" providerId="LiveId" clId="{BA41C19A-021B-4D81-9A17-D54D45F906BA}" dt="2018-10-20T14:21:26.006" v="1084" actId="1076"/>
          <ac:spMkLst>
            <pc:docMk/>
            <pc:sldMk cId="2452904227" sldId="276"/>
            <ac:spMk id="6" creationId="{CF61621B-00DF-47FF-99B6-494BB8A4450F}"/>
          </ac:spMkLst>
        </pc:spChg>
        <pc:spChg chg="add mod">
          <ac:chgData name="程 向" userId="8a781e2683b0b94d" providerId="LiveId" clId="{BA41C19A-021B-4D81-9A17-D54D45F906BA}" dt="2018-10-20T14:58:05.326" v="1181" actId="1076"/>
          <ac:spMkLst>
            <pc:docMk/>
            <pc:sldMk cId="2452904227" sldId="276"/>
            <ac:spMk id="7" creationId="{6366D9CE-161F-4DC0-9DBE-3211596D94BF}"/>
          </ac:spMkLst>
        </pc:spChg>
      </pc:sldChg>
      <pc:sldChg chg="addSp delSp modSp add">
        <pc:chgData name="程 向" userId="8a781e2683b0b94d" providerId="LiveId" clId="{BA41C19A-021B-4D81-9A17-D54D45F906BA}" dt="2018-10-20T14:22:30.647" v="1103" actId="478"/>
        <pc:sldMkLst>
          <pc:docMk/>
          <pc:sldMk cId="1645329169" sldId="277"/>
        </pc:sldMkLst>
        <pc:spChg chg="del">
          <ac:chgData name="程 向" userId="8a781e2683b0b94d" providerId="LiveId" clId="{BA41C19A-021B-4D81-9A17-D54D45F906BA}" dt="2018-10-20T14:22:15.323" v="1089"/>
          <ac:spMkLst>
            <pc:docMk/>
            <pc:sldMk cId="1645329169" sldId="277"/>
            <ac:spMk id="2" creationId="{A5912883-3AA1-4688-82A8-3413ABAB04BA}"/>
          </ac:spMkLst>
        </pc:spChg>
        <pc:spChg chg="del">
          <ac:chgData name="程 向" userId="8a781e2683b0b94d" providerId="LiveId" clId="{BA41C19A-021B-4D81-9A17-D54D45F906BA}" dt="2018-10-20T14:22:15.323" v="1089"/>
          <ac:spMkLst>
            <pc:docMk/>
            <pc:sldMk cId="1645329169" sldId="277"/>
            <ac:spMk id="3" creationId="{0EC9F2F2-6700-438E-996F-4C45BFC24D60}"/>
          </ac:spMkLst>
        </pc:spChg>
        <pc:spChg chg="add mod">
          <ac:chgData name="程 向" userId="8a781e2683b0b94d" providerId="LiveId" clId="{BA41C19A-021B-4D81-9A17-D54D45F906BA}" dt="2018-10-20T14:22:23.759" v="1102"/>
          <ac:spMkLst>
            <pc:docMk/>
            <pc:sldMk cId="1645329169" sldId="277"/>
            <ac:spMk id="4" creationId="{9DF7D468-3161-4530-9266-1A95D545B6CE}"/>
          </ac:spMkLst>
        </pc:spChg>
        <pc:spChg chg="add del mod">
          <ac:chgData name="程 向" userId="8a781e2683b0b94d" providerId="LiveId" clId="{BA41C19A-021B-4D81-9A17-D54D45F906BA}" dt="2018-10-20T14:22:30.647" v="1103" actId="478"/>
          <ac:spMkLst>
            <pc:docMk/>
            <pc:sldMk cId="1645329169" sldId="277"/>
            <ac:spMk id="5" creationId="{F32FDE66-E1C2-4500-80FE-286F0D8309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altLang="zh-CN" sz="4400" b="0" dirty="0" err="1">
                <a:solidFill>
                  <a:schemeClr val="tx1"/>
                </a:solidFill>
              </a:rPr>
              <a:t>Cntr</a:t>
            </a:r>
            <a:r>
              <a:rPr lang="en-US" altLang="zh-CN" sz="4400" b="0" dirty="0">
                <a:solidFill>
                  <a:schemeClr val="tx1"/>
                </a:solidFill>
              </a:rPr>
              <a:t>: Lightweight OS Containers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altLang="zh-CN" sz="2400" dirty="0" err="1"/>
              <a:t>Cntr</a:t>
            </a:r>
            <a:r>
              <a:rPr lang="zh-CN" altLang="en-US" sz="2400" dirty="0"/>
              <a:t>：轻量级系统容器</a:t>
            </a:r>
            <a:endParaRPr lang="en-US" altLang="zh-CN" sz="2400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E7652E0-7CFD-4138-BE6F-C161EFD72DE2}"/>
              </a:ext>
            </a:extLst>
          </p:cNvPr>
          <p:cNvSpPr/>
          <p:nvPr/>
        </p:nvSpPr>
        <p:spPr>
          <a:xfrm>
            <a:off x="10155384" y="5617220"/>
            <a:ext cx="12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altLang="zh-CN" sz="2400" dirty="0">
                <a:solidFill>
                  <a:prstClr val="white"/>
                </a:solidFill>
              </a:rPr>
              <a:t>By </a:t>
            </a:r>
            <a:r>
              <a:rPr lang="zh-CN" altLang="en-US" sz="2400" dirty="0">
                <a:solidFill>
                  <a:prstClr val="white"/>
                </a:solidFill>
              </a:rPr>
              <a:t>向程</a:t>
            </a:r>
          </a:p>
        </p:txBody>
      </p:sp>
    </p:spTree>
    <p:extLst>
      <p:ext uri="{BB962C8B-B14F-4D97-AF65-F5344CB8AC3E}">
        <p14:creationId xmlns:p14="http://schemas.microsoft.com/office/powerpoint/2010/main" val="373856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具体技术实现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603" y="2222500"/>
            <a:ext cx="658879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具体技术实现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39" y="2310939"/>
            <a:ext cx="7477919" cy="40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实现细节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8BB2176E-DE18-42B9-85FD-53148A13652C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将容器名解析成进程</a:t>
            </a:r>
            <a:r>
              <a:rPr lang="en-US" altLang="zh-CN" dirty="0"/>
              <a:t>ID</a:t>
            </a:r>
            <a:r>
              <a:rPr lang="zh-CN" altLang="en-US" dirty="0"/>
              <a:t>，获取容器相关信息（如命名空间，环境变量，</a:t>
            </a:r>
            <a:r>
              <a:rPr lang="en-US" altLang="zh-CN" dirty="0"/>
              <a:t>Capabilities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 err="1"/>
              <a:t>CntrFS</a:t>
            </a:r>
            <a:r>
              <a:rPr lang="en-US" altLang="zh-CN" dirty="0"/>
              <a:t> Server</a:t>
            </a:r>
            <a:r>
              <a:rPr lang="zh-CN" altLang="en-US" dirty="0"/>
              <a:t>，去连接胖容器</a:t>
            </a:r>
            <a:endParaRPr lang="en-US" altLang="zh-CN" dirty="0"/>
          </a:p>
          <a:p>
            <a:r>
              <a:rPr lang="zh-CN" altLang="en-US" dirty="0"/>
              <a:t>初始化工具命名空间，设置一个内嵌命名空间，</a:t>
            </a:r>
            <a:r>
              <a:rPr lang="en-US" altLang="zh-CN" dirty="0"/>
              <a:t>fork</a:t>
            </a:r>
            <a:r>
              <a:rPr lang="zh-CN" altLang="en-US" dirty="0"/>
              <a:t>一个子进程运用私有挂载装上</a:t>
            </a:r>
            <a:r>
              <a:rPr lang="en-US" altLang="zh-CN" dirty="0" err="1"/>
              <a:t>CntrFS</a:t>
            </a:r>
            <a:r>
              <a:rPr lang="en-US" altLang="zh-CN" dirty="0"/>
              <a:t> server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初始化交互</a:t>
            </a:r>
            <a:r>
              <a:rPr lang="en-US" altLang="zh-CN" dirty="0"/>
              <a:t>Shell</a:t>
            </a:r>
            <a:r>
              <a:rPr lang="zh-CN" altLang="en-US" dirty="0"/>
              <a:t>程序，可以运用很多工具操作容器。</a:t>
            </a:r>
            <a:endParaRPr lang="en-US" altLang="zh-CN" dirty="0"/>
          </a:p>
          <a:p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6BD062-F878-4563-9B2B-A9DE7065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97818"/>
            <a:ext cx="6277349" cy="354670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376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实验平台</a:t>
            </a:r>
            <a:endParaRPr lang="en-US" altLang="zh-CN" sz="2800" dirty="0"/>
          </a:p>
          <a:p>
            <a:pPr lvl="1"/>
            <a:r>
              <a:rPr lang="en-US" altLang="zh-CN" sz="2400" dirty="0"/>
              <a:t>M4.xlarge VM on Amazon EC2</a:t>
            </a:r>
          </a:p>
          <a:p>
            <a:pPr lvl="1"/>
            <a:r>
              <a:rPr lang="en-US" altLang="zh-CN" sz="2400" dirty="0"/>
              <a:t>100 GB device of type GP2 (SSD-backed network storage)</a:t>
            </a:r>
          </a:p>
          <a:p>
            <a:pPr lvl="1"/>
            <a:r>
              <a:rPr lang="zh-CN" altLang="en-US" sz="2400" dirty="0"/>
              <a:t>文件系统</a:t>
            </a:r>
            <a:r>
              <a:rPr lang="en-US" altLang="zh-CN" sz="2400" dirty="0"/>
              <a:t>: Ext4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32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29AB542-EBB3-47FA-9575-A8858E6262D9}"/>
              </a:ext>
            </a:extLst>
          </p:cNvPr>
          <p:cNvSpPr txBox="1">
            <a:spLocks/>
          </p:cNvSpPr>
          <p:nvPr/>
        </p:nvSpPr>
        <p:spPr>
          <a:xfrm>
            <a:off x="587853" y="2197503"/>
            <a:ext cx="536960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Benchmark: </a:t>
            </a:r>
            <a:r>
              <a:rPr lang="en-US" altLang="zh-CN" dirty="0" err="1"/>
              <a:t>Xfstests</a:t>
            </a:r>
            <a:r>
              <a:rPr lang="en-US" altLang="zh-CN" dirty="0"/>
              <a:t> regression test suite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68491"/>
              </p:ext>
            </p:extLst>
          </p:nvPr>
        </p:nvGraphicFramePr>
        <p:xfrm>
          <a:off x="2031999" y="31375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158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581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Supported tests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 (95.74%)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55789"/>
                  </a:ext>
                </a:extLst>
              </a:tr>
            </a:tbl>
          </a:graphicData>
        </a:graphic>
      </p:graphicFrame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29AB542-EBB3-47FA-9575-A8858E6262D9}"/>
              </a:ext>
            </a:extLst>
          </p:cNvPr>
          <p:cNvSpPr txBox="1">
            <a:spLocks/>
          </p:cNvSpPr>
          <p:nvPr/>
        </p:nvSpPr>
        <p:spPr>
          <a:xfrm>
            <a:off x="587853" y="4617891"/>
            <a:ext cx="9138038" cy="13580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未能支持的测试是一些微小的</a:t>
            </a:r>
            <a:r>
              <a:rPr lang="en-US" altLang="zh-CN" dirty="0"/>
              <a:t>Linux</a:t>
            </a:r>
            <a:r>
              <a:rPr lang="zh-CN" altLang="en-US" dirty="0"/>
              <a:t>实现细节</a:t>
            </a:r>
            <a:endParaRPr lang="en-US" altLang="zh-CN" dirty="0"/>
          </a:p>
          <a:p>
            <a:r>
              <a:rPr lang="zh-CN" altLang="en-US" dirty="0"/>
              <a:t>有几个未支持的测试在</a:t>
            </a:r>
            <a:r>
              <a:rPr lang="en-US" altLang="zh-CN" dirty="0"/>
              <a:t>Docker</a:t>
            </a:r>
            <a:r>
              <a:rPr lang="zh-CN" altLang="en-US" dirty="0"/>
              <a:t>默认的</a:t>
            </a:r>
            <a:r>
              <a:rPr lang="en-US" altLang="zh-CN" dirty="0" err="1"/>
              <a:t>overlayfs</a:t>
            </a:r>
            <a:r>
              <a:rPr lang="en-US" altLang="zh-CN" dirty="0"/>
              <a:t> </a:t>
            </a:r>
            <a:r>
              <a:rPr lang="zh-CN" altLang="en-US" dirty="0"/>
              <a:t>上也无法通过</a:t>
            </a:r>
          </a:p>
        </p:txBody>
      </p:sp>
    </p:spTree>
    <p:extLst>
      <p:ext uri="{BB962C8B-B14F-4D97-AF65-F5344CB8AC3E}">
        <p14:creationId xmlns:p14="http://schemas.microsoft.com/office/powerpoint/2010/main" val="3107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瘦容器带来的额外花销</a:t>
            </a:r>
          </a:p>
        </p:txBody>
      </p:sp>
      <p:sp>
        <p:nvSpPr>
          <p:cNvPr id="4" name="矩形 3"/>
          <p:cNvSpPr/>
          <p:nvPr/>
        </p:nvSpPr>
        <p:spPr>
          <a:xfrm>
            <a:off x="2780144" y="2357643"/>
            <a:ext cx="663170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accent6">
                    <a:lumMod val="75000"/>
                  </a:schemeClr>
                </a:solidFill>
              </a:rPr>
              <a:t>0%</a:t>
            </a:r>
            <a:endParaRPr lang="zh-CN" altLang="en-US" sz="13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05805" y="5513639"/>
            <a:ext cx="698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日常用例中，瘦容器的使用不会带来任何额外开销</a:t>
            </a:r>
          </a:p>
        </p:txBody>
      </p:sp>
    </p:spTree>
    <p:extLst>
      <p:ext uri="{BB962C8B-B14F-4D97-AF65-F5344CB8AC3E}">
        <p14:creationId xmlns:p14="http://schemas.microsoft.com/office/powerpoint/2010/main" val="379829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胖容器带来的额外开销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76" y="2203285"/>
            <a:ext cx="8665446" cy="32399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8108" y="5865091"/>
            <a:ext cx="82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相比管理成本来说，胖容器带来的开销是合理的且可以接受</a:t>
            </a:r>
          </a:p>
        </p:txBody>
      </p:sp>
    </p:spTree>
    <p:extLst>
      <p:ext uri="{BB962C8B-B14F-4D97-AF65-F5344CB8AC3E}">
        <p14:creationId xmlns:p14="http://schemas.microsoft.com/office/powerpoint/2010/main" val="157591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容器“减肥”的效果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16" y="2169887"/>
            <a:ext cx="8645965" cy="37600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87369" y="6220537"/>
            <a:ext cx="381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平均减少了</a:t>
            </a:r>
            <a:r>
              <a:rPr lang="en-US" altLang="zh-CN" sz="2400" dirty="0"/>
              <a:t>66%</a:t>
            </a:r>
            <a:r>
              <a:rPr lang="zh-CN" altLang="en-US" sz="2400" dirty="0"/>
              <a:t>的容器大小</a:t>
            </a:r>
          </a:p>
        </p:txBody>
      </p:sp>
    </p:spTree>
    <p:extLst>
      <p:ext uri="{BB962C8B-B14F-4D97-AF65-F5344CB8AC3E}">
        <p14:creationId xmlns:p14="http://schemas.microsoft.com/office/powerpoint/2010/main" val="234384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运行实例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14C4FE-840F-4E9A-B3A6-2EE57D168AC8}"/>
              </a:ext>
            </a:extLst>
          </p:cNvPr>
          <p:cNvSpPr/>
          <p:nvPr/>
        </p:nvSpPr>
        <p:spPr>
          <a:xfrm>
            <a:off x="897622" y="3288484"/>
            <a:ext cx="2508308" cy="1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主机：</a:t>
            </a:r>
            <a:r>
              <a:rPr lang="en-US" altLang="zh-CN" dirty="0"/>
              <a:t>ubuntu18.04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ABD6C3-C149-4C35-81F5-0250388B2C7D}"/>
              </a:ext>
            </a:extLst>
          </p:cNvPr>
          <p:cNvSpPr/>
          <p:nvPr/>
        </p:nvSpPr>
        <p:spPr>
          <a:xfrm>
            <a:off x="4404220" y="3288484"/>
            <a:ext cx="2692866" cy="1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via CNTR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75B054-3576-45AE-91AF-C618BDB88056}"/>
              </a:ext>
            </a:extLst>
          </p:cNvPr>
          <p:cNvSpPr/>
          <p:nvPr/>
        </p:nvSpPr>
        <p:spPr>
          <a:xfrm>
            <a:off x="8095377" y="3288484"/>
            <a:ext cx="3095537" cy="1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瘦容器：</a:t>
            </a:r>
            <a:r>
              <a:rPr lang="en-US" altLang="zh-CN" dirty="0" err="1"/>
              <a:t>Busybox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265C3A4-5160-4C4B-A257-4DB7643EE5B0}"/>
              </a:ext>
            </a:extLst>
          </p:cNvPr>
          <p:cNvCxnSpPr>
            <a:cxnSpLocks/>
          </p:cNvCxnSpPr>
          <p:nvPr/>
        </p:nvCxnSpPr>
        <p:spPr>
          <a:xfrm>
            <a:off x="3405930" y="4089633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E0DC569-558A-4FE2-821A-7C0A7CE8B75A}"/>
              </a:ext>
            </a:extLst>
          </p:cNvPr>
          <p:cNvCxnSpPr>
            <a:cxnSpLocks/>
          </p:cNvCxnSpPr>
          <p:nvPr/>
        </p:nvCxnSpPr>
        <p:spPr>
          <a:xfrm>
            <a:off x="7097086" y="4089633"/>
            <a:ext cx="998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70457B4-BB2B-41B1-B946-3799E492733B}"/>
              </a:ext>
            </a:extLst>
          </p:cNvPr>
          <p:cNvSpPr/>
          <p:nvPr/>
        </p:nvSpPr>
        <p:spPr>
          <a:xfrm>
            <a:off x="579871" y="5372933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$ sudo cntr attach </a:t>
            </a:r>
            <a:r>
              <a:rPr lang="en-US" altLang="zh-CN" dirty="0" err="1"/>
              <a:t>cntrtest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255525-E344-45BB-9350-232B283BB434}"/>
              </a:ext>
            </a:extLst>
          </p:cNvPr>
          <p:cNvSpPr/>
          <p:nvPr/>
        </p:nvSpPr>
        <p:spPr>
          <a:xfrm>
            <a:off x="6801563" y="5372933"/>
            <a:ext cx="503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docker run --name </a:t>
            </a:r>
            <a:r>
              <a:rPr lang="en-US" altLang="zh-CN" dirty="0" err="1"/>
              <a:t>cntrtest</a:t>
            </a:r>
            <a:r>
              <a:rPr lang="en-US" altLang="zh-CN" dirty="0"/>
              <a:t> </a:t>
            </a:r>
            <a:r>
              <a:rPr lang="en-US" altLang="zh-CN" dirty="0" err="1"/>
              <a:t>busybox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0209DE-613B-4FCD-A416-A76A2A8D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61" y="2118350"/>
            <a:ext cx="7419476" cy="14766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364A67-C9E8-4BCF-A685-5D616A73C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01" y="3726525"/>
            <a:ext cx="8902195" cy="24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D0A73-9A24-4861-8B81-82ADC5A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E9686B6-FD2D-46E9-A573-7D46AC8389C6}"/>
              </a:ext>
            </a:extLst>
          </p:cNvPr>
          <p:cNvSpPr txBox="1">
            <a:spLocks/>
          </p:cNvSpPr>
          <p:nvPr/>
        </p:nvSpPr>
        <p:spPr>
          <a:xfrm>
            <a:off x="2458128" y="2486526"/>
            <a:ext cx="7275741" cy="29747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提出问题：容器在实践上还不够轻量级</a:t>
            </a:r>
            <a:endParaRPr lang="en-US" altLang="zh-CN" sz="2800" dirty="0"/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/>
              <a:t>大量管理工具和开发工具增加了容器的大小</a:t>
            </a:r>
            <a:endParaRPr lang="en-US" altLang="zh-CN" sz="2400" dirty="0"/>
          </a:p>
          <a:p>
            <a:r>
              <a:rPr lang="zh-CN" altLang="en-US" sz="2800" dirty="0"/>
              <a:t>解决方案：</a:t>
            </a:r>
            <a:r>
              <a:rPr lang="en-US" altLang="zh-CN" sz="2800" dirty="0"/>
              <a:t>CNTR</a:t>
            </a:r>
          </a:p>
          <a:p>
            <a:pPr lvl="1"/>
            <a:r>
              <a:rPr lang="zh-CN" altLang="en-US" sz="2400" dirty="0"/>
              <a:t>将容器镜像分成胖容器和瘦容器两部分</a:t>
            </a:r>
            <a:endParaRPr lang="en-US" altLang="zh-CN" sz="2400" dirty="0"/>
          </a:p>
          <a:p>
            <a:pPr lvl="1"/>
            <a:r>
              <a:rPr lang="zh-CN" altLang="en-US" sz="2400" dirty="0"/>
              <a:t>利用一个内嵌命名空间来使用大量的工具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1621B-00DF-47FF-99B6-494BB8A4450F}"/>
              </a:ext>
            </a:extLst>
          </p:cNvPr>
          <p:cNvSpPr txBox="1"/>
          <p:nvPr/>
        </p:nvSpPr>
        <p:spPr>
          <a:xfrm>
            <a:off x="2458128" y="3097161"/>
            <a:ext cx="807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通用 透明 高效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6D9CE-161F-4DC0-9DBE-3211596D94BF}"/>
              </a:ext>
            </a:extLst>
          </p:cNvPr>
          <p:cNvSpPr/>
          <p:nvPr/>
        </p:nvSpPr>
        <p:spPr>
          <a:xfrm>
            <a:off x="2214166" y="3404937"/>
            <a:ext cx="776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https://github.com/Mic92/cntr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529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B672-B955-4003-B460-7BA8E7BB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耕地策略的改变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29AB542-EBB3-47FA-9575-A8858E6262D9}"/>
              </a:ext>
            </a:extLst>
          </p:cNvPr>
          <p:cNvSpPr txBox="1">
            <a:spLocks/>
          </p:cNvSpPr>
          <p:nvPr/>
        </p:nvSpPr>
        <p:spPr>
          <a:xfrm>
            <a:off x="486253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人力耕地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8542E11-599F-43BE-ADCA-3574361CCEFE}"/>
              </a:ext>
            </a:extLst>
          </p:cNvPr>
          <p:cNvSpPr txBox="1">
            <a:spLocks/>
          </p:cNvSpPr>
          <p:nvPr/>
        </p:nvSpPr>
        <p:spPr>
          <a:xfrm>
            <a:off x="486254" y="2741320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费时费力，耗费成本高，收益低，伸缩性差（比如多得了一些田地）。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FF1ABBF-D9E4-49C9-8E0B-FF7BBC2CDDF1}"/>
              </a:ext>
            </a:extLst>
          </p:cNvPr>
          <p:cNvSpPr txBox="1">
            <a:spLocks/>
          </p:cNvSpPr>
          <p:nvPr/>
        </p:nvSpPr>
        <p:spPr>
          <a:xfrm>
            <a:off x="4423295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一家一头牛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87D56BB-0ECE-4227-9287-C44675A8D967}"/>
              </a:ext>
            </a:extLst>
          </p:cNvPr>
          <p:cNvSpPr txBox="1">
            <a:spLocks/>
          </p:cNvSpPr>
          <p:nvPr/>
        </p:nvSpPr>
        <p:spPr>
          <a:xfrm>
            <a:off x="4423294" y="2751137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省了时间，开辟了村附近的荒地，但资源利用率还是不高，伸缩性略差，新买一头牛费时间。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7F6B052-0E49-453B-8E15-1D890434C475}"/>
              </a:ext>
            </a:extLst>
          </p:cNvPr>
          <p:cNvSpPr txBox="1">
            <a:spLocks/>
          </p:cNvSpPr>
          <p:nvPr/>
        </p:nvSpPr>
        <p:spPr>
          <a:xfrm>
            <a:off x="8233831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共用几头牛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7EB635CA-167E-4B96-88B1-9360AA26494D}"/>
              </a:ext>
            </a:extLst>
          </p:cNvPr>
          <p:cNvSpPr txBox="1">
            <a:spLocks/>
          </p:cNvSpPr>
          <p:nvPr/>
        </p:nvSpPr>
        <p:spPr>
          <a:xfrm>
            <a:off x="8233831" y="2741320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做好调度即可充分利用资源，伸缩性好，如果工作量变大可多租几头牛。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8" y="3928140"/>
            <a:ext cx="3715728" cy="24895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47" y="3819858"/>
            <a:ext cx="3325664" cy="26612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77" y="3747351"/>
            <a:ext cx="3506878" cy="28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F7D468-3161-4530-9266-1A95D545B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6453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BB672-B955-4003-B460-7BA8E7BB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三种对比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29AB542-EBB3-47FA-9575-A8858E6262D9}"/>
              </a:ext>
            </a:extLst>
          </p:cNvPr>
          <p:cNvSpPr txBox="1">
            <a:spLocks/>
          </p:cNvSpPr>
          <p:nvPr/>
        </p:nvSpPr>
        <p:spPr>
          <a:xfrm>
            <a:off x="486253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物理机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8542E11-599F-43BE-ADCA-3574361CCEFE}"/>
              </a:ext>
            </a:extLst>
          </p:cNvPr>
          <p:cNvSpPr txBox="1">
            <a:spLocks/>
          </p:cNvSpPr>
          <p:nvPr/>
        </p:nvSpPr>
        <p:spPr>
          <a:xfrm>
            <a:off x="486254" y="2741320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直接在服务器上的主机系统运行程序。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FF1ABBF-D9E4-49C9-8E0B-FF7BBC2CDDF1}"/>
              </a:ext>
            </a:extLst>
          </p:cNvPr>
          <p:cNvSpPr txBox="1">
            <a:spLocks/>
          </p:cNvSpPr>
          <p:nvPr/>
        </p:nvSpPr>
        <p:spPr>
          <a:xfrm>
            <a:off x="4423295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虚拟机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87D56BB-0ECE-4227-9287-C44675A8D967}"/>
              </a:ext>
            </a:extLst>
          </p:cNvPr>
          <p:cNvSpPr txBox="1">
            <a:spLocks/>
          </p:cNvSpPr>
          <p:nvPr/>
        </p:nvSpPr>
        <p:spPr>
          <a:xfrm>
            <a:off x="4423294" y="2751137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在主机系统上通过虚拟化，运行多个系统内核，再分别在其上运行程序。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7F6B052-0E49-453B-8E15-1D890434C475}"/>
              </a:ext>
            </a:extLst>
          </p:cNvPr>
          <p:cNvSpPr txBox="1">
            <a:spLocks/>
          </p:cNvSpPr>
          <p:nvPr/>
        </p:nvSpPr>
        <p:spPr>
          <a:xfrm>
            <a:off x="8233831" y="2174875"/>
            <a:ext cx="3810538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容器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7EB635CA-167E-4B96-88B1-9360AA26494D}"/>
              </a:ext>
            </a:extLst>
          </p:cNvPr>
          <p:cNvSpPr txBox="1">
            <a:spLocks/>
          </p:cNvSpPr>
          <p:nvPr/>
        </p:nvSpPr>
        <p:spPr>
          <a:xfrm>
            <a:off x="8233831" y="2741320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通过一个中间层隔离不同程序，只有一个系统内核。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7" y="3867030"/>
            <a:ext cx="3486791" cy="25506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2" y="3809966"/>
            <a:ext cx="2516182" cy="2664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79" y="3261635"/>
            <a:ext cx="2713639" cy="29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7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容器的底层技术支持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8542E11-599F-43BE-ADCA-3574361CCEFE}"/>
              </a:ext>
            </a:extLst>
          </p:cNvPr>
          <p:cNvSpPr txBox="1">
            <a:spLocks/>
          </p:cNvSpPr>
          <p:nvPr/>
        </p:nvSpPr>
        <p:spPr>
          <a:xfrm>
            <a:off x="486254" y="2741320"/>
            <a:ext cx="3810537" cy="3109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Cgroups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，内存等等）</a:t>
            </a:r>
            <a:endParaRPr lang="en-US" altLang="zh-CN" dirty="0"/>
          </a:p>
          <a:p>
            <a:r>
              <a:rPr lang="en-US" altLang="zh-CN" dirty="0"/>
              <a:t>Namespace</a:t>
            </a:r>
            <a:r>
              <a:rPr lang="zh-CN" altLang="en-US" dirty="0"/>
              <a:t>（</a:t>
            </a:r>
            <a:r>
              <a:rPr lang="en-US" altLang="zh-CN" dirty="0"/>
              <a:t>Mount UTS IPC PID Network User </a:t>
            </a:r>
            <a:r>
              <a:rPr lang="en-US" altLang="zh-CN" dirty="0" err="1"/>
              <a:t>Cgroup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Capabilities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57901"/>
            <a:ext cx="4743450" cy="447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10" y="2628639"/>
            <a:ext cx="3493924" cy="37821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04" y="3265699"/>
            <a:ext cx="5068685" cy="23029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35" y="3341497"/>
            <a:ext cx="3533335" cy="26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容器的广泛应用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62" y="2234814"/>
            <a:ext cx="3853496" cy="26378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谷歌</a:t>
            </a:r>
            <a:endParaRPr lang="en-US" altLang="zh-CN" sz="2800" dirty="0"/>
          </a:p>
          <a:p>
            <a:r>
              <a:rPr lang="zh-CN" altLang="en-US" sz="2800" dirty="0"/>
              <a:t>亚马逊</a:t>
            </a:r>
            <a:endParaRPr lang="en-US" altLang="zh-CN" sz="2800" dirty="0"/>
          </a:p>
          <a:p>
            <a:r>
              <a:rPr lang="zh-CN" altLang="en-US" sz="2800" dirty="0"/>
              <a:t>阿里巴巴</a:t>
            </a:r>
            <a:endParaRPr lang="en-US" altLang="zh-CN" sz="2800" dirty="0"/>
          </a:p>
          <a:p>
            <a:r>
              <a:rPr lang="zh-CN" altLang="en-US" sz="2800" dirty="0"/>
              <a:t>京东</a:t>
            </a:r>
            <a:endParaRPr lang="en-US" altLang="zh-CN" sz="2800" dirty="0"/>
          </a:p>
          <a:p>
            <a:r>
              <a:rPr lang="en-US" altLang="zh-CN" sz="2800" dirty="0"/>
              <a:t>……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86" y="1385931"/>
            <a:ext cx="4528037" cy="238193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696356" y="3940876"/>
            <a:ext cx="3853496" cy="2637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快速部署</a:t>
            </a:r>
            <a:endParaRPr lang="en-US" altLang="zh-CN" sz="2800" dirty="0"/>
          </a:p>
          <a:p>
            <a:r>
              <a:rPr lang="zh-CN" altLang="en-US" sz="2800" dirty="0"/>
              <a:t>资源占用低</a:t>
            </a:r>
            <a:endParaRPr lang="en-US" altLang="zh-CN" sz="2800" dirty="0"/>
          </a:p>
          <a:p>
            <a:r>
              <a:rPr lang="zh-CN" altLang="en-US" sz="2800" dirty="0"/>
              <a:t>快速构建</a:t>
            </a:r>
            <a:endParaRPr lang="en-US" altLang="zh-CN" sz="2800" dirty="0"/>
          </a:p>
          <a:p>
            <a:r>
              <a:rPr lang="zh-CN" altLang="en-US" sz="2800" dirty="0"/>
              <a:t>简化交付流程</a:t>
            </a:r>
            <a:endParaRPr lang="en-US" altLang="zh-CN" sz="2800" dirty="0"/>
          </a:p>
          <a:p>
            <a:r>
              <a:rPr lang="zh-CN" altLang="en-US" sz="2800" dirty="0"/>
              <a:t>微服务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13" y="4336648"/>
            <a:ext cx="4187122" cy="2242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97" y="1562789"/>
            <a:ext cx="3050847" cy="21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现有容器技术的不足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有太多东西加进容器，如</a:t>
            </a:r>
            <a:r>
              <a:rPr lang="en-US" altLang="zh-CN" dirty="0"/>
              <a:t>Editors</a:t>
            </a:r>
            <a:r>
              <a:rPr lang="zh-CN" altLang="en-US" dirty="0"/>
              <a:t>（</a:t>
            </a:r>
            <a:r>
              <a:rPr lang="en-US" altLang="zh-CN" dirty="0"/>
              <a:t>Vim</a:t>
            </a:r>
            <a:r>
              <a:rPr lang="zh-CN" altLang="en-US" dirty="0"/>
              <a:t>，</a:t>
            </a:r>
            <a:r>
              <a:rPr lang="en-US" altLang="zh-CN" dirty="0" err="1"/>
              <a:t>Emacs</a:t>
            </a:r>
            <a:r>
              <a:rPr lang="en-US" altLang="zh-CN" dirty="0"/>
              <a:t>……</a:t>
            </a:r>
            <a:r>
              <a:rPr lang="zh-CN" altLang="en-US" dirty="0"/>
              <a:t>），</a:t>
            </a:r>
            <a:r>
              <a:rPr lang="en-US" altLang="zh-CN" dirty="0" err="1"/>
              <a:t>Coreutils</a:t>
            </a:r>
            <a:r>
              <a:rPr lang="zh-CN" altLang="en-US" dirty="0"/>
              <a:t>（一个</a:t>
            </a:r>
            <a:r>
              <a:rPr lang="en-US" altLang="zh-CN" dirty="0"/>
              <a:t>Shell</a:t>
            </a:r>
            <a:r>
              <a:rPr lang="zh-CN" altLang="en-US" dirty="0"/>
              <a:t>工具包），打包管理工具（</a:t>
            </a:r>
            <a:r>
              <a:rPr lang="en-US" altLang="zh-CN" dirty="0"/>
              <a:t>apt-get</a:t>
            </a:r>
            <a:r>
              <a:rPr lang="zh-CN" altLang="en-US" dirty="0"/>
              <a:t>，</a:t>
            </a:r>
            <a:r>
              <a:rPr lang="en-US" altLang="zh-CN" dirty="0"/>
              <a:t>yum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但我们运行容器的时候几乎用不到它们。</a:t>
            </a:r>
            <a:endParaRPr lang="en-US" altLang="zh-CN" dirty="0"/>
          </a:p>
          <a:p>
            <a:r>
              <a:rPr lang="zh-CN" altLang="en-US" dirty="0"/>
              <a:t>类比，租一头牛只需要它的耕地能力，而不想去管它的各种细节问题，如生病了怎么医治。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87630"/>
            <a:ext cx="10454288" cy="420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160305"/>
            <a:ext cx="10210800" cy="44577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42267" y="2359505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为什么要加这些东西？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en-US" altLang="zh-CN" dirty="0"/>
              <a:t>Shell</a:t>
            </a:r>
            <a:r>
              <a:rPr lang="zh-CN" altLang="en-US" dirty="0"/>
              <a:t>，查看运行状态，管理等等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3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一种改进方案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zh-CN" altLang="en-US"/>
              <a:t>将应用与其他工具分成两部分</a:t>
            </a:r>
            <a:endParaRPr lang="en-US" altLang="zh-CN"/>
          </a:p>
          <a:p>
            <a:r>
              <a:rPr lang="zh-CN" altLang="en-US"/>
              <a:t>日常运行时，只部署运行应用的瘦容器</a:t>
            </a:r>
            <a:endParaRPr lang="en-US" altLang="zh-CN"/>
          </a:p>
          <a:p>
            <a:r>
              <a:rPr lang="zh-CN" altLang="en-US"/>
              <a:t>待需要</a:t>
            </a:r>
            <a:r>
              <a:rPr lang="en-US" altLang="zh-CN"/>
              <a:t>Debug</a:t>
            </a:r>
            <a:r>
              <a:rPr lang="zh-CN" altLang="en-US"/>
              <a:t>、管理及查看运行状态时，再通过一个中间层将包含工具的胖容器和瘦容器连接起来。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222287"/>
            <a:ext cx="10325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dirty="0"/>
              <a:t>一些目标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通用，可以支持各种工具，如</a:t>
            </a:r>
            <a:r>
              <a:rPr lang="en-US" altLang="zh-CN" dirty="0"/>
              <a:t>debug</a:t>
            </a:r>
            <a:r>
              <a:rPr lang="zh-CN" altLang="en-US" dirty="0"/>
              <a:t>，编辑文本等等。</a:t>
            </a:r>
            <a:endParaRPr lang="en-US" altLang="zh-CN" dirty="0"/>
          </a:p>
          <a:p>
            <a:r>
              <a:rPr lang="zh-CN" altLang="en-US" dirty="0"/>
              <a:t>透明，不会修改容器引擎，操作系统，以及容器本身。</a:t>
            </a:r>
            <a:endParaRPr lang="en-US" altLang="zh-CN" dirty="0"/>
          </a:p>
          <a:p>
            <a:r>
              <a:rPr lang="zh-CN" altLang="en-US" dirty="0"/>
              <a:t>高效，不会给容器运行带来额外的性能开支。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具体技术实现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00" y="2222500"/>
            <a:ext cx="822939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669</Words>
  <Application>Microsoft Office PowerPoint</Application>
  <PresentationFormat>宽屏</PresentationFormat>
  <Paragraphs>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华文新魏</vt:lpstr>
      <vt:lpstr>宋体</vt:lpstr>
      <vt:lpstr>Century Gothic</vt:lpstr>
      <vt:lpstr>Wingdings 2</vt:lpstr>
      <vt:lpstr>引用</vt:lpstr>
      <vt:lpstr>Cntr: Lightweight OS Containers</vt:lpstr>
      <vt:lpstr>耕地策略的改变</vt:lpstr>
      <vt:lpstr>三种对比</vt:lpstr>
      <vt:lpstr>容器的底层技术支持</vt:lpstr>
      <vt:lpstr>容器的广泛应用</vt:lpstr>
      <vt:lpstr>现有容器技术的不足</vt:lpstr>
      <vt:lpstr>一种改进方案</vt:lpstr>
      <vt:lpstr>一些目标</vt:lpstr>
      <vt:lpstr>具体技术实现</vt:lpstr>
      <vt:lpstr>具体技术实现</vt:lpstr>
      <vt:lpstr>具体技术实现</vt:lpstr>
      <vt:lpstr>实现细节</vt:lpstr>
      <vt:lpstr>评估</vt:lpstr>
      <vt:lpstr>完整性</vt:lpstr>
      <vt:lpstr>瘦容器带来的额外花销</vt:lpstr>
      <vt:lpstr>胖容器带来的额外开销</vt:lpstr>
      <vt:lpstr>容器“减肥”的效果</vt:lpstr>
      <vt:lpstr>运行实例</vt:lpstr>
      <vt:lpstr>总结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Cntr: Lightweight OS Containers</dc:title>
  <dc:creator>程 向</dc:creator>
  <cp:lastModifiedBy>程 向</cp:lastModifiedBy>
  <cp:revision>1</cp:revision>
  <dcterms:created xsi:type="dcterms:W3CDTF">2018-10-20T15:20:10Z</dcterms:created>
  <dcterms:modified xsi:type="dcterms:W3CDTF">2018-10-21T00:26:53Z</dcterms:modified>
</cp:coreProperties>
</file>