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400" r:id="rId2"/>
    <p:sldId id="402" r:id="rId3"/>
    <p:sldId id="461" r:id="rId4"/>
    <p:sldId id="434" r:id="rId5"/>
    <p:sldId id="435" r:id="rId6"/>
    <p:sldId id="460" r:id="rId7"/>
    <p:sldId id="462" r:id="rId8"/>
    <p:sldId id="463" r:id="rId9"/>
    <p:sldId id="464" r:id="rId10"/>
    <p:sldId id="473" r:id="rId11"/>
    <p:sldId id="465" r:id="rId12"/>
    <p:sldId id="440" r:id="rId13"/>
    <p:sldId id="474" r:id="rId14"/>
    <p:sldId id="466" r:id="rId15"/>
    <p:sldId id="467" r:id="rId16"/>
    <p:sldId id="475" r:id="rId17"/>
    <p:sldId id="469" r:id="rId18"/>
    <p:sldId id="450" r:id="rId19"/>
    <p:sldId id="470" r:id="rId20"/>
    <p:sldId id="472" r:id="rId21"/>
    <p:sldId id="476" r:id="rId22"/>
    <p:sldId id="477" r:id="rId23"/>
    <p:sldId id="458" r:id="rId24"/>
    <p:sldId id="387" r:id="rId25"/>
  </p:sldIdLst>
  <p:sldSz cx="9144000" cy="6858000" type="screen4x3"/>
  <p:notesSz cx="7099300" cy="10234613"/>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27">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 initials="A" lastIdx="3" clrIdx="0"/>
  <p:cmAuthor id="2" name="王 丰" initials="王" lastIdx="1" clrIdx="1">
    <p:extLst>
      <p:ext uri="{19B8F6BF-5375-455C-9EA6-DF929625EA0E}">
        <p15:presenceInfo xmlns:p15="http://schemas.microsoft.com/office/powerpoint/2012/main" userId="e2d28181d5f44d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000000"/>
    <a:srgbClr val="FFCC00"/>
    <a:srgbClr val="FF3399"/>
    <a:srgbClr val="990033"/>
    <a:srgbClr val="FFFF66"/>
    <a:srgbClr val="9933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3333" autoAdjust="0"/>
  </p:normalViewPr>
  <p:slideViewPr>
    <p:cSldViewPr showGuides="1">
      <p:cViewPr varScale="1">
        <p:scale>
          <a:sx n="72" d="100"/>
          <a:sy n="72" d="100"/>
        </p:scale>
        <p:origin x="1536" y="53"/>
      </p:cViewPr>
      <p:guideLst>
        <p:guide orient="horz" pos="2127"/>
        <p:guide pos="2880"/>
      </p:guideLst>
    </p:cSldViewPr>
  </p:slideViewPr>
  <p:outlineViewPr>
    <p:cViewPr>
      <p:scale>
        <a:sx n="33" d="100"/>
        <a:sy n="33" d="100"/>
      </p:scale>
      <p:origin x="0" y="0"/>
    </p:cViewPr>
  </p:outlineViewPr>
  <p:notesTextViewPr>
    <p:cViewPr>
      <p:scale>
        <a:sx n="3" d="2"/>
        <a:sy n="3" d="2"/>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 丰" userId="e2d28181d5f44dcd" providerId="LiveId" clId="{463F7A73-2EC0-49C8-9DE8-65BB8E9CFA13}"/>
    <pc:docChg chg="undo redo custSel addSld delSld modSld">
      <pc:chgData name="王 丰" userId="e2d28181d5f44dcd" providerId="LiveId" clId="{463F7A73-2EC0-49C8-9DE8-65BB8E9CFA13}" dt="2020-12-15T00:30:07.911" v="1601" actId="20577"/>
      <pc:docMkLst>
        <pc:docMk/>
      </pc:docMkLst>
      <pc:sldChg chg="modSp mod">
        <pc:chgData name="王 丰" userId="e2d28181d5f44dcd" providerId="LiveId" clId="{463F7A73-2EC0-49C8-9DE8-65BB8E9CFA13}" dt="2020-12-15T00:30:07.911" v="1601" actId="20577"/>
        <pc:sldMkLst>
          <pc:docMk/>
          <pc:sldMk cId="0" sldId="400"/>
        </pc:sldMkLst>
        <pc:spChg chg="mod">
          <ac:chgData name="王 丰" userId="e2d28181d5f44dcd" providerId="LiveId" clId="{463F7A73-2EC0-49C8-9DE8-65BB8E9CFA13}" dt="2020-12-15T00:30:07.911" v="1601" actId="20577"/>
          <ac:spMkLst>
            <pc:docMk/>
            <pc:sldMk cId="0" sldId="400"/>
            <ac:spMk id="3" creationId="{00000000-0000-0000-0000-000000000000}"/>
          </ac:spMkLst>
        </pc:spChg>
      </pc:sldChg>
      <pc:sldChg chg="modSp mod">
        <pc:chgData name="王 丰" userId="e2d28181d5f44dcd" providerId="LiveId" clId="{463F7A73-2EC0-49C8-9DE8-65BB8E9CFA13}" dt="2020-12-14T13:35:27.815" v="1075" actId="20577"/>
        <pc:sldMkLst>
          <pc:docMk/>
          <pc:sldMk cId="0" sldId="402"/>
        </pc:sldMkLst>
        <pc:spChg chg="mod">
          <ac:chgData name="王 丰" userId="e2d28181d5f44dcd" providerId="LiveId" clId="{463F7A73-2EC0-49C8-9DE8-65BB8E9CFA13}" dt="2020-12-14T13:35:27.815" v="1075" actId="20577"/>
          <ac:spMkLst>
            <pc:docMk/>
            <pc:sldMk cId="0" sldId="402"/>
            <ac:spMk id="5" creationId="{00000000-0000-0000-0000-000000000000}"/>
          </ac:spMkLst>
        </pc:spChg>
      </pc:sldChg>
      <pc:sldChg chg="modSp mod">
        <pc:chgData name="王 丰" userId="e2d28181d5f44dcd" providerId="LiveId" clId="{463F7A73-2EC0-49C8-9DE8-65BB8E9CFA13}" dt="2020-12-14T13:36:17.180" v="1078" actId="14734"/>
        <pc:sldMkLst>
          <pc:docMk/>
          <pc:sldMk cId="1642103618" sldId="434"/>
        </pc:sldMkLst>
        <pc:spChg chg="mod">
          <ac:chgData name="王 丰" userId="e2d28181d5f44dcd" providerId="LiveId" clId="{463F7A73-2EC0-49C8-9DE8-65BB8E9CFA13}" dt="2020-12-14T13:36:13.247" v="1076" actId="2711"/>
          <ac:spMkLst>
            <pc:docMk/>
            <pc:sldMk cId="1642103618" sldId="434"/>
            <ac:spMk id="18" creationId="{0CF6315D-F329-4A93-B098-F5A2971D1352}"/>
          </ac:spMkLst>
        </pc:spChg>
        <pc:graphicFrameChg chg="modGraphic">
          <ac:chgData name="王 丰" userId="e2d28181d5f44dcd" providerId="LiveId" clId="{463F7A73-2EC0-49C8-9DE8-65BB8E9CFA13}" dt="2020-12-14T13:36:17.180" v="1078" actId="14734"/>
          <ac:graphicFrameMkLst>
            <pc:docMk/>
            <pc:sldMk cId="1642103618" sldId="434"/>
            <ac:graphicFrameMk id="8" creationId="{7C528AA8-46EA-4072-A27A-EBB8A06B5E36}"/>
          </ac:graphicFrameMkLst>
        </pc:graphicFrameChg>
      </pc:sldChg>
      <pc:sldChg chg="addSp delSp modSp mod">
        <pc:chgData name="王 丰" userId="e2d28181d5f44dcd" providerId="LiveId" clId="{463F7A73-2EC0-49C8-9DE8-65BB8E9CFA13}" dt="2020-12-15T00:29:58.357" v="1587" actId="12"/>
        <pc:sldMkLst>
          <pc:docMk/>
          <pc:sldMk cId="1358177452" sldId="440"/>
        </pc:sldMkLst>
        <pc:spChg chg="add mod">
          <ac:chgData name="王 丰" userId="e2d28181d5f44dcd" providerId="LiveId" clId="{463F7A73-2EC0-49C8-9DE8-65BB8E9CFA13}" dt="2020-12-14T13:37:33.798" v="1188" actId="255"/>
          <ac:spMkLst>
            <pc:docMk/>
            <pc:sldMk cId="1358177452" sldId="440"/>
            <ac:spMk id="5" creationId="{BE406129-FF30-4FA0-A4A7-E706E27BD071}"/>
          </ac:spMkLst>
        </pc:spChg>
        <pc:spChg chg="del mod">
          <ac:chgData name="王 丰" userId="e2d28181d5f44dcd" providerId="LiveId" clId="{463F7A73-2EC0-49C8-9DE8-65BB8E9CFA13}" dt="2020-12-14T07:32:03.592" v="354" actId="478"/>
          <ac:spMkLst>
            <pc:docMk/>
            <pc:sldMk cId="1358177452" sldId="440"/>
            <ac:spMk id="99" creationId="{E59D9F3C-22C8-4052-93AE-1BF7716AB312}"/>
          </ac:spMkLst>
        </pc:spChg>
        <pc:spChg chg="add del mod">
          <ac:chgData name="王 丰" userId="e2d28181d5f44dcd" providerId="LiveId" clId="{463F7A73-2EC0-49C8-9DE8-65BB8E9CFA13}" dt="2020-12-14T07:57:22.163" v="419" actId="478"/>
          <ac:spMkLst>
            <pc:docMk/>
            <pc:sldMk cId="1358177452" sldId="440"/>
            <ac:spMk id="100" creationId="{C7EAF581-C2EB-4BE9-9B35-10888BE0D54B}"/>
          </ac:spMkLst>
        </pc:spChg>
        <pc:spChg chg="add mod">
          <ac:chgData name="王 丰" userId="e2d28181d5f44dcd" providerId="LiveId" clId="{463F7A73-2EC0-49C8-9DE8-65BB8E9CFA13}" dt="2020-12-15T00:29:58.357" v="1587" actId="12"/>
          <ac:spMkLst>
            <pc:docMk/>
            <pc:sldMk cId="1358177452" sldId="440"/>
            <ac:spMk id="101" creationId="{68F7276F-4E4E-4D8E-96D1-170FFFB3886A}"/>
          </ac:spMkLst>
        </pc:spChg>
        <pc:spChg chg="mod">
          <ac:chgData name="王 丰" userId="e2d28181d5f44dcd" providerId="LiveId" clId="{463F7A73-2EC0-49C8-9DE8-65BB8E9CFA13}" dt="2020-12-14T07:31:12.818" v="335"/>
          <ac:spMkLst>
            <pc:docMk/>
            <pc:sldMk cId="1358177452" sldId="440"/>
            <ac:spMk id="5131" creationId="{00000000-0000-0000-0000-000000000000}"/>
          </ac:spMkLst>
        </pc:spChg>
        <pc:grpChg chg="del">
          <ac:chgData name="王 丰" userId="e2d28181d5f44dcd" providerId="LiveId" clId="{463F7A73-2EC0-49C8-9DE8-65BB8E9CFA13}" dt="2020-12-14T07:31:16.668" v="336" actId="478"/>
          <ac:grpSpMkLst>
            <pc:docMk/>
            <pc:sldMk cId="1358177452" sldId="440"/>
            <ac:grpSpMk id="5" creationId="{3DF7250B-C188-4B7F-AA6A-B99C61FD9C63}"/>
          </ac:grpSpMkLst>
        </pc:grpChg>
        <pc:picChg chg="add mod">
          <ac:chgData name="王 丰" userId="e2d28181d5f44dcd" providerId="LiveId" clId="{463F7A73-2EC0-49C8-9DE8-65BB8E9CFA13}" dt="2020-12-14T14:24:48.924" v="1293" actId="1076"/>
          <ac:picMkLst>
            <pc:docMk/>
            <pc:sldMk cId="1358177452" sldId="440"/>
            <ac:picMk id="3" creationId="{98449B36-9994-463D-AB80-3205F82EE72B}"/>
          </ac:picMkLst>
        </pc:picChg>
        <pc:picChg chg="add del mod">
          <ac:chgData name="王 丰" userId="e2d28181d5f44dcd" providerId="LiveId" clId="{463F7A73-2EC0-49C8-9DE8-65BB8E9CFA13}" dt="2020-12-14T14:24:39.370" v="1291" actId="478"/>
          <ac:picMkLst>
            <pc:docMk/>
            <pc:sldMk cId="1358177452" sldId="440"/>
            <ac:picMk id="102" creationId="{122FCF70-9F13-4D8F-8E7C-C4BD57905CBB}"/>
          </ac:picMkLst>
        </pc:picChg>
      </pc:sldChg>
      <pc:sldChg chg="addSp delSp modSp mod">
        <pc:chgData name="王 丰" userId="e2d28181d5f44dcd" providerId="LiveId" clId="{463F7A73-2EC0-49C8-9DE8-65BB8E9CFA13}" dt="2020-12-14T13:22:40.021" v="854" actId="12"/>
        <pc:sldMkLst>
          <pc:docMk/>
          <pc:sldMk cId="1198500044" sldId="450"/>
        </pc:sldMkLst>
        <pc:spChg chg="add mod">
          <ac:chgData name="王 丰" userId="e2d28181d5f44dcd" providerId="LiveId" clId="{463F7A73-2EC0-49C8-9DE8-65BB8E9CFA13}" dt="2020-12-14T13:22:40.021" v="854" actId="12"/>
          <ac:spMkLst>
            <pc:docMk/>
            <pc:sldMk cId="1198500044" sldId="450"/>
            <ac:spMk id="8" creationId="{3DE025BA-7928-425E-876B-A2E10BF9501E}"/>
          </ac:spMkLst>
        </pc:spChg>
        <pc:spChg chg="add mod">
          <ac:chgData name="王 丰" userId="e2d28181d5f44dcd" providerId="LiveId" clId="{463F7A73-2EC0-49C8-9DE8-65BB8E9CFA13}" dt="2020-12-14T13:12:16.089" v="732" actId="207"/>
          <ac:spMkLst>
            <pc:docMk/>
            <pc:sldMk cId="1198500044" sldId="450"/>
            <ac:spMk id="9" creationId="{916156F7-1A8F-468D-9ACC-1DCB7A6A76E4}"/>
          </ac:spMkLst>
        </pc:spChg>
        <pc:spChg chg="del">
          <ac:chgData name="王 丰" userId="e2d28181d5f44dcd" providerId="LiveId" clId="{463F7A73-2EC0-49C8-9DE8-65BB8E9CFA13}" dt="2020-12-14T13:06:49.024" v="642" actId="478"/>
          <ac:spMkLst>
            <pc:docMk/>
            <pc:sldMk cId="1198500044" sldId="450"/>
            <ac:spMk id="100" creationId="{1B6C160E-EB0E-458D-9FD3-239CFA9F3926}"/>
          </ac:spMkLst>
        </pc:spChg>
        <pc:spChg chg="mod">
          <ac:chgData name="王 丰" userId="e2d28181d5f44dcd" providerId="LiveId" clId="{463F7A73-2EC0-49C8-9DE8-65BB8E9CFA13}" dt="2020-12-14T12:48:30.043" v="639"/>
          <ac:spMkLst>
            <pc:docMk/>
            <pc:sldMk cId="1198500044" sldId="450"/>
            <ac:spMk id="5131" creationId="{00000000-0000-0000-0000-000000000000}"/>
          </ac:spMkLst>
        </pc:spChg>
        <pc:picChg chg="add mod">
          <ac:chgData name="王 丰" userId="e2d28181d5f44dcd" providerId="LiveId" clId="{463F7A73-2EC0-49C8-9DE8-65BB8E9CFA13}" dt="2020-12-14T13:11:06.536" v="684" actId="1076"/>
          <ac:picMkLst>
            <pc:docMk/>
            <pc:sldMk cId="1198500044" sldId="450"/>
            <ac:picMk id="3" creationId="{B905ACCC-F12D-496C-9227-89AE13B181FD}"/>
          </ac:picMkLst>
        </pc:picChg>
        <pc:picChg chg="del">
          <ac:chgData name="王 丰" userId="e2d28181d5f44dcd" providerId="LiveId" clId="{463F7A73-2EC0-49C8-9DE8-65BB8E9CFA13}" dt="2020-12-14T13:06:50.697" v="644" actId="478"/>
          <ac:picMkLst>
            <pc:docMk/>
            <pc:sldMk cId="1198500044" sldId="450"/>
            <ac:picMk id="101" creationId="{C7CE1817-D17A-480F-B6B5-D2BA1CD47036}"/>
          </ac:picMkLst>
        </pc:picChg>
        <pc:picChg chg="del">
          <ac:chgData name="王 丰" userId="e2d28181d5f44dcd" providerId="LiveId" clId="{463F7A73-2EC0-49C8-9DE8-65BB8E9CFA13}" dt="2020-12-14T13:06:51.524" v="645" actId="478"/>
          <ac:picMkLst>
            <pc:docMk/>
            <pc:sldMk cId="1198500044" sldId="450"/>
            <ac:picMk id="102" creationId="{490464E0-2C9B-40D7-A058-40C78F9B546D}"/>
          </ac:picMkLst>
        </pc:picChg>
      </pc:sldChg>
      <pc:sldChg chg="del">
        <pc:chgData name="王 丰" userId="e2d28181d5f44dcd" providerId="LiveId" clId="{463F7A73-2EC0-49C8-9DE8-65BB8E9CFA13}" dt="2020-12-14T13:32:54.471" v="989" actId="47"/>
        <pc:sldMkLst>
          <pc:docMk/>
          <pc:sldMk cId="3800683815" sldId="451"/>
        </pc:sldMkLst>
      </pc:sldChg>
      <pc:sldChg chg="del">
        <pc:chgData name="王 丰" userId="e2d28181d5f44dcd" providerId="LiveId" clId="{463F7A73-2EC0-49C8-9DE8-65BB8E9CFA13}" dt="2020-12-14T13:32:55.332" v="990" actId="47"/>
        <pc:sldMkLst>
          <pc:docMk/>
          <pc:sldMk cId="2521930182" sldId="452"/>
        </pc:sldMkLst>
      </pc:sldChg>
      <pc:sldChg chg="del">
        <pc:chgData name="王 丰" userId="e2d28181d5f44dcd" providerId="LiveId" clId="{463F7A73-2EC0-49C8-9DE8-65BB8E9CFA13}" dt="2020-12-14T13:32:59.163" v="991" actId="47"/>
        <pc:sldMkLst>
          <pc:docMk/>
          <pc:sldMk cId="1916121584" sldId="453"/>
        </pc:sldMkLst>
      </pc:sldChg>
      <pc:sldChg chg="del">
        <pc:chgData name="王 丰" userId="e2d28181d5f44dcd" providerId="LiveId" clId="{463F7A73-2EC0-49C8-9DE8-65BB8E9CFA13}" dt="2020-12-14T13:33:00.387" v="992" actId="47"/>
        <pc:sldMkLst>
          <pc:docMk/>
          <pc:sldMk cId="3012624398" sldId="454"/>
        </pc:sldMkLst>
      </pc:sldChg>
      <pc:sldChg chg="del">
        <pc:chgData name="王 丰" userId="e2d28181d5f44dcd" providerId="LiveId" clId="{463F7A73-2EC0-49C8-9DE8-65BB8E9CFA13}" dt="2020-12-14T13:33:01.503" v="993" actId="47"/>
        <pc:sldMkLst>
          <pc:docMk/>
          <pc:sldMk cId="1436544341" sldId="455"/>
        </pc:sldMkLst>
      </pc:sldChg>
      <pc:sldChg chg="del">
        <pc:chgData name="王 丰" userId="e2d28181d5f44dcd" providerId="LiveId" clId="{463F7A73-2EC0-49C8-9DE8-65BB8E9CFA13}" dt="2020-12-14T13:33:03.164" v="995" actId="47"/>
        <pc:sldMkLst>
          <pc:docMk/>
          <pc:sldMk cId="3273964604" sldId="456"/>
        </pc:sldMkLst>
      </pc:sldChg>
      <pc:sldChg chg="del">
        <pc:chgData name="王 丰" userId="e2d28181d5f44dcd" providerId="LiveId" clId="{463F7A73-2EC0-49C8-9DE8-65BB8E9CFA13}" dt="2020-12-14T13:33:02.534" v="994" actId="47"/>
        <pc:sldMkLst>
          <pc:docMk/>
          <pc:sldMk cId="3884424987" sldId="457"/>
        </pc:sldMkLst>
      </pc:sldChg>
      <pc:sldChg chg="addSp delSp modSp add del mod">
        <pc:chgData name="王 丰" userId="e2d28181d5f44dcd" providerId="LiveId" clId="{463F7A73-2EC0-49C8-9DE8-65BB8E9CFA13}" dt="2020-12-15T00:28:53.626" v="1586" actId="20577"/>
        <pc:sldMkLst>
          <pc:docMk/>
          <pc:sldMk cId="2954679480" sldId="458"/>
        </pc:sldMkLst>
        <pc:spChg chg="mod">
          <ac:chgData name="王 丰" userId="e2d28181d5f44dcd" providerId="LiveId" clId="{463F7A73-2EC0-49C8-9DE8-65BB8E9CFA13}" dt="2020-12-15T00:28:35.809" v="1564" actId="20577"/>
          <ac:spMkLst>
            <pc:docMk/>
            <pc:sldMk cId="2954679480" sldId="458"/>
            <ac:spMk id="6" creationId="{0906C81C-8B70-4DCB-B56E-3C89F1D15D4A}"/>
          </ac:spMkLst>
        </pc:spChg>
        <pc:spChg chg="add del mod">
          <ac:chgData name="王 丰" userId="e2d28181d5f44dcd" providerId="LiveId" clId="{463F7A73-2EC0-49C8-9DE8-65BB8E9CFA13}" dt="2020-12-15T00:28:53.626" v="1586" actId="20577"/>
          <ac:spMkLst>
            <pc:docMk/>
            <pc:sldMk cId="2954679480" sldId="458"/>
            <ac:spMk id="8" creationId="{F9EF2ABB-D7A0-4332-89F5-C11DFE675E76}"/>
          </ac:spMkLst>
        </pc:spChg>
        <pc:spChg chg="mod">
          <ac:chgData name="王 丰" userId="e2d28181d5f44dcd" providerId="LiveId" clId="{463F7A73-2EC0-49C8-9DE8-65BB8E9CFA13}" dt="2020-12-15T00:26:47.691" v="1492" actId="20577"/>
          <ac:spMkLst>
            <pc:docMk/>
            <pc:sldMk cId="2954679480" sldId="458"/>
            <ac:spMk id="5131" creationId="{00000000-0000-0000-0000-000000000000}"/>
          </ac:spMkLst>
        </pc:spChg>
      </pc:sldChg>
      <pc:sldChg chg="addSp delSp modSp add del mod">
        <pc:chgData name="王 丰" userId="e2d28181d5f44dcd" providerId="LiveId" clId="{463F7A73-2EC0-49C8-9DE8-65BB8E9CFA13}" dt="2020-12-14T07:30:31.447" v="307" actId="47"/>
        <pc:sldMkLst>
          <pc:docMk/>
          <pc:sldMk cId="3235663029" sldId="459"/>
        </pc:sldMkLst>
        <pc:spChg chg="add mod">
          <ac:chgData name="王 丰" userId="e2d28181d5f44dcd" providerId="LiveId" clId="{463F7A73-2EC0-49C8-9DE8-65BB8E9CFA13}" dt="2020-12-14T07:19:16.554" v="195" actId="14100"/>
          <ac:spMkLst>
            <pc:docMk/>
            <pc:sldMk cId="3235663029" sldId="459"/>
            <ac:spMk id="5" creationId="{72809E5E-8EDE-43F9-98C5-A68B1A3922C0}"/>
          </ac:spMkLst>
        </pc:spChg>
        <pc:spChg chg="del">
          <ac:chgData name="王 丰" userId="e2d28181d5f44dcd" providerId="LiveId" clId="{463F7A73-2EC0-49C8-9DE8-65BB8E9CFA13}" dt="2020-12-14T07:19:02.550" v="190" actId="478"/>
          <ac:spMkLst>
            <pc:docMk/>
            <pc:sldMk cId="3235663029" sldId="459"/>
            <ac:spMk id="7" creationId="{5C97C89F-60E3-4988-A108-A98B2E45677F}"/>
          </ac:spMkLst>
        </pc:spChg>
        <pc:spChg chg="mod">
          <ac:chgData name="王 丰" userId="e2d28181d5f44dcd" providerId="LiveId" clId="{463F7A73-2EC0-49C8-9DE8-65BB8E9CFA13}" dt="2020-12-14T07:18:59.693" v="189"/>
          <ac:spMkLst>
            <pc:docMk/>
            <pc:sldMk cId="3235663029" sldId="459"/>
            <ac:spMk id="5131" creationId="{00000000-0000-0000-0000-000000000000}"/>
          </ac:spMkLst>
        </pc:spChg>
        <pc:picChg chg="del">
          <ac:chgData name="王 丰" userId="e2d28181d5f44dcd" providerId="LiveId" clId="{463F7A73-2EC0-49C8-9DE8-65BB8E9CFA13}" dt="2020-12-14T07:19:03.693" v="191" actId="478"/>
          <ac:picMkLst>
            <pc:docMk/>
            <pc:sldMk cId="3235663029" sldId="459"/>
            <ac:picMk id="6" creationId="{ECE76807-C656-4BD9-9E0B-9469E4B3892A}"/>
          </ac:picMkLst>
        </pc:picChg>
        <pc:picChg chg="add mod">
          <ac:chgData name="王 丰" userId="e2d28181d5f44dcd" providerId="LiveId" clId="{463F7A73-2EC0-49C8-9DE8-65BB8E9CFA13}" dt="2020-12-14T07:19:22.598" v="197" actId="1076"/>
          <ac:picMkLst>
            <pc:docMk/>
            <pc:sldMk cId="3235663029" sldId="459"/>
            <ac:picMk id="8" creationId="{D1DDF61F-EA54-41B4-8044-5A6A8018875A}"/>
          </ac:picMkLst>
        </pc:picChg>
      </pc:sldChg>
      <pc:sldChg chg="addSp delSp modSp add del mod">
        <pc:chgData name="王 丰" userId="e2d28181d5f44dcd" providerId="LiveId" clId="{463F7A73-2EC0-49C8-9DE8-65BB8E9CFA13}" dt="2020-12-14T07:14:46.260" v="130" actId="2696"/>
        <pc:sldMkLst>
          <pc:docMk/>
          <pc:sldMk cId="531076536" sldId="460"/>
        </pc:sldMkLst>
        <pc:spChg chg="mod">
          <ac:chgData name="王 丰" userId="e2d28181d5f44dcd" providerId="LiveId" clId="{463F7A73-2EC0-49C8-9DE8-65BB8E9CFA13}" dt="2020-12-14T07:14:40.122" v="129" actId="113"/>
          <ac:spMkLst>
            <pc:docMk/>
            <pc:sldMk cId="531076536" sldId="460"/>
            <ac:spMk id="5" creationId="{00000000-0000-0000-0000-000000000000}"/>
          </ac:spMkLst>
        </pc:spChg>
        <pc:spChg chg="add del">
          <ac:chgData name="王 丰" userId="e2d28181d5f44dcd" providerId="LiveId" clId="{463F7A73-2EC0-49C8-9DE8-65BB8E9CFA13}" dt="2020-12-14T07:13:47.197" v="109" actId="478"/>
          <ac:spMkLst>
            <pc:docMk/>
            <pc:sldMk cId="531076536" sldId="460"/>
            <ac:spMk id="5131" creationId="{00000000-0000-0000-0000-000000000000}"/>
          </ac:spMkLst>
        </pc:spChg>
      </pc:sldChg>
      <pc:sldChg chg="modSp add mod">
        <pc:chgData name="王 丰" userId="e2d28181d5f44dcd" providerId="LiveId" clId="{463F7A73-2EC0-49C8-9DE8-65BB8E9CFA13}" dt="2020-12-14T07:18:49.019" v="171"/>
        <pc:sldMkLst>
          <pc:docMk/>
          <pc:sldMk cId="1067356274" sldId="460"/>
        </pc:sldMkLst>
        <pc:spChg chg="mod">
          <ac:chgData name="王 丰" userId="e2d28181d5f44dcd" providerId="LiveId" clId="{463F7A73-2EC0-49C8-9DE8-65BB8E9CFA13}" dt="2020-12-14T07:18:49.019" v="171"/>
          <ac:spMkLst>
            <pc:docMk/>
            <pc:sldMk cId="1067356274" sldId="460"/>
            <ac:spMk id="5" creationId="{00000000-0000-0000-0000-000000000000}"/>
          </ac:spMkLst>
        </pc:spChg>
      </pc:sldChg>
      <pc:sldChg chg="add del">
        <pc:chgData name="王 丰" userId="e2d28181d5f44dcd" providerId="LiveId" clId="{463F7A73-2EC0-49C8-9DE8-65BB8E9CFA13}" dt="2020-12-14T07:14:48.628" v="132" actId="2696"/>
        <pc:sldMkLst>
          <pc:docMk/>
          <pc:sldMk cId="1475008235" sldId="461"/>
        </pc:sldMkLst>
      </pc:sldChg>
      <pc:sldChg chg="add">
        <pc:chgData name="王 丰" userId="e2d28181d5f44dcd" providerId="LiveId" clId="{463F7A73-2EC0-49C8-9DE8-65BB8E9CFA13}" dt="2020-12-14T07:14:50.322" v="133"/>
        <pc:sldMkLst>
          <pc:docMk/>
          <pc:sldMk cId="2703637160" sldId="461"/>
        </pc:sldMkLst>
      </pc:sldChg>
      <pc:sldChg chg="addSp modSp add mod">
        <pc:chgData name="王 丰" userId="e2d28181d5f44dcd" providerId="LiveId" clId="{463F7A73-2EC0-49C8-9DE8-65BB8E9CFA13}" dt="2020-12-14T13:38:10.543" v="1207" actId="20577"/>
        <pc:sldMkLst>
          <pc:docMk/>
          <pc:sldMk cId="530302763" sldId="462"/>
        </pc:sldMkLst>
        <pc:spChg chg="mod">
          <ac:chgData name="王 丰" userId="e2d28181d5f44dcd" providerId="LiveId" clId="{463F7A73-2EC0-49C8-9DE8-65BB8E9CFA13}" dt="2020-12-14T07:22:37.039" v="259" actId="2711"/>
          <ac:spMkLst>
            <pc:docMk/>
            <pc:sldMk cId="530302763" sldId="462"/>
            <ac:spMk id="5" creationId="{72809E5E-8EDE-43F9-98C5-A68B1A3922C0}"/>
          </ac:spMkLst>
        </pc:spChg>
        <pc:spChg chg="add mod">
          <ac:chgData name="王 丰" userId="e2d28181d5f44dcd" providerId="LiveId" clId="{463F7A73-2EC0-49C8-9DE8-65BB8E9CFA13}" dt="2020-12-14T13:38:10.543" v="1207" actId="20577"/>
          <ac:spMkLst>
            <pc:docMk/>
            <pc:sldMk cId="530302763" sldId="462"/>
            <ac:spMk id="6" creationId="{F03854EA-6E5A-491A-A690-8F6528D22930}"/>
          </ac:spMkLst>
        </pc:spChg>
        <pc:picChg chg="mod">
          <ac:chgData name="王 丰" userId="e2d28181d5f44dcd" providerId="LiveId" clId="{463F7A73-2EC0-49C8-9DE8-65BB8E9CFA13}" dt="2020-12-14T07:21:33.852" v="230" actId="1076"/>
          <ac:picMkLst>
            <pc:docMk/>
            <pc:sldMk cId="530302763" sldId="462"/>
            <ac:picMk id="8" creationId="{D1DDF61F-EA54-41B4-8044-5A6A8018875A}"/>
          </ac:picMkLst>
        </pc:picChg>
      </pc:sldChg>
      <pc:sldChg chg="addSp delSp modSp add mod">
        <pc:chgData name="王 丰" userId="e2d28181d5f44dcd" providerId="LiveId" clId="{463F7A73-2EC0-49C8-9DE8-65BB8E9CFA13}" dt="2020-12-14T07:22:53.067" v="261" actId="2711"/>
        <pc:sldMkLst>
          <pc:docMk/>
          <pc:sldMk cId="3760267896" sldId="463"/>
        </pc:sldMkLst>
        <pc:spChg chg="del">
          <ac:chgData name="王 丰" userId="e2d28181d5f44dcd" providerId="LiveId" clId="{463F7A73-2EC0-49C8-9DE8-65BB8E9CFA13}" dt="2020-12-14T07:19:59.117" v="200" actId="478"/>
          <ac:spMkLst>
            <pc:docMk/>
            <pc:sldMk cId="3760267896" sldId="463"/>
            <ac:spMk id="5" creationId="{72809E5E-8EDE-43F9-98C5-A68B1A3922C0}"/>
          </ac:spMkLst>
        </pc:spChg>
        <pc:spChg chg="add mod">
          <ac:chgData name="王 丰" userId="e2d28181d5f44dcd" providerId="LiveId" clId="{463F7A73-2EC0-49C8-9DE8-65BB8E9CFA13}" dt="2020-12-14T07:21:54.404" v="237"/>
          <ac:spMkLst>
            <pc:docMk/>
            <pc:sldMk cId="3760267896" sldId="463"/>
            <ac:spMk id="6" creationId="{7E5AA8BE-E946-45FA-8ADF-6FBA103BAF40}"/>
          </ac:spMkLst>
        </pc:spChg>
        <pc:spChg chg="add del mod">
          <ac:chgData name="王 丰" userId="e2d28181d5f44dcd" providerId="LiveId" clId="{463F7A73-2EC0-49C8-9DE8-65BB8E9CFA13}" dt="2020-12-14T07:21:05.552" v="220" actId="478"/>
          <ac:spMkLst>
            <pc:docMk/>
            <pc:sldMk cId="3760267896" sldId="463"/>
            <ac:spMk id="9" creationId="{5042EADF-8412-4DD7-9A3C-0F482D051CBA}"/>
          </ac:spMkLst>
        </pc:spChg>
        <pc:spChg chg="mod">
          <ac:chgData name="王 丰" userId="e2d28181d5f44dcd" providerId="LiveId" clId="{463F7A73-2EC0-49C8-9DE8-65BB8E9CFA13}" dt="2020-12-14T07:22:53.067" v="261" actId="2711"/>
          <ac:spMkLst>
            <pc:docMk/>
            <pc:sldMk cId="3760267896" sldId="463"/>
            <ac:spMk id="5131" creationId="{00000000-0000-0000-0000-000000000000}"/>
          </ac:spMkLst>
        </pc:spChg>
        <pc:picChg chg="add mod">
          <ac:chgData name="王 丰" userId="e2d28181d5f44dcd" providerId="LiveId" clId="{463F7A73-2EC0-49C8-9DE8-65BB8E9CFA13}" dt="2020-12-14T07:21:18.545" v="227" actId="1076"/>
          <ac:picMkLst>
            <pc:docMk/>
            <pc:sldMk cId="3760267896" sldId="463"/>
            <ac:picMk id="7" creationId="{C946C7C3-70CD-4748-93E0-C1B16EFABE77}"/>
          </ac:picMkLst>
        </pc:picChg>
        <pc:picChg chg="del">
          <ac:chgData name="王 丰" userId="e2d28181d5f44dcd" providerId="LiveId" clId="{463F7A73-2EC0-49C8-9DE8-65BB8E9CFA13}" dt="2020-12-14T07:19:59.699" v="201" actId="478"/>
          <ac:picMkLst>
            <pc:docMk/>
            <pc:sldMk cId="3760267896" sldId="463"/>
            <ac:picMk id="8" creationId="{D1DDF61F-EA54-41B4-8044-5A6A8018875A}"/>
          </ac:picMkLst>
        </pc:picChg>
      </pc:sldChg>
      <pc:sldChg chg="addSp delSp modSp add mod">
        <pc:chgData name="王 丰" userId="e2d28181d5f44dcd" providerId="LiveId" clId="{463F7A73-2EC0-49C8-9DE8-65BB8E9CFA13}" dt="2020-12-14T07:30:15.738" v="306" actId="1076"/>
        <pc:sldMkLst>
          <pc:docMk/>
          <pc:sldMk cId="2893679086" sldId="464"/>
        </pc:sldMkLst>
        <pc:spChg chg="add mod">
          <ac:chgData name="王 丰" userId="e2d28181d5f44dcd" providerId="LiveId" clId="{463F7A73-2EC0-49C8-9DE8-65BB8E9CFA13}" dt="2020-12-14T07:23:56.687" v="304"/>
          <ac:spMkLst>
            <pc:docMk/>
            <pc:sldMk cId="2893679086" sldId="464"/>
            <ac:spMk id="5" creationId="{1FF0495A-9824-4370-8699-99F6DDD17680}"/>
          </ac:spMkLst>
        </pc:spChg>
        <pc:spChg chg="del">
          <ac:chgData name="王 丰" userId="e2d28181d5f44dcd" providerId="LiveId" clId="{463F7A73-2EC0-49C8-9DE8-65BB8E9CFA13}" dt="2020-12-14T07:23:21.557" v="264" actId="478"/>
          <ac:spMkLst>
            <pc:docMk/>
            <pc:sldMk cId="2893679086" sldId="464"/>
            <ac:spMk id="6" creationId="{7E5AA8BE-E946-45FA-8ADF-6FBA103BAF40}"/>
          </ac:spMkLst>
        </pc:spChg>
        <pc:spChg chg="mod">
          <ac:chgData name="王 丰" userId="e2d28181d5f44dcd" providerId="LiveId" clId="{463F7A73-2EC0-49C8-9DE8-65BB8E9CFA13}" dt="2020-12-14T07:30:13.511" v="305"/>
          <ac:spMkLst>
            <pc:docMk/>
            <pc:sldMk cId="2893679086" sldId="464"/>
            <ac:spMk id="10" creationId="{679F2BF4-00B6-4016-B775-BA85B51667BE}"/>
          </ac:spMkLst>
        </pc:spChg>
        <pc:spChg chg="mod">
          <ac:chgData name="王 丰" userId="e2d28181d5f44dcd" providerId="LiveId" clId="{463F7A73-2EC0-49C8-9DE8-65BB8E9CFA13}" dt="2020-12-14T07:30:13.511" v="305"/>
          <ac:spMkLst>
            <pc:docMk/>
            <pc:sldMk cId="2893679086" sldId="464"/>
            <ac:spMk id="11" creationId="{2B414D04-00B3-4811-8957-DEBC33C42EB2}"/>
          </ac:spMkLst>
        </pc:spChg>
        <pc:spChg chg="mod">
          <ac:chgData name="王 丰" userId="e2d28181d5f44dcd" providerId="LiveId" clId="{463F7A73-2EC0-49C8-9DE8-65BB8E9CFA13}" dt="2020-12-14T07:30:13.511" v="305"/>
          <ac:spMkLst>
            <pc:docMk/>
            <pc:sldMk cId="2893679086" sldId="464"/>
            <ac:spMk id="12" creationId="{B1B0D876-3D7D-4171-85F9-B181A4867470}"/>
          </ac:spMkLst>
        </pc:spChg>
        <pc:spChg chg="mod">
          <ac:chgData name="王 丰" userId="e2d28181d5f44dcd" providerId="LiveId" clId="{463F7A73-2EC0-49C8-9DE8-65BB8E9CFA13}" dt="2020-12-14T07:30:13.511" v="305"/>
          <ac:spMkLst>
            <pc:docMk/>
            <pc:sldMk cId="2893679086" sldId="464"/>
            <ac:spMk id="13" creationId="{07165EE5-7B40-4094-8874-32B407C4C571}"/>
          </ac:spMkLst>
        </pc:spChg>
        <pc:spChg chg="mod">
          <ac:chgData name="王 丰" userId="e2d28181d5f44dcd" providerId="LiveId" clId="{463F7A73-2EC0-49C8-9DE8-65BB8E9CFA13}" dt="2020-12-14T07:30:13.511" v="305"/>
          <ac:spMkLst>
            <pc:docMk/>
            <pc:sldMk cId="2893679086" sldId="464"/>
            <ac:spMk id="14" creationId="{53D0B37D-E44D-48DC-B0EB-F52F748A30B3}"/>
          </ac:spMkLst>
        </pc:spChg>
        <pc:spChg chg="mod">
          <ac:chgData name="王 丰" userId="e2d28181d5f44dcd" providerId="LiveId" clId="{463F7A73-2EC0-49C8-9DE8-65BB8E9CFA13}" dt="2020-12-14T07:30:13.511" v="305"/>
          <ac:spMkLst>
            <pc:docMk/>
            <pc:sldMk cId="2893679086" sldId="464"/>
            <ac:spMk id="15" creationId="{A7E4CF60-7CDF-47DB-B4C8-A87D5D2D233B}"/>
          </ac:spMkLst>
        </pc:spChg>
        <pc:spChg chg="mod">
          <ac:chgData name="王 丰" userId="e2d28181d5f44dcd" providerId="LiveId" clId="{463F7A73-2EC0-49C8-9DE8-65BB8E9CFA13}" dt="2020-12-14T07:30:13.511" v="305"/>
          <ac:spMkLst>
            <pc:docMk/>
            <pc:sldMk cId="2893679086" sldId="464"/>
            <ac:spMk id="16" creationId="{EF4C18FB-95F1-40C7-AC59-06552900AE3D}"/>
          </ac:spMkLst>
        </pc:spChg>
        <pc:spChg chg="mod">
          <ac:chgData name="王 丰" userId="e2d28181d5f44dcd" providerId="LiveId" clId="{463F7A73-2EC0-49C8-9DE8-65BB8E9CFA13}" dt="2020-12-14T07:30:13.511" v="305"/>
          <ac:spMkLst>
            <pc:docMk/>
            <pc:sldMk cId="2893679086" sldId="464"/>
            <ac:spMk id="17" creationId="{078F1114-1826-41FB-A8CD-CC0D411E87F8}"/>
          </ac:spMkLst>
        </pc:spChg>
        <pc:spChg chg="mod">
          <ac:chgData name="王 丰" userId="e2d28181d5f44dcd" providerId="LiveId" clId="{463F7A73-2EC0-49C8-9DE8-65BB8E9CFA13}" dt="2020-12-14T07:30:13.511" v="305"/>
          <ac:spMkLst>
            <pc:docMk/>
            <pc:sldMk cId="2893679086" sldId="464"/>
            <ac:spMk id="18" creationId="{89C62D91-D31C-4ACF-B9AF-4CB6216511AA}"/>
          </ac:spMkLst>
        </pc:spChg>
        <pc:spChg chg="mod">
          <ac:chgData name="王 丰" userId="e2d28181d5f44dcd" providerId="LiveId" clId="{463F7A73-2EC0-49C8-9DE8-65BB8E9CFA13}" dt="2020-12-14T07:30:13.511" v="305"/>
          <ac:spMkLst>
            <pc:docMk/>
            <pc:sldMk cId="2893679086" sldId="464"/>
            <ac:spMk id="19" creationId="{3032574E-4867-4A07-8217-064F9080D96B}"/>
          </ac:spMkLst>
        </pc:spChg>
        <pc:spChg chg="mod">
          <ac:chgData name="王 丰" userId="e2d28181d5f44dcd" providerId="LiveId" clId="{463F7A73-2EC0-49C8-9DE8-65BB8E9CFA13}" dt="2020-12-14T07:30:13.511" v="305"/>
          <ac:spMkLst>
            <pc:docMk/>
            <pc:sldMk cId="2893679086" sldId="464"/>
            <ac:spMk id="20" creationId="{0E982CFE-E79F-495B-81E9-23898518B4AB}"/>
          </ac:spMkLst>
        </pc:spChg>
        <pc:spChg chg="mod">
          <ac:chgData name="王 丰" userId="e2d28181d5f44dcd" providerId="LiveId" clId="{463F7A73-2EC0-49C8-9DE8-65BB8E9CFA13}" dt="2020-12-14T07:30:13.511" v="305"/>
          <ac:spMkLst>
            <pc:docMk/>
            <pc:sldMk cId="2893679086" sldId="464"/>
            <ac:spMk id="21" creationId="{B5BE0C4F-BFF6-4B16-8DF1-386A9564D6BE}"/>
          </ac:spMkLst>
        </pc:spChg>
        <pc:spChg chg="mod">
          <ac:chgData name="王 丰" userId="e2d28181d5f44dcd" providerId="LiveId" clId="{463F7A73-2EC0-49C8-9DE8-65BB8E9CFA13}" dt="2020-12-14T07:30:13.511" v="305"/>
          <ac:spMkLst>
            <pc:docMk/>
            <pc:sldMk cId="2893679086" sldId="464"/>
            <ac:spMk id="22" creationId="{741B1C5A-D9C9-4028-9F7B-66C77D0B84FC}"/>
          </ac:spMkLst>
        </pc:spChg>
        <pc:spChg chg="mod">
          <ac:chgData name="王 丰" userId="e2d28181d5f44dcd" providerId="LiveId" clId="{463F7A73-2EC0-49C8-9DE8-65BB8E9CFA13}" dt="2020-12-14T07:30:13.511" v="305"/>
          <ac:spMkLst>
            <pc:docMk/>
            <pc:sldMk cId="2893679086" sldId="464"/>
            <ac:spMk id="23" creationId="{9F422FB5-46FC-4AD1-95F2-1B4CD7604181}"/>
          </ac:spMkLst>
        </pc:spChg>
        <pc:spChg chg="mod">
          <ac:chgData name="王 丰" userId="e2d28181d5f44dcd" providerId="LiveId" clId="{463F7A73-2EC0-49C8-9DE8-65BB8E9CFA13}" dt="2020-12-14T07:30:13.511" v="305"/>
          <ac:spMkLst>
            <pc:docMk/>
            <pc:sldMk cId="2893679086" sldId="464"/>
            <ac:spMk id="24" creationId="{410D6277-409F-40C6-A9B0-F4F696B32621}"/>
          </ac:spMkLst>
        </pc:spChg>
        <pc:spChg chg="mod">
          <ac:chgData name="王 丰" userId="e2d28181d5f44dcd" providerId="LiveId" clId="{463F7A73-2EC0-49C8-9DE8-65BB8E9CFA13}" dt="2020-12-14T07:30:13.511" v="305"/>
          <ac:spMkLst>
            <pc:docMk/>
            <pc:sldMk cId="2893679086" sldId="464"/>
            <ac:spMk id="25" creationId="{4A059FE6-7AFD-4453-9716-B79C1B9C8D15}"/>
          </ac:spMkLst>
        </pc:spChg>
        <pc:spChg chg="mod">
          <ac:chgData name="王 丰" userId="e2d28181d5f44dcd" providerId="LiveId" clId="{463F7A73-2EC0-49C8-9DE8-65BB8E9CFA13}" dt="2020-12-14T07:30:13.511" v="305"/>
          <ac:spMkLst>
            <pc:docMk/>
            <pc:sldMk cId="2893679086" sldId="464"/>
            <ac:spMk id="26" creationId="{962229BC-ADA3-4199-A122-EF8B5C10B6A9}"/>
          </ac:spMkLst>
        </pc:spChg>
        <pc:spChg chg="mod">
          <ac:chgData name="王 丰" userId="e2d28181d5f44dcd" providerId="LiveId" clId="{463F7A73-2EC0-49C8-9DE8-65BB8E9CFA13}" dt="2020-12-14T07:30:13.511" v="305"/>
          <ac:spMkLst>
            <pc:docMk/>
            <pc:sldMk cId="2893679086" sldId="464"/>
            <ac:spMk id="27" creationId="{57AC728E-93E6-4983-83FA-E0E5D38707B2}"/>
          </ac:spMkLst>
        </pc:spChg>
        <pc:spChg chg="mod">
          <ac:chgData name="王 丰" userId="e2d28181d5f44dcd" providerId="LiveId" clId="{463F7A73-2EC0-49C8-9DE8-65BB8E9CFA13}" dt="2020-12-14T07:30:13.511" v="305"/>
          <ac:spMkLst>
            <pc:docMk/>
            <pc:sldMk cId="2893679086" sldId="464"/>
            <ac:spMk id="28" creationId="{4BC9D044-94E4-41FE-9803-A8F31EDFE1AD}"/>
          </ac:spMkLst>
        </pc:spChg>
        <pc:spChg chg="mod">
          <ac:chgData name="王 丰" userId="e2d28181d5f44dcd" providerId="LiveId" clId="{463F7A73-2EC0-49C8-9DE8-65BB8E9CFA13}" dt="2020-12-14T07:30:13.511" v="305"/>
          <ac:spMkLst>
            <pc:docMk/>
            <pc:sldMk cId="2893679086" sldId="464"/>
            <ac:spMk id="29" creationId="{A634BD09-0BE1-4125-916C-33F6E400095F}"/>
          </ac:spMkLst>
        </pc:spChg>
        <pc:spChg chg="mod">
          <ac:chgData name="王 丰" userId="e2d28181d5f44dcd" providerId="LiveId" clId="{463F7A73-2EC0-49C8-9DE8-65BB8E9CFA13}" dt="2020-12-14T07:30:13.511" v="305"/>
          <ac:spMkLst>
            <pc:docMk/>
            <pc:sldMk cId="2893679086" sldId="464"/>
            <ac:spMk id="30" creationId="{A5F4080E-7E98-408F-B4F6-4BDAA00943AE}"/>
          </ac:spMkLst>
        </pc:spChg>
        <pc:spChg chg="mod">
          <ac:chgData name="王 丰" userId="e2d28181d5f44dcd" providerId="LiveId" clId="{463F7A73-2EC0-49C8-9DE8-65BB8E9CFA13}" dt="2020-12-14T07:30:13.511" v="305"/>
          <ac:spMkLst>
            <pc:docMk/>
            <pc:sldMk cId="2893679086" sldId="464"/>
            <ac:spMk id="31" creationId="{74E01FFB-183F-4E6B-849C-303745E43E6C}"/>
          </ac:spMkLst>
        </pc:spChg>
        <pc:spChg chg="mod">
          <ac:chgData name="王 丰" userId="e2d28181d5f44dcd" providerId="LiveId" clId="{463F7A73-2EC0-49C8-9DE8-65BB8E9CFA13}" dt="2020-12-14T07:30:13.511" v="305"/>
          <ac:spMkLst>
            <pc:docMk/>
            <pc:sldMk cId="2893679086" sldId="464"/>
            <ac:spMk id="32" creationId="{01BEE138-27EB-46DF-A368-1C5EF4BDA16B}"/>
          </ac:spMkLst>
        </pc:spChg>
        <pc:spChg chg="mod">
          <ac:chgData name="王 丰" userId="e2d28181d5f44dcd" providerId="LiveId" clId="{463F7A73-2EC0-49C8-9DE8-65BB8E9CFA13}" dt="2020-12-14T07:30:13.511" v="305"/>
          <ac:spMkLst>
            <pc:docMk/>
            <pc:sldMk cId="2893679086" sldId="464"/>
            <ac:spMk id="33" creationId="{939C7C82-3930-44F9-A3DD-5CB5B0627EDB}"/>
          </ac:spMkLst>
        </pc:spChg>
        <pc:spChg chg="mod">
          <ac:chgData name="王 丰" userId="e2d28181d5f44dcd" providerId="LiveId" clId="{463F7A73-2EC0-49C8-9DE8-65BB8E9CFA13}" dt="2020-12-14T07:30:13.511" v="305"/>
          <ac:spMkLst>
            <pc:docMk/>
            <pc:sldMk cId="2893679086" sldId="464"/>
            <ac:spMk id="34" creationId="{5F440E13-135B-45D6-93DC-4A4B505FDBAA}"/>
          </ac:spMkLst>
        </pc:spChg>
        <pc:spChg chg="mod">
          <ac:chgData name="王 丰" userId="e2d28181d5f44dcd" providerId="LiveId" clId="{463F7A73-2EC0-49C8-9DE8-65BB8E9CFA13}" dt="2020-12-14T07:30:13.511" v="305"/>
          <ac:spMkLst>
            <pc:docMk/>
            <pc:sldMk cId="2893679086" sldId="464"/>
            <ac:spMk id="35" creationId="{7D99E07D-8CE9-487B-AE6E-2500C2832101}"/>
          </ac:spMkLst>
        </pc:spChg>
        <pc:spChg chg="mod">
          <ac:chgData name="王 丰" userId="e2d28181d5f44dcd" providerId="LiveId" clId="{463F7A73-2EC0-49C8-9DE8-65BB8E9CFA13}" dt="2020-12-14T07:30:13.511" v="305"/>
          <ac:spMkLst>
            <pc:docMk/>
            <pc:sldMk cId="2893679086" sldId="464"/>
            <ac:spMk id="36" creationId="{C850F7EF-9B8E-4232-B9A4-EB204D3C715A}"/>
          </ac:spMkLst>
        </pc:spChg>
        <pc:spChg chg="mod">
          <ac:chgData name="王 丰" userId="e2d28181d5f44dcd" providerId="LiveId" clId="{463F7A73-2EC0-49C8-9DE8-65BB8E9CFA13}" dt="2020-12-14T07:30:13.511" v="305"/>
          <ac:spMkLst>
            <pc:docMk/>
            <pc:sldMk cId="2893679086" sldId="464"/>
            <ac:spMk id="37" creationId="{A0190BA1-8C82-45B1-98D4-9375C533808E}"/>
          </ac:spMkLst>
        </pc:spChg>
        <pc:spChg chg="mod">
          <ac:chgData name="王 丰" userId="e2d28181d5f44dcd" providerId="LiveId" clId="{463F7A73-2EC0-49C8-9DE8-65BB8E9CFA13}" dt="2020-12-14T07:30:13.511" v="305"/>
          <ac:spMkLst>
            <pc:docMk/>
            <pc:sldMk cId="2893679086" sldId="464"/>
            <ac:spMk id="38" creationId="{4E58B479-CE32-458A-B6A6-A739CDDDEC74}"/>
          </ac:spMkLst>
        </pc:spChg>
        <pc:spChg chg="mod">
          <ac:chgData name="王 丰" userId="e2d28181d5f44dcd" providerId="LiveId" clId="{463F7A73-2EC0-49C8-9DE8-65BB8E9CFA13}" dt="2020-12-14T07:30:13.511" v="305"/>
          <ac:spMkLst>
            <pc:docMk/>
            <pc:sldMk cId="2893679086" sldId="464"/>
            <ac:spMk id="39" creationId="{4993AFD9-08F5-44B3-B4A5-315F547C01D7}"/>
          </ac:spMkLst>
        </pc:spChg>
        <pc:spChg chg="mod">
          <ac:chgData name="王 丰" userId="e2d28181d5f44dcd" providerId="LiveId" clId="{463F7A73-2EC0-49C8-9DE8-65BB8E9CFA13}" dt="2020-12-14T07:30:13.511" v="305"/>
          <ac:spMkLst>
            <pc:docMk/>
            <pc:sldMk cId="2893679086" sldId="464"/>
            <ac:spMk id="40" creationId="{C71D9367-C36A-4A7B-B2AF-103B62A1FA83}"/>
          </ac:spMkLst>
        </pc:spChg>
        <pc:spChg chg="mod">
          <ac:chgData name="王 丰" userId="e2d28181d5f44dcd" providerId="LiveId" clId="{463F7A73-2EC0-49C8-9DE8-65BB8E9CFA13}" dt="2020-12-14T07:30:13.511" v="305"/>
          <ac:spMkLst>
            <pc:docMk/>
            <pc:sldMk cId="2893679086" sldId="464"/>
            <ac:spMk id="41" creationId="{579BADDB-1687-4CA6-A96A-8690DA4BD3F5}"/>
          </ac:spMkLst>
        </pc:spChg>
        <pc:spChg chg="mod">
          <ac:chgData name="王 丰" userId="e2d28181d5f44dcd" providerId="LiveId" clId="{463F7A73-2EC0-49C8-9DE8-65BB8E9CFA13}" dt="2020-12-14T07:30:13.511" v="305"/>
          <ac:spMkLst>
            <pc:docMk/>
            <pc:sldMk cId="2893679086" sldId="464"/>
            <ac:spMk id="42" creationId="{DC21068B-D5A7-434B-A08D-B1738ECFCFBE}"/>
          </ac:spMkLst>
        </pc:spChg>
        <pc:spChg chg="mod">
          <ac:chgData name="王 丰" userId="e2d28181d5f44dcd" providerId="LiveId" clId="{463F7A73-2EC0-49C8-9DE8-65BB8E9CFA13}" dt="2020-12-14T07:30:13.511" v="305"/>
          <ac:spMkLst>
            <pc:docMk/>
            <pc:sldMk cId="2893679086" sldId="464"/>
            <ac:spMk id="43" creationId="{D3CF7DFB-9601-4471-91BD-0911B99AA9B8}"/>
          </ac:spMkLst>
        </pc:spChg>
        <pc:spChg chg="mod">
          <ac:chgData name="王 丰" userId="e2d28181d5f44dcd" providerId="LiveId" clId="{463F7A73-2EC0-49C8-9DE8-65BB8E9CFA13}" dt="2020-12-14T07:30:13.511" v="305"/>
          <ac:spMkLst>
            <pc:docMk/>
            <pc:sldMk cId="2893679086" sldId="464"/>
            <ac:spMk id="44" creationId="{B4E2172B-2646-489C-AEF5-06C21F9662A5}"/>
          </ac:spMkLst>
        </pc:spChg>
        <pc:spChg chg="mod">
          <ac:chgData name="王 丰" userId="e2d28181d5f44dcd" providerId="LiveId" clId="{463F7A73-2EC0-49C8-9DE8-65BB8E9CFA13}" dt="2020-12-14T07:30:13.511" v="305"/>
          <ac:spMkLst>
            <pc:docMk/>
            <pc:sldMk cId="2893679086" sldId="464"/>
            <ac:spMk id="45" creationId="{FE2457A7-2050-4200-88E3-466EB1B7182B}"/>
          </ac:spMkLst>
        </pc:spChg>
        <pc:spChg chg="mod">
          <ac:chgData name="王 丰" userId="e2d28181d5f44dcd" providerId="LiveId" clId="{463F7A73-2EC0-49C8-9DE8-65BB8E9CFA13}" dt="2020-12-14T07:30:13.511" v="305"/>
          <ac:spMkLst>
            <pc:docMk/>
            <pc:sldMk cId="2893679086" sldId="464"/>
            <ac:spMk id="46" creationId="{B2BCCC4D-D347-4785-A0BE-2CA2202CC973}"/>
          </ac:spMkLst>
        </pc:spChg>
        <pc:spChg chg="mod">
          <ac:chgData name="王 丰" userId="e2d28181d5f44dcd" providerId="LiveId" clId="{463F7A73-2EC0-49C8-9DE8-65BB8E9CFA13}" dt="2020-12-14T07:30:13.511" v="305"/>
          <ac:spMkLst>
            <pc:docMk/>
            <pc:sldMk cId="2893679086" sldId="464"/>
            <ac:spMk id="47" creationId="{FFEC441C-63A9-4CB7-9551-5A560716CE4E}"/>
          </ac:spMkLst>
        </pc:spChg>
        <pc:spChg chg="mod">
          <ac:chgData name="王 丰" userId="e2d28181d5f44dcd" providerId="LiveId" clId="{463F7A73-2EC0-49C8-9DE8-65BB8E9CFA13}" dt="2020-12-14T07:30:13.511" v="305"/>
          <ac:spMkLst>
            <pc:docMk/>
            <pc:sldMk cId="2893679086" sldId="464"/>
            <ac:spMk id="48" creationId="{164FB3A9-EA32-43B3-BE8C-2EA8EE8147BD}"/>
          </ac:spMkLst>
        </pc:spChg>
        <pc:spChg chg="mod">
          <ac:chgData name="王 丰" userId="e2d28181d5f44dcd" providerId="LiveId" clId="{463F7A73-2EC0-49C8-9DE8-65BB8E9CFA13}" dt="2020-12-14T07:30:13.511" v="305"/>
          <ac:spMkLst>
            <pc:docMk/>
            <pc:sldMk cId="2893679086" sldId="464"/>
            <ac:spMk id="49" creationId="{8207DCD3-A20D-4740-863E-12210D099851}"/>
          </ac:spMkLst>
        </pc:spChg>
        <pc:spChg chg="mod">
          <ac:chgData name="王 丰" userId="e2d28181d5f44dcd" providerId="LiveId" clId="{463F7A73-2EC0-49C8-9DE8-65BB8E9CFA13}" dt="2020-12-14T07:30:13.511" v="305"/>
          <ac:spMkLst>
            <pc:docMk/>
            <pc:sldMk cId="2893679086" sldId="464"/>
            <ac:spMk id="50" creationId="{EF49E100-1B5C-483C-A887-6EDC512FAEDF}"/>
          </ac:spMkLst>
        </pc:spChg>
        <pc:spChg chg="mod">
          <ac:chgData name="王 丰" userId="e2d28181d5f44dcd" providerId="LiveId" clId="{463F7A73-2EC0-49C8-9DE8-65BB8E9CFA13}" dt="2020-12-14T07:30:13.511" v="305"/>
          <ac:spMkLst>
            <pc:docMk/>
            <pc:sldMk cId="2893679086" sldId="464"/>
            <ac:spMk id="51" creationId="{A79F5E9A-0E8C-404F-B87C-A52A742E9D73}"/>
          </ac:spMkLst>
        </pc:spChg>
        <pc:spChg chg="mod">
          <ac:chgData name="王 丰" userId="e2d28181d5f44dcd" providerId="LiveId" clId="{463F7A73-2EC0-49C8-9DE8-65BB8E9CFA13}" dt="2020-12-14T07:30:13.511" v="305"/>
          <ac:spMkLst>
            <pc:docMk/>
            <pc:sldMk cId="2893679086" sldId="464"/>
            <ac:spMk id="52" creationId="{E37988D2-DFD0-4A82-B9F4-84F4CA6292D4}"/>
          </ac:spMkLst>
        </pc:spChg>
        <pc:spChg chg="mod">
          <ac:chgData name="王 丰" userId="e2d28181d5f44dcd" providerId="LiveId" clId="{463F7A73-2EC0-49C8-9DE8-65BB8E9CFA13}" dt="2020-12-14T07:30:13.511" v="305"/>
          <ac:spMkLst>
            <pc:docMk/>
            <pc:sldMk cId="2893679086" sldId="464"/>
            <ac:spMk id="53" creationId="{F14D28CF-3D97-45DC-A85F-E4D7A742108F}"/>
          </ac:spMkLst>
        </pc:spChg>
        <pc:spChg chg="mod">
          <ac:chgData name="王 丰" userId="e2d28181d5f44dcd" providerId="LiveId" clId="{463F7A73-2EC0-49C8-9DE8-65BB8E9CFA13}" dt="2020-12-14T07:30:13.511" v="305"/>
          <ac:spMkLst>
            <pc:docMk/>
            <pc:sldMk cId="2893679086" sldId="464"/>
            <ac:spMk id="54" creationId="{86089E88-1244-468C-9E08-C7ACB1A905BA}"/>
          </ac:spMkLst>
        </pc:spChg>
        <pc:spChg chg="mod">
          <ac:chgData name="王 丰" userId="e2d28181d5f44dcd" providerId="LiveId" clId="{463F7A73-2EC0-49C8-9DE8-65BB8E9CFA13}" dt="2020-12-14T07:30:13.511" v="305"/>
          <ac:spMkLst>
            <pc:docMk/>
            <pc:sldMk cId="2893679086" sldId="464"/>
            <ac:spMk id="55" creationId="{C30F313D-9B8F-4CB1-9056-9DB818A37E2F}"/>
          </ac:spMkLst>
        </pc:spChg>
        <pc:spChg chg="mod">
          <ac:chgData name="王 丰" userId="e2d28181d5f44dcd" providerId="LiveId" clId="{463F7A73-2EC0-49C8-9DE8-65BB8E9CFA13}" dt="2020-12-14T07:30:13.511" v="305"/>
          <ac:spMkLst>
            <pc:docMk/>
            <pc:sldMk cId="2893679086" sldId="464"/>
            <ac:spMk id="56" creationId="{081317E3-0576-464A-A9A9-7B7939870E93}"/>
          </ac:spMkLst>
        </pc:spChg>
        <pc:spChg chg="mod">
          <ac:chgData name="王 丰" userId="e2d28181d5f44dcd" providerId="LiveId" clId="{463F7A73-2EC0-49C8-9DE8-65BB8E9CFA13}" dt="2020-12-14T07:30:13.511" v="305"/>
          <ac:spMkLst>
            <pc:docMk/>
            <pc:sldMk cId="2893679086" sldId="464"/>
            <ac:spMk id="57" creationId="{5B8136D6-745B-4D4E-9B55-A51507EF88D8}"/>
          </ac:spMkLst>
        </pc:spChg>
        <pc:spChg chg="mod">
          <ac:chgData name="王 丰" userId="e2d28181d5f44dcd" providerId="LiveId" clId="{463F7A73-2EC0-49C8-9DE8-65BB8E9CFA13}" dt="2020-12-14T07:30:13.511" v="305"/>
          <ac:spMkLst>
            <pc:docMk/>
            <pc:sldMk cId="2893679086" sldId="464"/>
            <ac:spMk id="58" creationId="{51D72566-943B-4028-B71D-78E4685A8686}"/>
          </ac:spMkLst>
        </pc:spChg>
        <pc:spChg chg="mod">
          <ac:chgData name="王 丰" userId="e2d28181d5f44dcd" providerId="LiveId" clId="{463F7A73-2EC0-49C8-9DE8-65BB8E9CFA13}" dt="2020-12-14T07:30:13.511" v="305"/>
          <ac:spMkLst>
            <pc:docMk/>
            <pc:sldMk cId="2893679086" sldId="464"/>
            <ac:spMk id="59" creationId="{45C0D3F1-AED1-4E81-BDFC-DD524C5093C0}"/>
          </ac:spMkLst>
        </pc:spChg>
        <pc:spChg chg="mod">
          <ac:chgData name="王 丰" userId="e2d28181d5f44dcd" providerId="LiveId" clId="{463F7A73-2EC0-49C8-9DE8-65BB8E9CFA13}" dt="2020-12-14T07:30:13.511" v="305"/>
          <ac:spMkLst>
            <pc:docMk/>
            <pc:sldMk cId="2893679086" sldId="464"/>
            <ac:spMk id="60" creationId="{AE6828AA-A3B0-48E9-B77E-7EDDC4126415}"/>
          </ac:spMkLst>
        </pc:spChg>
        <pc:spChg chg="mod">
          <ac:chgData name="王 丰" userId="e2d28181d5f44dcd" providerId="LiveId" clId="{463F7A73-2EC0-49C8-9DE8-65BB8E9CFA13}" dt="2020-12-14T07:30:13.511" v="305"/>
          <ac:spMkLst>
            <pc:docMk/>
            <pc:sldMk cId="2893679086" sldId="464"/>
            <ac:spMk id="61" creationId="{7E94FAF9-FC72-4494-91AC-25AF6A33BD98}"/>
          </ac:spMkLst>
        </pc:spChg>
        <pc:spChg chg="mod">
          <ac:chgData name="王 丰" userId="e2d28181d5f44dcd" providerId="LiveId" clId="{463F7A73-2EC0-49C8-9DE8-65BB8E9CFA13}" dt="2020-12-14T07:30:13.511" v="305"/>
          <ac:spMkLst>
            <pc:docMk/>
            <pc:sldMk cId="2893679086" sldId="464"/>
            <ac:spMk id="62" creationId="{A008EBE5-9972-47C7-B043-6F64E2CF3DFF}"/>
          </ac:spMkLst>
        </pc:spChg>
        <pc:spChg chg="mod">
          <ac:chgData name="王 丰" userId="e2d28181d5f44dcd" providerId="LiveId" clId="{463F7A73-2EC0-49C8-9DE8-65BB8E9CFA13}" dt="2020-12-14T07:30:13.511" v="305"/>
          <ac:spMkLst>
            <pc:docMk/>
            <pc:sldMk cId="2893679086" sldId="464"/>
            <ac:spMk id="63" creationId="{15CAD633-57D6-46A9-BE00-ED2D12067C72}"/>
          </ac:spMkLst>
        </pc:spChg>
        <pc:spChg chg="mod">
          <ac:chgData name="王 丰" userId="e2d28181d5f44dcd" providerId="LiveId" clId="{463F7A73-2EC0-49C8-9DE8-65BB8E9CFA13}" dt="2020-12-14T07:30:13.511" v="305"/>
          <ac:spMkLst>
            <pc:docMk/>
            <pc:sldMk cId="2893679086" sldId="464"/>
            <ac:spMk id="64" creationId="{C156D5F1-3330-42FF-AFD5-4C9F6437B59F}"/>
          </ac:spMkLst>
        </pc:spChg>
        <pc:spChg chg="mod">
          <ac:chgData name="王 丰" userId="e2d28181d5f44dcd" providerId="LiveId" clId="{463F7A73-2EC0-49C8-9DE8-65BB8E9CFA13}" dt="2020-12-14T07:30:13.511" v="305"/>
          <ac:spMkLst>
            <pc:docMk/>
            <pc:sldMk cId="2893679086" sldId="464"/>
            <ac:spMk id="65" creationId="{7A5FB86D-9E71-459B-9A12-43C125284C62}"/>
          </ac:spMkLst>
        </pc:spChg>
        <pc:spChg chg="mod">
          <ac:chgData name="王 丰" userId="e2d28181d5f44dcd" providerId="LiveId" clId="{463F7A73-2EC0-49C8-9DE8-65BB8E9CFA13}" dt="2020-12-14T07:30:13.511" v="305"/>
          <ac:spMkLst>
            <pc:docMk/>
            <pc:sldMk cId="2893679086" sldId="464"/>
            <ac:spMk id="66" creationId="{493A5D70-D4CB-49C8-AD22-E41A937A705D}"/>
          </ac:spMkLst>
        </pc:spChg>
        <pc:spChg chg="mod">
          <ac:chgData name="王 丰" userId="e2d28181d5f44dcd" providerId="LiveId" clId="{463F7A73-2EC0-49C8-9DE8-65BB8E9CFA13}" dt="2020-12-14T07:30:13.511" v="305"/>
          <ac:spMkLst>
            <pc:docMk/>
            <pc:sldMk cId="2893679086" sldId="464"/>
            <ac:spMk id="67" creationId="{CE81288D-67C4-40F0-95C4-3FB00013879B}"/>
          </ac:spMkLst>
        </pc:spChg>
        <pc:spChg chg="mod">
          <ac:chgData name="王 丰" userId="e2d28181d5f44dcd" providerId="LiveId" clId="{463F7A73-2EC0-49C8-9DE8-65BB8E9CFA13}" dt="2020-12-14T07:30:13.511" v="305"/>
          <ac:spMkLst>
            <pc:docMk/>
            <pc:sldMk cId="2893679086" sldId="464"/>
            <ac:spMk id="68" creationId="{8EDCA96C-1F78-492D-9518-33EE9ED482AA}"/>
          </ac:spMkLst>
        </pc:spChg>
        <pc:spChg chg="mod">
          <ac:chgData name="王 丰" userId="e2d28181d5f44dcd" providerId="LiveId" clId="{463F7A73-2EC0-49C8-9DE8-65BB8E9CFA13}" dt="2020-12-14T07:30:13.511" v="305"/>
          <ac:spMkLst>
            <pc:docMk/>
            <pc:sldMk cId="2893679086" sldId="464"/>
            <ac:spMk id="69" creationId="{B85AB148-2FE2-47B9-9E60-6B359E78BF19}"/>
          </ac:spMkLst>
        </pc:spChg>
        <pc:spChg chg="mod">
          <ac:chgData name="王 丰" userId="e2d28181d5f44dcd" providerId="LiveId" clId="{463F7A73-2EC0-49C8-9DE8-65BB8E9CFA13}" dt="2020-12-14T07:30:13.511" v="305"/>
          <ac:spMkLst>
            <pc:docMk/>
            <pc:sldMk cId="2893679086" sldId="464"/>
            <ac:spMk id="70" creationId="{3F3EECFC-760A-4F4E-BF33-BAB4B25F5E4A}"/>
          </ac:spMkLst>
        </pc:spChg>
        <pc:spChg chg="mod">
          <ac:chgData name="王 丰" userId="e2d28181d5f44dcd" providerId="LiveId" clId="{463F7A73-2EC0-49C8-9DE8-65BB8E9CFA13}" dt="2020-12-14T07:30:13.511" v="305"/>
          <ac:spMkLst>
            <pc:docMk/>
            <pc:sldMk cId="2893679086" sldId="464"/>
            <ac:spMk id="71" creationId="{7FF309D1-54EC-4368-83B9-7814384D7525}"/>
          </ac:spMkLst>
        </pc:spChg>
        <pc:spChg chg="mod">
          <ac:chgData name="王 丰" userId="e2d28181d5f44dcd" providerId="LiveId" clId="{463F7A73-2EC0-49C8-9DE8-65BB8E9CFA13}" dt="2020-12-14T07:30:13.511" v="305"/>
          <ac:spMkLst>
            <pc:docMk/>
            <pc:sldMk cId="2893679086" sldId="464"/>
            <ac:spMk id="72" creationId="{1140C247-E21C-426E-9F20-805FCD4885EF}"/>
          </ac:spMkLst>
        </pc:spChg>
        <pc:spChg chg="mod">
          <ac:chgData name="王 丰" userId="e2d28181d5f44dcd" providerId="LiveId" clId="{463F7A73-2EC0-49C8-9DE8-65BB8E9CFA13}" dt="2020-12-14T07:30:13.511" v="305"/>
          <ac:spMkLst>
            <pc:docMk/>
            <pc:sldMk cId="2893679086" sldId="464"/>
            <ac:spMk id="73" creationId="{6B2C2B84-04DC-4ED8-BA97-0724942022DC}"/>
          </ac:spMkLst>
        </pc:spChg>
        <pc:spChg chg="mod">
          <ac:chgData name="王 丰" userId="e2d28181d5f44dcd" providerId="LiveId" clId="{463F7A73-2EC0-49C8-9DE8-65BB8E9CFA13}" dt="2020-12-14T07:30:13.511" v="305"/>
          <ac:spMkLst>
            <pc:docMk/>
            <pc:sldMk cId="2893679086" sldId="464"/>
            <ac:spMk id="74" creationId="{E0D20D24-C400-41B0-BF12-34B6EDF06542}"/>
          </ac:spMkLst>
        </pc:spChg>
        <pc:spChg chg="mod">
          <ac:chgData name="王 丰" userId="e2d28181d5f44dcd" providerId="LiveId" clId="{463F7A73-2EC0-49C8-9DE8-65BB8E9CFA13}" dt="2020-12-14T07:30:13.511" v="305"/>
          <ac:spMkLst>
            <pc:docMk/>
            <pc:sldMk cId="2893679086" sldId="464"/>
            <ac:spMk id="75" creationId="{283FEC9C-CA93-44F1-AC81-102CEBBAE9D3}"/>
          </ac:spMkLst>
        </pc:spChg>
        <pc:spChg chg="mod">
          <ac:chgData name="王 丰" userId="e2d28181d5f44dcd" providerId="LiveId" clId="{463F7A73-2EC0-49C8-9DE8-65BB8E9CFA13}" dt="2020-12-14T07:30:13.511" v="305"/>
          <ac:spMkLst>
            <pc:docMk/>
            <pc:sldMk cId="2893679086" sldId="464"/>
            <ac:spMk id="76" creationId="{8130ABAA-356F-42B7-ACB9-7DBA56D6CDAF}"/>
          </ac:spMkLst>
        </pc:spChg>
        <pc:spChg chg="mod">
          <ac:chgData name="王 丰" userId="e2d28181d5f44dcd" providerId="LiveId" clId="{463F7A73-2EC0-49C8-9DE8-65BB8E9CFA13}" dt="2020-12-14T07:30:13.511" v="305"/>
          <ac:spMkLst>
            <pc:docMk/>
            <pc:sldMk cId="2893679086" sldId="464"/>
            <ac:spMk id="77" creationId="{9538B2A7-F88D-4017-BC66-0426D4A0BC89}"/>
          </ac:spMkLst>
        </pc:spChg>
        <pc:spChg chg="mod">
          <ac:chgData name="王 丰" userId="e2d28181d5f44dcd" providerId="LiveId" clId="{463F7A73-2EC0-49C8-9DE8-65BB8E9CFA13}" dt="2020-12-14T07:30:13.511" v="305"/>
          <ac:spMkLst>
            <pc:docMk/>
            <pc:sldMk cId="2893679086" sldId="464"/>
            <ac:spMk id="78" creationId="{E2E87941-F61D-4F05-BF95-3AA688608F1B}"/>
          </ac:spMkLst>
        </pc:spChg>
        <pc:spChg chg="mod">
          <ac:chgData name="王 丰" userId="e2d28181d5f44dcd" providerId="LiveId" clId="{463F7A73-2EC0-49C8-9DE8-65BB8E9CFA13}" dt="2020-12-14T07:30:13.511" v="305"/>
          <ac:spMkLst>
            <pc:docMk/>
            <pc:sldMk cId="2893679086" sldId="464"/>
            <ac:spMk id="79" creationId="{91DAF60C-903A-42C8-ABAC-E27A57CD0AE7}"/>
          </ac:spMkLst>
        </pc:spChg>
        <pc:spChg chg="mod">
          <ac:chgData name="王 丰" userId="e2d28181d5f44dcd" providerId="LiveId" clId="{463F7A73-2EC0-49C8-9DE8-65BB8E9CFA13}" dt="2020-12-14T07:30:13.511" v="305"/>
          <ac:spMkLst>
            <pc:docMk/>
            <pc:sldMk cId="2893679086" sldId="464"/>
            <ac:spMk id="80" creationId="{22358AF7-24AB-42B1-8E46-1185BA9CA203}"/>
          </ac:spMkLst>
        </pc:spChg>
        <pc:spChg chg="mod">
          <ac:chgData name="王 丰" userId="e2d28181d5f44dcd" providerId="LiveId" clId="{463F7A73-2EC0-49C8-9DE8-65BB8E9CFA13}" dt="2020-12-14T07:30:13.511" v="305"/>
          <ac:spMkLst>
            <pc:docMk/>
            <pc:sldMk cId="2893679086" sldId="464"/>
            <ac:spMk id="81" creationId="{868CE51C-F5B7-4605-B52E-16691B0A71FF}"/>
          </ac:spMkLst>
        </pc:spChg>
        <pc:spChg chg="mod">
          <ac:chgData name="王 丰" userId="e2d28181d5f44dcd" providerId="LiveId" clId="{463F7A73-2EC0-49C8-9DE8-65BB8E9CFA13}" dt="2020-12-14T07:30:13.511" v="305"/>
          <ac:spMkLst>
            <pc:docMk/>
            <pc:sldMk cId="2893679086" sldId="464"/>
            <ac:spMk id="82" creationId="{EA432ECB-50F5-4269-BE34-CE8124E095CC}"/>
          </ac:spMkLst>
        </pc:spChg>
        <pc:spChg chg="mod">
          <ac:chgData name="王 丰" userId="e2d28181d5f44dcd" providerId="LiveId" clId="{463F7A73-2EC0-49C8-9DE8-65BB8E9CFA13}" dt="2020-12-14T07:30:13.511" v="305"/>
          <ac:spMkLst>
            <pc:docMk/>
            <pc:sldMk cId="2893679086" sldId="464"/>
            <ac:spMk id="83" creationId="{48B8A226-8B24-4E85-B1AB-803A0BC5182A}"/>
          </ac:spMkLst>
        </pc:spChg>
        <pc:spChg chg="mod">
          <ac:chgData name="王 丰" userId="e2d28181d5f44dcd" providerId="LiveId" clId="{463F7A73-2EC0-49C8-9DE8-65BB8E9CFA13}" dt="2020-12-14T07:30:13.511" v="305"/>
          <ac:spMkLst>
            <pc:docMk/>
            <pc:sldMk cId="2893679086" sldId="464"/>
            <ac:spMk id="84" creationId="{FEA42088-1AA0-4BC6-AA9F-4752E8F5604C}"/>
          </ac:spMkLst>
        </pc:spChg>
        <pc:spChg chg="mod">
          <ac:chgData name="王 丰" userId="e2d28181d5f44dcd" providerId="LiveId" clId="{463F7A73-2EC0-49C8-9DE8-65BB8E9CFA13}" dt="2020-12-14T07:30:13.511" v="305"/>
          <ac:spMkLst>
            <pc:docMk/>
            <pc:sldMk cId="2893679086" sldId="464"/>
            <ac:spMk id="85" creationId="{8D6843DA-228A-44A3-945B-F5646DAEA3EB}"/>
          </ac:spMkLst>
        </pc:spChg>
        <pc:spChg chg="mod">
          <ac:chgData name="王 丰" userId="e2d28181d5f44dcd" providerId="LiveId" clId="{463F7A73-2EC0-49C8-9DE8-65BB8E9CFA13}" dt="2020-12-14T07:30:13.511" v="305"/>
          <ac:spMkLst>
            <pc:docMk/>
            <pc:sldMk cId="2893679086" sldId="464"/>
            <ac:spMk id="86" creationId="{1EAFAE37-5653-4B84-BE94-176AE7109990}"/>
          </ac:spMkLst>
        </pc:spChg>
        <pc:spChg chg="mod">
          <ac:chgData name="王 丰" userId="e2d28181d5f44dcd" providerId="LiveId" clId="{463F7A73-2EC0-49C8-9DE8-65BB8E9CFA13}" dt="2020-12-14T07:30:13.511" v="305"/>
          <ac:spMkLst>
            <pc:docMk/>
            <pc:sldMk cId="2893679086" sldId="464"/>
            <ac:spMk id="87" creationId="{776D647D-2CFF-48EA-8B0C-A93326A57120}"/>
          </ac:spMkLst>
        </pc:spChg>
        <pc:spChg chg="mod">
          <ac:chgData name="王 丰" userId="e2d28181d5f44dcd" providerId="LiveId" clId="{463F7A73-2EC0-49C8-9DE8-65BB8E9CFA13}" dt="2020-12-14T07:30:13.511" v="305"/>
          <ac:spMkLst>
            <pc:docMk/>
            <pc:sldMk cId="2893679086" sldId="464"/>
            <ac:spMk id="88" creationId="{AAD58BD3-CF44-47E8-A9DE-D8F79CEFFF1E}"/>
          </ac:spMkLst>
        </pc:spChg>
        <pc:spChg chg="mod">
          <ac:chgData name="王 丰" userId="e2d28181d5f44dcd" providerId="LiveId" clId="{463F7A73-2EC0-49C8-9DE8-65BB8E9CFA13}" dt="2020-12-14T07:30:13.511" v="305"/>
          <ac:spMkLst>
            <pc:docMk/>
            <pc:sldMk cId="2893679086" sldId="464"/>
            <ac:spMk id="89" creationId="{B2C7478E-08C2-4F27-A23F-161473FB8992}"/>
          </ac:spMkLst>
        </pc:spChg>
        <pc:spChg chg="mod">
          <ac:chgData name="王 丰" userId="e2d28181d5f44dcd" providerId="LiveId" clId="{463F7A73-2EC0-49C8-9DE8-65BB8E9CFA13}" dt="2020-12-14T07:30:13.511" v="305"/>
          <ac:spMkLst>
            <pc:docMk/>
            <pc:sldMk cId="2893679086" sldId="464"/>
            <ac:spMk id="90" creationId="{20350347-5805-40EA-ACA1-CF8686585672}"/>
          </ac:spMkLst>
        </pc:spChg>
        <pc:spChg chg="mod">
          <ac:chgData name="王 丰" userId="e2d28181d5f44dcd" providerId="LiveId" clId="{463F7A73-2EC0-49C8-9DE8-65BB8E9CFA13}" dt="2020-12-14T07:30:13.511" v="305"/>
          <ac:spMkLst>
            <pc:docMk/>
            <pc:sldMk cId="2893679086" sldId="464"/>
            <ac:spMk id="91" creationId="{64754483-049E-477A-9D07-5B758E692AED}"/>
          </ac:spMkLst>
        </pc:spChg>
        <pc:spChg chg="mod">
          <ac:chgData name="王 丰" userId="e2d28181d5f44dcd" providerId="LiveId" clId="{463F7A73-2EC0-49C8-9DE8-65BB8E9CFA13}" dt="2020-12-14T07:30:13.511" v="305"/>
          <ac:spMkLst>
            <pc:docMk/>
            <pc:sldMk cId="2893679086" sldId="464"/>
            <ac:spMk id="92" creationId="{CC2AD05E-6030-4C74-9F2B-C6D30C312022}"/>
          </ac:spMkLst>
        </pc:spChg>
        <pc:spChg chg="mod">
          <ac:chgData name="王 丰" userId="e2d28181d5f44dcd" providerId="LiveId" clId="{463F7A73-2EC0-49C8-9DE8-65BB8E9CFA13}" dt="2020-12-14T07:30:13.511" v="305"/>
          <ac:spMkLst>
            <pc:docMk/>
            <pc:sldMk cId="2893679086" sldId="464"/>
            <ac:spMk id="93" creationId="{ADD2C199-F055-40AC-B554-890F091B03E2}"/>
          </ac:spMkLst>
        </pc:spChg>
        <pc:spChg chg="mod">
          <ac:chgData name="王 丰" userId="e2d28181d5f44dcd" providerId="LiveId" clId="{463F7A73-2EC0-49C8-9DE8-65BB8E9CFA13}" dt="2020-12-14T07:30:13.511" v="305"/>
          <ac:spMkLst>
            <pc:docMk/>
            <pc:sldMk cId="2893679086" sldId="464"/>
            <ac:spMk id="94" creationId="{1E3A5137-D92A-4643-9087-24E4A6A3AE66}"/>
          </ac:spMkLst>
        </pc:spChg>
        <pc:spChg chg="mod">
          <ac:chgData name="王 丰" userId="e2d28181d5f44dcd" providerId="LiveId" clId="{463F7A73-2EC0-49C8-9DE8-65BB8E9CFA13}" dt="2020-12-14T07:30:13.511" v="305"/>
          <ac:spMkLst>
            <pc:docMk/>
            <pc:sldMk cId="2893679086" sldId="464"/>
            <ac:spMk id="95" creationId="{630F712F-810A-4E34-9014-EB1D90A4E7A2}"/>
          </ac:spMkLst>
        </pc:spChg>
        <pc:spChg chg="mod">
          <ac:chgData name="王 丰" userId="e2d28181d5f44dcd" providerId="LiveId" clId="{463F7A73-2EC0-49C8-9DE8-65BB8E9CFA13}" dt="2020-12-14T07:30:13.511" v="305"/>
          <ac:spMkLst>
            <pc:docMk/>
            <pc:sldMk cId="2893679086" sldId="464"/>
            <ac:spMk id="96" creationId="{1EFB1EDA-4B49-4BF9-AA80-2B351F360F4C}"/>
          </ac:spMkLst>
        </pc:spChg>
        <pc:spChg chg="mod">
          <ac:chgData name="王 丰" userId="e2d28181d5f44dcd" providerId="LiveId" clId="{463F7A73-2EC0-49C8-9DE8-65BB8E9CFA13}" dt="2020-12-14T07:30:13.511" v="305"/>
          <ac:spMkLst>
            <pc:docMk/>
            <pc:sldMk cId="2893679086" sldId="464"/>
            <ac:spMk id="97" creationId="{90C6DD7F-6883-46E5-AE1D-61BD0E25C646}"/>
          </ac:spMkLst>
        </pc:spChg>
        <pc:spChg chg="mod">
          <ac:chgData name="王 丰" userId="e2d28181d5f44dcd" providerId="LiveId" clId="{463F7A73-2EC0-49C8-9DE8-65BB8E9CFA13}" dt="2020-12-14T07:30:13.511" v="305"/>
          <ac:spMkLst>
            <pc:docMk/>
            <pc:sldMk cId="2893679086" sldId="464"/>
            <ac:spMk id="98" creationId="{5B28F17A-2B00-44F4-9184-0F076C2AC61C}"/>
          </ac:spMkLst>
        </pc:spChg>
        <pc:spChg chg="mod">
          <ac:chgData name="王 丰" userId="e2d28181d5f44dcd" providerId="LiveId" clId="{463F7A73-2EC0-49C8-9DE8-65BB8E9CFA13}" dt="2020-12-14T07:30:13.511" v="305"/>
          <ac:spMkLst>
            <pc:docMk/>
            <pc:sldMk cId="2893679086" sldId="464"/>
            <ac:spMk id="99" creationId="{85727866-7B76-4E84-987A-7677FCAF3F13}"/>
          </ac:spMkLst>
        </pc:spChg>
        <pc:spChg chg="mod">
          <ac:chgData name="王 丰" userId="e2d28181d5f44dcd" providerId="LiveId" clId="{463F7A73-2EC0-49C8-9DE8-65BB8E9CFA13}" dt="2020-12-14T07:30:13.511" v="305"/>
          <ac:spMkLst>
            <pc:docMk/>
            <pc:sldMk cId="2893679086" sldId="464"/>
            <ac:spMk id="100" creationId="{F2CC21AB-B6E9-453C-8A6A-A62BBB676BC5}"/>
          </ac:spMkLst>
        </pc:spChg>
        <pc:grpChg chg="add mod">
          <ac:chgData name="王 丰" userId="e2d28181d5f44dcd" providerId="LiveId" clId="{463F7A73-2EC0-49C8-9DE8-65BB8E9CFA13}" dt="2020-12-14T07:30:15.738" v="306" actId="1076"/>
          <ac:grpSpMkLst>
            <pc:docMk/>
            <pc:sldMk cId="2893679086" sldId="464"/>
            <ac:grpSpMk id="8" creationId="{AA73CFCD-D245-4DD8-92B6-7DF5EA42D4EC}"/>
          </ac:grpSpMkLst>
        </pc:grpChg>
        <pc:picChg chg="del">
          <ac:chgData name="王 丰" userId="e2d28181d5f44dcd" providerId="LiveId" clId="{463F7A73-2EC0-49C8-9DE8-65BB8E9CFA13}" dt="2020-12-14T07:23:19.223" v="263" actId="478"/>
          <ac:picMkLst>
            <pc:docMk/>
            <pc:sldMk cId="2893679086" sldId="464"/>
            <ac:picMk id="7" creationId="{C946C7C3-70CD-4748-93E0-C1B16EFABE77}"/>
          </ac:picMkLst>
        </pc:picChg>
        <pc:picChg chg="mod">
          <ac:chgData name="王 丰" userId="e2d28181d5f44dcd" providerId="LiveId" clId="{463F7A73-2EC0-49C8-9DE8-65BB8E9CFA13}" dt="2020-12-14T07:30:13.511" v="305"/>
          <ac:picMkLst>
            <pc:docMk/>
            <pc:sldMk cId="2893679086" sldId="464"/>
            <ac:picMk id="9" creationId="{23166176-F6AC-4749-8976-C6D810850416}"/>
          </ac:picMkLst>
        </pc:picChg>
      </pc:sldChg>
      <pc:sldChg chg="modSp add mod">
        <pc:chgData name="王 丰" userId="e2d28181d5f44dcd" providerId="LiveId" clId="{463F7A73-2EC0-49C8-9DE8-65BB8E9CFA13}" dt="2020-12-14T07:31:01.308" v="322"/>
        <pc:sldMkLst>
          <pc:docMk/>
          <pc:sldMk cId="818897059" sldId="465"/>
        </pc:sldMkLst>
        <pc:spChg chg="mod">
          <ac:chgData name="王 丰" userId="e2d28181d5f44dcd" providerId="LiveId" clId="{463F7A73-2EC0-49C8-9DE8-65BB8E9CFA13}" dt="2020-12-14T07:31:01.308" v="322"/>
          <ac:spMkLst>
            <pc:docMk/>
            <pc:sldMk cId="818897059" sldId="465"/>
            <ac:spMk id="5" creationId="{00000000-0000-0000-0000-000000000000}"/>
          </ac:spMkLst>
        </pc:spChg>
      </pc:sldChg>
      <pc:sldChg chg="addSp delSp modSp add mod">
        <pc:chgData name="王 丰" userId="e2d28181d5f44dcd" providerId="LiveId" clId="{463F7A73-2EC0-49C8-9DE8-65BB8E9CFA13}" dt="2020-12-15T00:27:32.169" v="1500" actId="5793"/>
        <pc:sldMkLst>
          <pc:docMk/>
          <pc:sldMk cId="3400718255" sldId="466"/>
        </pc:sldMkLst>
        <pc:spChg chg="add mod">
          <ac:chgData name="王 丰" userId="e2d28181d5f44dcd" providerId="LiveId" clId="{463F7A73-2EC0-49C8-9DE8-65BB8E9CFA13}" dt="2020-12-15T00:27:32.169" v="1500" actId="5793"/>
          <ac:spMkLst>
            <pc:docMk/>
            <pc:sldMk cId="3400718255" sldId="466"/>
            <ac:spMk id="5" creationId="{7341B42A-7ECB-4A84-B7BF-78F618E39000}"/>
          </ac:spMkLst>
        </pc:spChg>
        <pc:spChg chg="del">
          <ac:chgData name="王 丰" userId="e2d28181d5f44dcd" providerId="LiveId" clId="{463F7A73-2EC0-49C8-9DE8-65BB8E9CFA13}" dt="2020-12-14T07:57:50.277" v="428" actId="478"/>
          <ac:spMkLst>
            <pc:docMk/>
            <pc:sldMk cId="3400718255" sldId="466"/>
            <ac:spMk id="101" creationId="{68F7276F-4E4E-4D8E-96D1-170FFFB3886A}"/>
          </ac:spMkLst>
        </pc:spChg>
        <pc:spChg chg="mod">
          <ac:chgData name="王 丰" userId="e2d28181d5f44dcd" providerId="LiveId" clId="{463F7A73-2EC0-49C8-9DE8-65BB8E9CFA13}" dt="2020-12-14T07:57:52.810" v="430" actId="1076"/>
          <ac:spMkLst>
            <pc:docMk/>
            <pc:sldMk cId="3400718255" sldId="466"/>
            <ac:spMk id="5131" creationId="{00000000-0000-0000-0000-000000000000}"/>
          </ac:spMkLst>
        </pc:spChg>
        <pc:picChg chg="add mod">
          <ac:chgData name="王 丰" userId="e2d28181d5f44dcd" providerId="LiveId" clId="{463F7A73-2EC0-49C8-9DE8-65BB8E9CFA13}" dt="2020-12-14T07:58:10.213" v="436" actId="1076"/>
          <ac:picMkLst>
            <pc:docMk/>
            <pc:sldMk cId="3400718255" sldId="466"/>
            <ac:picMk id="6" creationId="{66E13A78-63FF-4F1C-9C6D-55ED837342F5}"/>
          </ac:picMkLst>
        </pc:picChg>
        <pc:picChg chg="del">
          <ac:chgData name="王 丰" userId="e2d28181d5f44dcd" providerId="LiveId" clId="{463F7A73-2EC0-49C8-9DE8-65BB8E9CFA13}" dt="2020-12-14T07:57:48.576" v="426" actId="478"/>
          <ac:picMkLst>
            <pc:docMk/>
            <pc:sldMk cId="3400718255" sldId="466"/>
            <ac:picMk id="102" creationId="{122FCF70-9F13-4D8F-8E7C-C4BD57905CBB}"/>
          </ac:picMkLst>
        </pc:picChg>
      </pc:sldChg>
      <pc:sldChg chg="addSp delSp modSp add mod">
        <pc:chgData name="王 丰" userId="e2d28181d5f44dcd" providerId="LiveId" clId="{463F7A73-2EC0-49C8-9DE8-65BB8E9CFA13}" dt="2020-12-15T00:28:08.995" v="1537" actId="12"/>
        <pc:sldMkLst>
          <pc:docMk/>
          <pc:sldMk cId="372780350" sldId="467"/>
        </pc:sldMkLst>
        <pc:spChg chg="del">
          <ac:chgData name="王 丰" userId="e2d28181d5f44dcd" providerId="LiveId" clId="{463F7A73-2EC0-49C8-9DE8-65BB8E9CFA13}" dt="2020-12-14T07:58:53.087" v="442" actId="478"/>
          <ac:spMkLst>
            <pc:docMk/>
            <pc:sldMk cId="372780350" sldId="467"/>
            <ac:spMk id="5" creationId="{7341B42A-7ECB-4A84-B7BF-78F618E39000}"/>
          </ac:spMkLst>
        </pc:spChg>
        <pc:spChg chg="add mod">
          <ac:chgData name="王 丰" userId="e2d28181d5f44dcd" providerId="LiveId" clId="{463F7A73-2EC0-49C8-9DE8-65BB8E9CFA13}" dt="2020-12-15T00:28:08.995" v="1537" actId="12"/>
          <ac:spMkLst>
            <pc:docMk/>
            <pc:sldMk cId="372780350" sldId="467"/>
            <ac:spMk id="7" creationId="{33E5AC07-3B75-4566-A78D-E1F7816633D2}"/>
          </ac:spMkLst>
        </pc:spChg>
        <pc:picChg chg="del">
          <ac:chgData name="王 丰" userId="e2d28181d5f44dcd" providerId="LiveId" clId="{463F7A73-2EC0-49C8-9DE8-65BB8E9CFA13}" dt="2020-12-14T07:58:50.791" v="441" actId="478"/>
          <ac:picMkLst>
            <pc:docMk/>
            <pc:sldMk cId="372780350" sldId="467"/>
            <ac:picMk id="6" creationId="{66E13A78-63FF-4F1C-9C6D-55ED837342F5}"/>
          </ac:picMkLst>
        </pc:picChg>
        <pc:picChg chg="add mod">
          <ac:chgData name="王 丰" userId="e2d28181d5f44dcd" providerId="LiveId" clId="{463F7A73-2EC0-49C8-9DE8-65BB8E9CFA13}" dt="2020-12-14T14:31:26.697" v="1417" actId="1076"/>
          <ac:picMkLst>
            <pc:docMk/>
            <pc:sldMk cId="372780350" sldId="467"/>
            <ac:picMk id="8" creationId="{2CA7CD2F-CD0C-4EEB-B174-AEBC65EC1D2A}"/>
          </ac:picMkLst>
        </pc:picChg>
      </pc:sldChg>
      <pc:sldChg chg="modSp add del mod">
        <pc:chgData name="王 丰" userId="e2d28181d5f44dcd" providerId="LiveId" clId="{463F7A73-2EC0-49C8-9DE8-65BB8E9CFA13}" dt="2020-12-14T12:48:11.714" v="619" actId="47"/>
        <pc:sldMkLst>
          <pc:docMk/>
          <pc:sldMk cId="1465907479" sldId="468"/>
        </pc:sldMkLst>
        <pc:spChg chg="mod">
          <ac:chgData name="王 丰" userId="e2d28181d5f44dcd" providerId="LiveId" clId="{463F7A73-2EC0-49C8-9DE8-65BB8E9CFA13}" dt="2020-12-14T08:00:16.062" v="465"/>
          <ac:spMkLst>
            <pc:docMk/>
            <pc:sldMk cId="1465907479" sldId="468"/>
            <ac:spMk id="5" creationId="{00000000-0000-0000-0000-000000000000}"/>
          </ac:spMkLst>
        </pc:spChg>
      </pc:sldChg>
      <pc:sldChg chg="modSp add mod">
        <pc:chgData name="王 丰" userId="e2d28181d5f44dcd" providerId="LiveId" clId="{463F7A73-2EC0-49C8-9DE8-65BB8E9CFA13}" dt="2020-12-14T13:33:25.790" v="1006"/>
        <pc:sldMkLst>
          <pc:docMk/>
          <pc:sldMk cId="4076968805" sldId="469"/>
        </pc:sldMkLst>
        <pc:spChg chg="mod">
          <ac:chgData name="王 丰" userId="e2d28181d5f44dcd" providerId="LiveId" clId="{463F7A73-2EC0-49C8-9DE8-65BB8E9CFA13}" dt="2020-12-14T13:33:25.790" v="1006"/>
          <ac:spMkLst>
            <pc:docMk/>
            <pc:sldMk cId="4076968805" sldId="469"/>
            <ac:spMk id="5" creationId="{00000000-0000-0000-0000-000000000000}"/>
          </ac:spMkLst>
        </pc:spChg>
      </pc:sldChg>
      <pc:sldChg chg="addSp delSp modSp add mod">
        <pc:chgData name="王 丰" userId="e2d28181d5f44dcd" providerId="LiveId" clId="{463F7A73-2EC0-49C8-9DE8-65BB8E9CFA13}" dt="2020-12-14T13:22:30.294" v="853" actId="113"/>
        <pc:sldMkLst>
          <pc:docMk/>
          <pc:sldMk cId="1575372471" sldId="470"/>
        </pc:sldMkLst>
        <pc:spChg chg="mod">
          <ac:chgData name="王 丰" userId="e2d28181d5f44dcd" providerId="LiveId" clId="{463F7A73-2EC0-49C8-9DE8-65BB8E9CFA13}" dt="2020-12-14T13:22:30.294" v="853" actId="113"/>
          <ac:spMkLst>
            <pc:docMk/>
            <pc:sldMk cId="1575372471" sldId="470"/>
            <ac:spMk id="8" creationId="{3DE025BA-7928-425E-876B-A2E10BF9501E}"/>
          </ac:spMkLst>
        </pc:spChg>
        <pc:spChg chg="del">
          <ac:chgData name="王 丰" userId="e2d28181d5f44dcd" providerId="LiveId" clId="{463F7A73-2EC0-49C8-9DE8-65BB8E9CFA13}" dt="2020-12-14T13:20:44.460" v="790" actId="478"/>
          <ac:spMkLst>
            <pc:docMk/>
            <pc:sldMk cId="1575372471" sldId="470"/>
            <ac:spMk id="9" creationId="{916156F7-1A8F-468D-9ACC-1DCB7A6A76E4}"/>
          </ac:spMkLst>
        </pc:spChg>
        <pc:picChg chg="del">
          <ac:chgData name="王 丰" userId="e2d28181d5f44dcd" providerId="LiveId" clId="{463F7A73-2EC0-49C8-9DE8-65BB8E9CFA13}" dt="2020-12-14T13:20:42.959" v="789" actId="478"/>
          <ac:picMkLst>
            <pc:docMk/>
            <pc:sldMk cId="1575372471" sldId="470"/>
            <ac:picMk id="3" creationId="{B905ACCC-F12D-496C-9227-89AE13B181FD}"/>
          </ac:picMkLst>
        </pc:picChg>
        <pc:picChg chg="add mod">
          <ac:chgData name="王 丰" userId="e2d28181d5f44dcd" providerId="LiveId" clId="{463F7A73-2EC0-49C8-9DE8-65BB8E9CFA13}" dt="2020-12-14T13:20:47.962" v="792" actId="1076"/>
          <ac:picMkLst>
            <pc:docMk/>
            <pc:sldMk cId="1575372471" sldId="470"/>
            <ac:picMk id="4" creationId="{2976399C-C671-465C-90E6-1462CF216718}"/>
          </ac:picMkLst>
        </pc:picChg>
      </pc:sldChg>
      <pc:sldChg chg="addSp delSp modSp add del mod">
        <pc:chgData name="王 丰" userId="e2d28181d5f44dcd" providerId="LiveId" clId="{463F7A73-2EC0-49C8-9DE8-65BB8E9CFA13}" dt="2020-12-14T12:48:14.239" v="620" actId="47"/>
        <pc:sldMkLst>
          <pc:docMk/>
          <pc:sldMk cId="2822909659" sldId="470"/>
        </pc:sldMkLst>
        <pc:spChg chg="add mod">
          <ac:chgData name="王 丰" userId="e2d28181d5f44dcd" providerId="LiveId" clId="{463F7A73-2EC0-49C8-9DE8-65BB8E9CFA13}" dt="2020-12-14T12:41:58.565" v="600" actId="5793"/>
          <ac:spMkLst>
            <pc:docMk/>
            <pc:sldMk cId="2822909659" sldId="470"/>
            <ac:spMk id="3" creationId="{275E19A0-A513-43BC-9D08-A03CD4DEE06F}"/>
          </ac:spMkLst>
        </pc:spChg>
        <pc:spChg chg="add mod">
          <ac:chgData name="王 丰" userId="e2d28181d5f44dcd" providerId="LiveId" clId="{463F7A73-2EC0-49C8-9DE8-65BB8E9CFA13}" dt="2020-12-14T12:43:19.965" v="618"/>
          <ac:spMkLst>
            <pc:docMk/>
            <pc:sldMk cId="2822909659" sldId="470"/>
            <ac:spMk id="6" creationId="{5DAE8ED3-E2CC-4EA7-ACEB-0B444596B770}"/>
          </ac:spMkLst>
        </pc:spChg>
        <pc:spChg chg="del">
          <ac:chgData name="王 丰" userId="e2d28181d5f44dcd" providerId="LiveId" clId="{463F7A73-2EC0-49C8-9DE8-65BB8E9CFA13}" dt="2020-12-14T08:50:59.217" v="501" actId="478"/>
          <ac:spMkLst>
            <pc:docMk/>
            <pc:sldMk cId="2822909659" sldId="470"/>
            <ac:spMk id="100" creationId="{1B6C160E-EB0E-458D-9FD3-239CFA9F3926}"/>
          </ac:spMkLst>
        </pc:spChg>
        <pc:spChg chg="mod">
          <ac:chgData name="王 丰" userId="e2d28181d5f44dcd" providerId="LiveId" clId="{463F7A73-2EC0-49C8-9DE8-65BB8E9CFA13}" dt="2020-12-14T08:50:56.570" v="500"/>
          <ac:spMkLst>
            <pc:docMk/>
            <pc:sldMk cId="2822909659" sldId="470"/>
            <ac:spMk id="5131" creationId="{00000000-0000-0000-0000-000000000000}"/>
          </ac:spMkLst>
        </pc:spChg>
        <pc:picChg chg="add mod">
          <ac:chgData name="王 丰" userId="e2d28181d5f44dcd" providerId="LiveId" clId="{463F7A73-2EC0-49C8-9DE8-65BB8E9CFA13}" dt="2020-12-14T12:42:41.272" v="614" actId="1076"/>
          <ac:picMkLst>
            <pc:docMk/>
            <pc:sldMk cId="2822909659" sldId="470"/>
            <ac:picMk id="4" creationId="{61DAF0CF-3B6D-48D2-AF52-204837B199DB}"/>
          </ac:picMkLst>
        </pc:picChg>
        <pc:picChg chg="del">
          <ac:chgData name="王 丰" userId="e2d28181d5f44dcd" providerId="LiveId" clId="{463F7A73-2EC0-49C8-9DE8-65BB8E9CFA13}" dt="2020-12-14T08:51:01.333" v="502" actId="478"/>
          <ac:picMkLst>
            <pc:docMk/>
            <pc:sldMk cId="2822909659" sldId="470"/>
            <ac:picMk id="101" creationId="{C7CE1817-D17A-480F-B6B5-D2BA1CD47036}"/>
          </ac:picMkLst>
        </pc:picChg>
        <pc:picChg chg="del">
          <ac:chgData name="王 丰" userId="e2d28181d5f44dcd" providerId="LiveId" clId="{463F7A73-2EC0-49C8-9DE8-65BB8E9CFA13}" dt="2020-12-14T08:51:03.460" v="503" actId="478"/>
          <ac:picMkLst>
            <pc:docMk/>
            <pc:sldMk cId="2822909659" sldId="470"/>
            <ac:picMk id="102" creationId="{490464E0-2C9B-40D7-A058-40C78F9B546D}"/>
          </ac:picMkLst>
        </pc:picChg>
      </pc:sldChg>
      <pc:sldChg chg="add del">
        <pc:chgData name="王 丰" userId="e2d28181d5f44dcd" providerId="LiveId" clId="{463F7A73-2EC0-49C8-9DE8-65BB8E9CFA13}" dt="2020-12-14T13:32:53.867" v="988" actId="47"/>
        <pc:sldMkLst>
          <pc:docMk/>
          <pc:sldMk cId="2066305033" sldId="471"/>
        </pc:sldMkLst>
      </pc:sldChg>
      <pc:sldChg chg="addSp delSp modSp add del mod">
        <pc:chgData name="王 丰" userId="e2d28181d5f44dcd" providerId="LiveId" clId="{463F7A73-2EC0-49C8-9DE8-65BB8E9CFA13}" dt="2020-12-14T12:48:15.161" v="621" actId="47"/>
        <pc:sldMkLst>
          <pc:docMk/>
          <pc:sldMk cId="2093173275" sldId="471"/>
        </pc:sldMkLst>
        <pc:spChg chg="del mod">
          <ac:chgData name="王 丰" userId="e2d28181d5f44dcd" providerId="LiveId" clId="{463F7A73-2EC0-49C8-9DE8-65BB8E9CFA13}" dt="2020-12-14T12:41:30.367" v="580" actId="478"/>
          <ac:spMkLst>
            <pc:docMk/>
            <pc:sldMk cId="2093173275" sldId="471"/>
            <ac:spMk id="3" creationId="{275E19A0-A513-43BC-9D08-A03CD4DEE06F}"/>
          </ac:spMkLst>
        </pc:spChg>
        <pc:spChg chg="add mod">
          <ac:chgData name="王 丰" userId="e2d28181d5f44dcd" providerId="LiveId" clId="{463F7A73-2EC0-49C8-9DE8-65BB8E9CFA13}" dt="2020-12-14T12:41:55.321" v="599" actId="5793"/>
          <ac:spMkLst>
            <pc:docMk/>
            <pc:sldMk cId="2093173275" sldId="471"/>
            <ac:spMk id="5" creationId="{72CA6CC4-52B3-4DE2-A301-0052442A68B1}"/>
          </ac:spMkLst>
        </pc:spChg>
        <pc:picChg chg="del">
          <ac:chgData name="王 丰" userId="e2d28181d5f44dcd" providerId="LiveId" clId="{463F7A73-2EC0-49C8-9DE8-65BB8E9CFA13}" dt="2020-12-14T12:35:19.661" v="567" actId="478"/>
          <ac:picMkLst>
            <pc:docMk/>
            <pc:sldMk cId="2093173275" sldId="471"/>
            <ac:picMk id="4" creationId="{61DAF0CF-3B6D-48D2-AF52-204837B199DB}"/>
          </ac:picMkLst>
        </pc:picChg>
        <pc:picChg chg="add mod">
          <ac:chgData name="王 丰" userId="e2d28181d5f44dcd" providerId="LiveId" clId="{463F7A73-2EC0-49C8-9DE8-65BB8E9CFA13}" dt="2020-12-14T12:42:27.673" v="611" actId="14100"/>
          <ac:picMkLst>
            <pc:docMk/>
            <pc:sldMk cId="2093173275" sldId="471"/>
            <ac:picMk id="6" creationId="{035A833A-AF02-41BD-BFEA-E0C6964BB85E}"/>
          </ac:picMkLst>
        </pc:picChg>
        <pc:picChg chg="add mod">
          <ac:chgData name="王 丰" userId="e2d28181d5f44dcd" providerId="LiveId" clId="{463F7A73-2EC0-49C8-9DE8-65BB8E9CFA13}" dt="2020-12-14T12:42:30.177" v="613" actId="1076"/>
          <ac:picMkLst>
            <pc:docMk/>
            <pc:sldMk cId="2093173275" sldId="471"/>
            <ac:picMk id="8" creationId="{FF2D59F1-20C9-4D99-A381-7375C15E4696}"/>
          </ac:picMkLst>
        </pc:picChg>
      </pc:sldChg>
      <pc:sldChg chg="addSp delSp modSp add mod">
        <pc:chgData name="王 丰" userId="e2d28181d5f44dcd" providerId="LiveId" clId="{463F7A73-2EC0-49C8-9DE8-65BB8E9CFA13}" dt="2020-12-14T13:32:47.803" v="987" actId="1076"/>
        <pc:sldMkLst>
          <pc:docMk/>
          <pc:sldMk cId="3225275010" sldId="472"/>
        </pc:sldMkLst>
        <pc:spChg chg="mod">
          <ac:chgData name="王 丰" userId="e2d28181d5f44dcd" providerId="LiveId" clId="{463F7A73-2EC0-49C8-9DE8-65BB8E9CFA13}" dt="2020-12-14T13:32:42.864" v="986" actId="20577"/>
          <ac:spMkLst>
            <pc:docMk/>
            <pc:sldMk cId="3225275010" sldId="472"/>
            <ac:spMk id="8" creationId="{3DE025BA-7928-425E-876B-A2E10BF9501E}"/>
          </ac:spMkLst>
        </pc:spChg>
        <pc:picChg chg="add mod">
          <ac:chgData name="王 丰" userId="e2d28181d5f44dcd" providerId="LiveId" clId="{463F7A73-2EC0-49C8-9DE8-65BB8E9CFA13}" dt="2020-12-14T13:32:47.803" v="987" actId="1076"/>
          <ac:picMkLst>
            <pc:docMk/>
            <pc:sldMk cId="3225275010" sldId="472"/>
            <ac:picMk id="3" creationId="{A5FEBA67-3A2A-4F3B-9B53-E1BAB1010FA1}"/>
          </ac:picMkLst>
        </pc:picChg>
        <pc:picChg chg="del">
          <ac:chgData name="王 丰" userId="e2d28181d5f44dcd" providerId="LiveId" clId="{463F7A73-2EC0-49C8-9DE8-65BB8E9CFA13}" dt="2020-12-14T13:31:11.526" v="936" actId="478"/>
          <ac:picMkLst>
            <pc:docMk/>
            <pc:sldMk cId="3225275010" sldId="472"/>
            <ac:picMk id="4" creationId="{2976399C-C671-465C-90E6-1462CF216718}"/>
          </ac:picMkLst>
        </pc:picChg>
      </pc:sldChg>
      <pc:sldChg chg="addSp delSp modSp add mod">
        <pc:chgData name="王 丰" userId="e2d28181d5f44dcd" providerId="LiveId" clId="{463F7A73-2EC0-49C8-9DE8-65BB8E9CFA13}" dt="2020-12-14T13:45:17.564" v="1224" actId="1076"/>
        <pc:sldMkLst>
          <pc:docMk/>
          <pc:sldMk cId="985471320" sldId="473"/>
        </pc:sldMkLst>
        <pc:spChg chg="del">
          <ac:chgData name="王 丰" userId="e2d28181d5f44dcd" providerId="LiveId" clId="{463F7A73-2EC0-49C8-9DE8-65BB8E9CFA13}" dt="2020-12-14T13:43:44.369" v="1216" actId="478"/>
          <ac:spMkLst>
            <pc:docMk/>
            <pc:sldMk cId="985471320" sldId="473"/>
            <ac:spMk id="5" creationId="{1FF0495A-9824-4370-8699-99F6DDD17680}"/>
          </ac:spMkLst>
        </pc:spChg>
        <pc:grpChg chg="del">
          <ac:chgData name="王 丰" userId="e2d28181d5f44dcd" providerId="LiveId" clId="{463F7A73-2EC0-49C8-9DE8-65BB8E9CFA13}" dt="2020-12-14T13:43:45.104" v="1217" actId="478"/>
          <ac:grpSpMkLst>
            <pc:docMk/>
            <pc:sldMk cId="985471320" sldId="473"/>
            <ac:grpSpMk id="8" creationId="{AA73CFCD-D245-4DD8-92B6-7DF5EA42D4EC}"/>
          </ac:grpSpMkLst>
        </pc:grpChg>
        <pc:picChg chg="add mod">
          <ac:chgData name="王 丰" userId="e2d28181d5f44dcd" providerId="LiveId" clId="{463F7A73-2EC0-49C8-9DE8-65BB8E9CFA13}" dt="2020-12-14T13:45:16.108" v="1223" actId="1076"/>
          <ac:picMkLst>
            <pc:docMk/>
            <pc:sldMk cId="985471320" sldId="473"/>
            <ac:picMk id="3" creationId="{0934DF04-F291-4635-9C9C-AF0390EEA441}"/>
          </ac:picMkLst>
        </pc:picChg>
        <pc:picChg chg="add mod">
          <ac:chgData name="王 丰" userId="e2d28181d5f44dcd" providerId="LiveId" clId="{463F7A73-2EC0-49C8-9DE8-65BB8E9CFA13}" dt="2020-12-14T13:45:17.564" v="1224" actId="1076"/>
          <ac:picMkLst>
            <pc:docMk/>
            <pc:sldMk cId="985471320" sldId="473"/>
            <ac:picMk id="6" creationId="{0C498CF3-1E3C-4FEA-BBDD-34AC415C70EA}"/>
          </ac:picMkLst>
        </pc:picChg>
      </pc:sldChg>
      <pc:sldChg chg="modSp add del mod">
        <pc:chgData name="王 丰" userId="e2d28181d5f44dcd" providerId="LiveId" clId="{463F7A73-2EC0-49C8-9DE8-65BB8E9CFA13}" dt="2020-12-14T13:35:23.747" v="1068" actId="47"/>
        <pc:sldMkLst>
          <pc:docMk/>
          <pc:sldMk cId="2114950925" sldId="473"/>
        </pc:sldMkLst>
        <pc:spChg chg="mod">
          <ac:chgData name="王 丰" userId="e2d28181d5f44dcd" providerId="LiveId" clId="{463F7A73-2EC0-49C8-9DE8-65BB8E9CFA13}" dt="2020-12-14T13:33:37.432" v="1017"/>
          <ac:spMkLst>
            <pc:docMk/>
            <pc:sldMk cId="2114950925" sldId="473"/>
            <ac:spMk id="5" creationId="{00000000-0000-0000-0000-000000000000}"/>
          </ac:spMkLst>
        </pc:spChg>
      </pc:sldChg>
      <pc:sldChg chg="addSp delSp modSp add del mod">
        <pc:chgData name="王 丰" userId="e2d28181d5f44dcd" providerId="LiveId" clId="{463F7A73-2EC0-49C8-9DE8-65BB8E9CFA13}" dt="2020-12-14T13:42:36.430" v="1214" actId="47"/>
        <pc:sldMkLst>
          <pc:docMk/>
          <pc:sldMk cId="2986663903" sldId="473"/>
        </pc:sldMkLst>
        <pc:spChg chg="del">
          <ac:chgData name="王 丰" userId="e2d28181d5f44dcd" providerId="LiveId" clId="{463F7A73-2EC0-49C8-9DE8-65BB8E9CFA13}" dt="2020-12-14T13:41:31.096" v="1209" actId="478"/>
          <ac:spMkLst>
            <pc:docMk/>
            <pc:sldMk cId="2986663903" sldId="473"/>
            <ac:spMk id="5" creationId="{1FF0495A-9824-4370-8699-99F6DDD17680}"/>
          </ac:spMkLst>
        </pc:spChg>
        <pc:grpChg chg="del">
          <ac:chgData name="王 丰" userId="e2d28181d5f44dcd" providerId="LiveId" clId="{463F7A73-2EC0-49C8-9DE8-65BB8E9CFA13}" dt="2020-12-14T13:41:31.727" v="1210" actId="478"/>
          <ac:grpSpMkLst>
            <pc:docMk/>
            <pc:sldMk cId="2986663903" sldId="473"/>
            <ac:grpSpMk id="8" creationId="{AA73CFCD-D245-4DD8-92B6-7DF5EA42D4EC}"/>
          </ac:grpSpMkLst>
        </pc:grpChg>
        <pc:picChg chg="add mod">
          <ac:chgData name="王 丰" userId="e2d28181d5f44dcd" providerId="LiveId" clId="{463F7A73-2EC0-49C8-9DE8-65BB8E9CFA13}" dt="2020-12-14T13:41:40.809" v="1213" actId="1076"/>
          <ac:picMkLst>
            <pc:docMk/>
            <pc:sldMk cId="2986663903" sldId="473"/>
            <ac:picMk id="3" creationId="{630F6590-B943-40A7-8BFF-06425EA42293}"/>
          </ac:picMkLst>
        </pc:picChg>
      </pc:sldChg>
      <pc:sldChg chg="addSp delSp modSp add mod">
        <pc:chgData name="王 丰" userId="e2d28181d5f44dcd" providerId="LiveId" clId="{463F7A73-2EC0-49C8-9DE8-65BB8E9CFA13}" dt="2020-12-15T00:26:58.686" v="1493" actId="5793"/>
        <pc:sldMkLst>
          <pc:docMk/>
          <pc:sldMk cId="2182943801" sldId="474"/>
        </pc:sldMkLst>
        <pc:spChg chg="del mod">
          <ac:chgData name="王 丰" userId="e2d28181d5f44dcd" providerId="LiveId" clId="{463F7A73-2EC0-49C8-9DE8-65BB8E9CFA13}" dt="2020-12-14T14:28:17.993" v="1366" actId="478"/>
          <ac:spMkLst>
            <pc:docMk/>
            <pc:sldMk cId="2182943801" sldId="474"/>
            <ac:spMk id="5" creationId="{BE406129-FF30-4FA0-A4A7-E706E27BD071}"/>
          </ac:spMkLst>
        </pc:spChg>
        <pc:spChg chg="mod">
          <ac:chgData name="王 丰" userId="e2d28181d5f44dcd" providerId="LiveId" clId="{463F7A73-2EC0-49C8-9DE8-65BB8E9CFA13}" dt="2020-12-15T00:26:58.686" v="1493" actId="5793"/>
          <ac:spMkLst>
            <pc:docMk/>
            <pc:sldMk cId="2182943801" sldId="474"/>
            <ac:spMk id="101" creationId="{68F7276F-4E4E-4D8E-96D1-170FFFB3886A}"/>
          </ac:spMkLst>
        </pc:spChg>
        <pc:picChg chg="add mod">
          <ac:chgData name="王 丰" userId="e2d28181d5f44dcd" providerId="LiveId" clId="{463F7A73-2EC0-49C8-9DE8-65BB8E9CFA13}" dt="2020-12-14T14:28:15.450" v="1364" actId="1076"/>
          <ac:picMkLst>
            <pc:docMk/>
            <pc:sldMk cId="2182943801" sldId="474"/>
            <ac:picMk id="3" creationId="{0B5F82C9-2E55-41AE-9041-F4168781198D}"/>
          </ac:picMkLst>
        </pc:picChg>
        <pc:picChg chg="del">
          <ac:chgData name="王 丰" userId="e2d28181d5f44dcd" providerId="LiveId" clId="{463F7A73-2EC0-49C8-9DE8-65BB8E9CFA13}" dt="2020-12-14T14:25:45.434" v="1294" actId="478"/>
          <ac:picMkLst>
            <pc:docMk/>
            <pc:sldMk cId="2182943801" sldId="474"/>
            <ac:picMk id="102" creationId="{122FCF70-9F13-4D8F-8E7C-C4BD57905CBB}"/>
          </ac:picMkLst>
        </pc:picChg>
      </pc:sldChg>
      <pc:sldChg chg="addSp delSp modSp add mod modAnim">
        <pc:chgData name="王 丰" userId="e2d28181d5f44dcd" providerId="LiveId" clId="{463F7A73-2EC0-49C8-9DE8-65BB8E9CFA13}" dt="2020-12-14T14:36:35.222" v="1459"/>
        <pc:sldMkLst>
          <pc:docMk/>
          <pc:sldMk cId="2235000729" sldId="475"/>
        </pc:sldMkLst>
        <pc:spChg chg="del">
          <ac:chgData name="王 丰" userId="e2d28181d5f44dcd" providerId="LiveId" clId="{463F7A73-2EC0-49C8-9DE8-65BB8E9CFA13}" dt="2020-12-14T14:32:38.401" v="1439" actId="478"/>
          <ac:spMkLst>
            <pc:docMk/>
            <pc:sldMk cId="2235000729" sldId="475"/>
            <ac:spMk id="7" creationId="{33E5AC07-3B75-4566-A78D-E1F7816633D2}"/>
          </ac:spMkLst>
        </pc:spChg>
        <pc:picChg chg="add del mod">
          <ac:chgData name="王 丰" userId="e2d28181d5f44dcd" providerId="LiveId" clId="{463F7A73-2EC0-49C8-9DE8-65BB8E9CFA13}" dt="2020-12-14T14:33:37.135" v="1444" actId="478"/>
          <ac:picMkLst>
            <pc:docMk/>
            <pc:sldMk cId="2235000729" sldId="475"/>
            <ac:picMk id="3" creationId="{4B4531C5-D9EE-45C3-BEAD-5C588070A48F}"/>
          </ac:picMkLst>
        </pc:picChg>
        <pc:picChg chg="add mod">
          <ac:chgData name="王 丰" userId="e2d28181d5f44dcd" providerId="LiveId" clId="{463F7A73-2EC0-49C8-9DE8-65BB8E9CFA13}" dt="2020-12-14T14:34:57.323" v="1454" actId="1076"/>
          <ac:picMkLst>
            <pc:docMk/>
            <pc:sldMk cId="2235000729" sldId="475"/>
            <ac:picMk id="5" creationId="{715DB68B-F21C-4611-8DA3-14D974D658ED}"/>
          </ac:picMkLst>
        </pc:picChg>
        <pc:picChg chg="del mod">
          <ac:chgData name="王 丰" userId="e2d28181d5f44dcd" providerId="LiveId" clId="{463F7A73-2EC0-49C8-9DE8-65BB8E9CFA13}" dt="2020-12-14T14:32:37.351" v="1438" actId="478"/>
          <ac:picMkLst>
            <pc:docMk/>
            <pc:sldMk cId="2235000729" sldId="475"/>
            <ac:picMk id="8" creationId="{2CA7CD2F-CD0C-4EEB-B174-AEBC65EC1D2A}"/>
          </ac:picMkLst>
        </pc:picChg>
        <pc:picChg chg="add mod">
          <ac:chgData name="王 丰" userId="e2d28181d5f44dcd" providerId="LiveId" clId="{463F7A73-2EC0-49C8-9DE8-65BB8E9CFA13}" dt="2020-12-14T14:36:03.834" v="1456" actId="1076"/>
          <ac:picMkLst>
            <pc:docMk/>
            <pc:sldMk cId="2235000729" sldId="475"/>
            <ac:picMk id="9" creationId="{B5BF7B4F-3D3A-4545-8DE0-5D6D46CFE49B}"/>
          </ac:picMkLst>
        </pc:picChg>
      </pc:sldChg>
      <pc:sldChg chg="addSp delSp modSp add mod">
        <pc:chgData name="王 丰" userId="e2d28181d5f44dcd" providerId="LiveId" clId="{463F7A73-2EC0-49C8-9DE8-65BB8E9CFA13}" dt="2020-12-14T14:42:00.265" v="1467" actId="1076"/>
        <pc:sldMkLst>
          <pc:docMk/>
          <pc:sldMk cId="4129223830" sldId="476"/>
        </pc:sldMkLst>
        <pc:spChg chg="del">
          <ac:chgData name="王 丰" userId="e2d28181d5f44dcd" providerId="LiveId" clId="{463F7A73-2EC0-49C8-9DE8-65BB8E9CFA13}" dt="2020-12-14T14:36:59.474" v="1462" actId="478"/>
          <ac:spMkLst>
            <pc:docMk/>
            <pc:sldMk cId="4129223830" sldId="476"/>
            <ac:spMk id="8" creationId="{3DE025BA-7928-425E-876B-A2E10BF9501E}"/>
          </ac:spMkLst>
        </pc:spChg>
        <pc:picChg chg="del">
          <ac:chgData name="王 丰" userId="e2d28181d5f44dcd" providerId="LiveId" clId="{463F7A73-2EC0-49C8-9DE8-65BB8E9CFA13}" dt="2020-12-14T14:36:57.642" v="1461" actId="478"/>
          <ac:picMkLst>
            <pc:docMk/>
            <pc:sldMk cId="4129223830" sldId="476"/>
            <ac:picMk id="3" creationId="{A5FEBA67-3A2A-4F3B-9B53-E1BAB1010FA1}"/>
          </ac:picMkLst>
        </pc:picChg>
        <pc:picChg chg="add mod">
          <ac:chgData name="王 丰" userId="e2d28181d5f44dcd" providerId="LiveId" clId="{463F7A73-2EC0-49C8-9DE8-65BB8E9CFA13}" dt="2020-12-14T14:42:00.265" v="1467" actId="1076"/>
          <ac:picMkLst>
            <pc:docMk/>
            <pc:sldMk cId="4129223830" sldId="476"/>
            <ac:picMk id="4" creationId="{1483AEA6-4CC1-4D9D-86B4-3387786D5ADC}"/>
          </ac:picMkLst>
        </pc:picChg>
        <pc:picChg chg="add del mod">
          <ac:chgData name="王 丰" userId="e2d28181d5f44dcd" providerId="LiveId" clId="{463F7A73-2EC0-49C8-9DE8-65BB8E9CFA13}" dt="2020-12-14T14:41:56.309" v="1466" actId="478"/>
          <ac:picMkLst>
            <pc:docMk/>
            <pc:sldMk cId="4129223830" sldId="476"/>
            <ac:picMk id="6" creationId="{3538A61E-58E5-46A0-A062-848B58BA5452}"/>
          </ac:picMkLst>
        </pc:picChg>
      </pc:sldChg>
      <pc:sldChg chg="modSp add mod">
        <pc:chgData name="王 丰" userId="e2d28181d5f44dcd" providerId="LiveId" clId="{463F7A73-2EC0-49C8-9DE8-65BB8E9CFA13}" dt="2020-12-15T00:28:31.079" v="1559"/>
        <pc:sldMkLst>
          <pc:docMk/>
          <pc:sldMk cId="4103530590" sldId="477"/>
        </pc:sldMkLst>
        <pc:spChg chg="mod">
          <ac:chgData name="王 丰" userId="e2d28181d5f44dcd" providerId="LiveId" clId="{463F7A73-2EC0-49C8-9DE8-65BB8E9CFA13}" dt="2020-12-15T00:28:31.079" v="1559"/>
          <ac:spMkLst>
            <pc:docMk/>
            <pc:sldMk cId="4103530590" sldId="477"/>
            <ac:spMk id="5" creationId="{00000000-0000-0000-0000-000000000000}"/>
          </ac:spMkLst>
        </pc:spChg>
      </pc:sldChg>
    </pc:docChg>
  </pc:docChgLst>
  <pc:docChgLst>
    <pc:chgData name="王 丰" userId="e2d28181d5f44dcd" providerId="LiveId" clId="{04F88FA9-CF7E-4898-891A-69C6A0725EB7}"/>
    <pc:docChg chg="undo redo custSel addSld delSld modSld sldOrd">
      <pc:chgData name="王 丰" userId="e2d28181d5f44dcd" providerId="LiveId" clId="{04F88FA9-CF7E-4898-891A-69C6A0725EB7}" dt="2020-09-23T15:04:46.122" v="1243" actId="1076"/>
      <pc:docMkLst>
        <pc:docMk/>
      </pc:docMkLst>
      <pc:sldChg chg="delSp modSp mod">
        <pc:chgData name="王 丰" userId="e2d28181d5f44dcd" providerId="LiveId" clId="{04F88FA9-CF7E-4898-891A-69C6A0725EB7}" dt="2020-09-23T14:29:10.035" v="815" actId="20577"/>
        <pc:sldMkLst>
          <pc:docMk/>
          <pc:sldMk cId="0" sldId="400"/>
        </pc:sldMkLst>
        <pc:spChg chg="mod">
          <ac:chgData name="王 丰" userId="e2d28181d5f44dcd" providerId="LiveId" clId="{04F88FA9-CF7E-4898-891A-69C6A0725EB7}" dt="2020-09-23T14:29:10.035" v="815" actId="20577"/>
          <ac:spMkLst>
            <pc:docMk/>
            <pc:sldMk cId="0" sldId="400"/>
            <ac:spMk id="3" creationId="{00000000-0000-0000-0000-000000000000}"/>
          </ac:spMkLst>
        </pc:spChg>
        <pc:spChg chg="del">
          <ac:chgData name="王 丰" userId="e2d28181d5f44dcd" providerId="LiveId" clId="{04F88FA9-CF7E-4898-891A-69C6A0725EB7}" dt="2020-09-23T14:29:03.244" v="800" actId="478"/>
          <ac:spMkLst>
            <pc:docMk/>
            <pc:sldMk cId="0" sldId="400"/>
            <ac:spMk id="4" creationId="{00000000-0000-0000-0000-000000000000}"/>
          </ac:spMkLst>
        </pc:spChg>
        <pc:spChg chg="mod">
          <ac:chgData name="王 丰" userId="e2d28181d5f44dcd" providerId="LiveId" clId="{04F88FA9-CF7E-4898-891A-69C6A0725EB7}" dt="2020-09-23T14:28:33.002" v="772" actId="20577"/>
          <ac:spMkLst>
            <pc:docMk/>
            <pc:sldMk cId="0" sldId="400"/>
            <ac:spMk id="6" creationId="{00000000-0000-0000-0000-000000000000}"/>
          </ac:spMkLst>
        </pc:spChg>
      </pc:sldChg>
      <pc:sldChg chg="modSp mod">
        <pc:chgData name="王 丰" userId="e2d28181d5f44dcd" providerId="LiveId" clId="{04F88FA9-CF7E-4898-891A-69C6A0725EB7}" dt="2020-09-23T14:27:33.044" v="756"/>
        <pc:sldMkLst>
          <pc:docMk/>
          <pc:sldMk cId="0" sldId="402"/>
        </pc:sldMkLst>
        <pc:spChg chg="mod">
          <ac:chgData name="王 丰" userId="e2d28181d5f44dcd" providerId="LiveId" clId="{04F88FA9-CF7E-4898-891A-69C6A0725EB7}" dt="2020-09-23T14:27:33.044" v="756"/>
          <ac:spMkLst>
            <pc:docMk/>
            <pc:sldMk cId="0" sldId="402"/>
            <ac:spMk id="5" creationId="{00000000-0000-0000-0000-000000000000}"/>
          </ac:spMkLst>
        </pc:spChg>
      </pc:sldChg>
      <pc:sldChg chg="addSp delSp modSp del mod">
        <pc:chgData name="王 丰" userId="e2d28181d5f44dcd" providerId="LiveId" clId="{04F88FA9-CF7E-4898-891A-69C6A0725EB7}" dt="2020-09-23T12:55:21.318" v="35" actId="47"/>
        <pc:sldMkLst>
          <pc:docMk/>
          <pc:sldMk cId="0" sldId="404"/>
        </pc:sldMkLst>
        <pc:spChg chg="add mod">
          <ac:chgData name="王 丰" userId="e2d28181d5f44dcd" providerId="LiveId" clId="{04F88FA9-CF7E-4898-891A-69C6A0725EB7}" dt="2020-09-23T12:54:59.166" v="26" actId="1076"/>
          <ac:spMkLst>
            <pc:docMk/>
            <pc:sldMk cId="0" sldId="404"/>
            <ac:spMk id="3" creationId="{0B28F203-6BD0-4FFF-9120-E329CA1A23F1}"/>
          </ac:spMkLst>
        </pc:spChg>
        <pc:spChg chg="add mod">
          <ac:chgData name="王 丰" userId="e2d28181d5f44dcd" providerId="LiveId" clId="{04F88FA9-CF7E-4898-891A-69C6A0725EB7}" dt="2020-09-23T12:55:02.007" v="27" actId="1076"/>
          <ac:spMkLst>
            <pc:docMk/>
            <pc:sldMk cId="0" sldId="404"/>
            <ac:spMk id="4" creationId="{5A8F7E83-32BB-4C29-994F-7FCFAB270F38}"/>
          </ac:spMkLst>
        </pc:spChg>
        <pc:spChg chg="del">
          <ac:chgData name="王 丰" userId="e2d28181d5f44dcd" providerId="LiveId" clId="{04F88FA9-CF7E-4898-891A-69C6A0725EB7}" dt="2020-09-23T12:53:20.900" v="6" actId="478"/>
          <ac:spMkLst>
            <pc:docMk/>
            <pc:sldMk cId="0" sldId="404"/>
            <ac:spMk id="7" creationId="{00000000-0000-0000-0000-000000000000}"/>
          </ac:spMkLst>
        </pc:spChg>
        <pc:spChg chg="del">
          <ac:chgData name="王 丰" userId="e2d28181d5f44dcd" providerId="LiveId" clId="{04F88FA9-CF7E-4898-891A-69C6A0725EB7}" dt="2020-09-23T12:53:19.383" v="5" actId="478"/>
          <ac:spMkLst>
            <pc:docMk/>
            <pc:sldMk cId="0" sldId="404"/>
            <ac:spMk id="5131" creationId="{00000000-0000-0000-0000-000000000000}"/>
          </ac:spMkLst>
        </pc:spChg>
        <pc:picChg chg="del">
          <ac:chgData name="王 丰" userId="e2d28181d5f44dcd" providerId="LiveId" clId="{04F88FA9-CF7E-4898-891A-69C6A0725EB7}" dt="2020-09-23T12:53:22.467" v="8" actId="478"/>
          <ac:picMkLst>
            <pc:docMk/>
            <pc:sldMk cId="0" sldId="404"/>
            <ac:picMk id="2" creationId="{00000000-0000-0000-0000-000000000000}"/>
          </ac:picMkLst>
        </pc:picChg>
        <pc:picChg chg="del">
          <ac:chgData name="王 丰" userId="e2d28181d5f44dcd" providerId="LiveId" clId="{04F88FA9-CF7E-4898-891A-69C6A0725EB7}" dt="2020-09-23T12:53:21.873" v="7" actId="478"/>
          <ac:picMkLst>
            <pc:docMk/>
            <pc:sldMk cId="0" sldId="404"/>
            <ac:picMk id="5" creationId="{00000000-0000-0000-0000-000000000000}"/>
          </ac:picMkLst>
        </pc:picChg>
      </pc:sldChg>
      <pc:sldChg chg="del">
        <pc:chgData name="王 丰" userId="e2d28181d5f44dcd" providerId="LiveId" clId="{04F88FA9-CF7E-4898-891A-69C6A0725EB7}" dt="2020-09-23T14:11:07.256" v="676" actId="47"/>
        <pc:sldMkLst>
          <pc:docMk/>
          <pc:sldMk cId="0" sldId="408"/>
        </pc:sldMkLst>
      </pc:sldChg>
      <pc:sldChg chg="del">
        <pc:chgData name="王 丰" userId="e2d28181d5f44dcd" providerId="LiveId" clId="{04F88FA9-CF7E-4898-891A-69C6A0725EB7}" dt="2020-09-23T14:11:08.262" v="677" actId="47"/>
        <pc:sldMkLst>
          <pc:docMk/>
          <pc:sldMk cId="0" sldId="409"/>
        </pc:sldMkLst>
      </pc:sldChg>
      <pc:sldChg chg="del">
        <pc:chgData name="王 丰" userId="e2d28181d5f44dcd" providerId="LiveId" clId="{04F88FA9-CF7E-4898-891A-69C6A0725EB7}" dt="2020-09-23T14:11:08.911" v="678" actId="47"/>
        <pc:sldMkLst>
          <pc:docMk/>
          <pc:sldMk cId="0" sldId="411"/>
        </pc:sldMkLst>
      </pc:sldChg>
      <pc:sldChg chg="del">
        <pc:chgData name="王 丰" userId="e2d28181d5f44dcd" providerId="LiveId" clId="{04F88FA9-CF7E-4898-891A-69C6A0725EB7}" dt="2020-09-23T14:11:10.076" v="680" actId="47"/>
        <pc:sldMkLst>
          <pc:docMk/>
          <pc:sldMk cId="0" sldId="412"/>
        </pc:sldMkLst>
      </pc:sldChg>
      <pc:sldChg chg="del">
        <pc:chgData name="王 丰" userId="e2d28181d5f44dcd" providerId="LiveId" clId="{04F88FA9-CF7E-4898-891A-69C6A0725EB7}" dt="2020-09-23T14:11:12.967" v="684" actId="47"/>
        <pc:sldMkLst>
          <pc:docMk/>
          <pc:sldMk cId="0" sldId="415"/>
        </pc:sldMkLst>
      </pc:sldChg>
      <pc:sldChg chg="del">
        <pc:chgData name="王 丰" userId="e2d28181d5f44dcd" providerId="LiveId" clId="{04F88FA9-CF7E-4898-891A-69C6A0725EB7}" dt="2020-09-23T14:11:13.511" v="685" actId="47"/>
        <pc:sldMkLst>
          <pc:docMk/>
          <pc:sldMk cId="0" sldId="416"/>
        </pc:sldMkLst>
      </pc:sldChg>
      <pc:sldChg chg="del">
        <pc:chgData name="王 丰" userId="e2d28181d5f44dcd" providerId="LiveId" clId="{04F88FA9-CF7E-4898-891A-69C6A0725EB7}" dt="2020-09-23T14:11:14.601" v="687" actId="47"/>
        <pc:sldMkLst>
          <pc:docMk/>
          <pc:sldMk cId="0" sldId="417"/>
        </pc:sldMkLst>
      </pc:sldChg>
      <pc:sldChg chg="del">
        <pc:chgData name="王 丰" userId="e2d28181d5f44dcd" providerId="LiveId" clId="{04F88FA9-CF7E-4898-891A-69C6A0725EB7}" dt="2020-09-23T14:11:12.015" v="683" actId="47"/>
        <pc:sldMkLst>
          <pc:docMk/>
          <pc:sldMk cId="0" sldId="419"/>
        </pc:sldMkLst>
      </pc:sldChg>
      <pc:sldChg chg="del">
        <pc:chgData name="王 丰" userId="e2d28181d5f44dcd" providerId="LiveId" clId="{04F88FA9-CF7E-4898-891A-69C6A0725EB7}" dt="2020-09-23T14:11:15.150" v="688" actId="47"/>
        <pc:sldMkLst>
          <pc:docMk/>
          <pc:sldMk cId="0" sldId="420"/>
        </pc:sldMkLst>
      </pc:sldChg>
      <pc:sldChg chg="del">
        <pc:chgData name="王 丰" userId="e2d28181d5f44dcd" providerId="LiveId" clId="{04F88FA9-CF7E-4898-891A-69C6A0725EB7}" dt="2020-09-23T14:11:10.763" v="681" actId="47"/>
        <pc:sldMkLst>
          <pc:docMk/>
          <pc:sldMk cId="0" sldId="421"/>
        </pc:sldMkLst>
      </pc:sldChg>
      <pc:sldChg chg="del">
        <pc:chgData name="王 丰" userId="e2d28181d5f44dcd" providerId="LiveId" clId="{04F88FA9-CF7E-4898-891A-69C6A0725EB7}" dt="2020-09-23T14:11:11.425" v="682" actId="47"/>
        <pc:sldMkLst>
          <pc:docMk/>
          <pc:sldMk cId="0" sldId="422"/>
        </pc:sldMkLst>
      </pc:sldChg>
      <pc:sldChg chg="del">
        <pc:chgData name="王 丰" userId="e2d28181d5f44dcd" providerId="LiveId" clId="{04F88FA9-CF7E-4898-891A-69C6A0725EB7}" dt="2020-09-23T14:11:14.047" v="686" actId="47"/>
        <pc:sldMkLst>
          <pc:docMk/>
          <pc:sldMk cId="0" sldId="423"/>
        </pc:sldMkLst>
      </pc:sldChg>
      <pc:sldChg chg="del">
        <pc:chgData name="王 丰" userId="e2d28181d5f44dcd" providerId="LiveId" clId="{04F88FA9-CF7E-4898-891A-69C6A0725EB7}" dt="2020-09-23T14:29:54.088" v="816" actId="47"/>
        <pc:sldMkLst>
          <pc:docMk/>
          <pc:sldMk cId="0" sldId="424"/>
        </pc:sldMkLst>
      </pc:sldChg>
      <pc:sldChg chg="del">
        <pc:chgData name="王 丰" userId="e2d28181d5f44dcd" providerId="LiveId" clId="{04F88FA9-CF7E-4898-891A-69C6A0725EB7}" dt="2020-09-23T14:29:54.813" v="817" actId="47"/>
        <pc:sldMkLst>
          <pc:docMk/>
          <pc:sldMk cId="0" sldId="425"/>
        </pc:sldMkLst>
      </pc:sldChg>
      <pc:sldChg chg="del modNotes">
        <pc:chgData name="王 丰" userId="e2d28181d5f44dcd" providerId="LiveId" clId="{04F88FA9-CF7E-4898-891A-69C6A0725EB7}" dt="2020-09-23T14:11:09.545" v="679" actId="47"/>
        <pc:sldMkLst>
          <pc:docMk/>
          <pc:sldMk cId="0" sldId="432"/>
        </pc:sldMkLst>
      </pc:sldChg>
      <pc:sldChg chg="modSp add del mod">
        <pc:chgData name="王 丰" userId="e2d28181d5f44dcd" providerId="LiveId" clId="{04F88FA9-CF7E-4898-891A-69C6A0725EB7}" dt="2020-09-23T14:27:35.287" v="757" actId="47"/>
        <pc:sldMkLst>
          <pc:docMk/>
          <pc:sldMk cId="1016443229" sldId="433"/>
        </pc:sldMkLst>
        <pc:spChg chg="mod">
          <ac:chgData name="王 丰" userId="e2d28181d5f44dcd" providerId="LiveId" clId="{04F88FA9-CF7E-4898-891A-69C6A0725EB7}" dt="2020-09-23T12:38:27.531" v="3" actId="113"/>
          <ac:spMkLst>
            <pc:docMk/>
            <pc:sldMk cId="1016443229" sldId="433"/>
            <ac:spMk id="5" creationId="{00000000-0000-0000-0000-000000000000}"/>
          </ac:spMkLst>
        </pc:spChg>
      </pc:sldChg>
      <pc:sldChg chg="addSp delSp modSp add mod modNotesTx">
        <pc:chgData name="王 丰" userId="e2d28181d5f44dcd" providerId="LiveId" clId="{04F88FA9-CF7E-4898-891A-69C6A0725EB7}" dt="2020-09-23T14:51:30.170" v="1187" actId="20577"/>
        <pc:sldMkLst>
          <pc:docMk/>
          <pc:sldMk cId="1642103618" sldId="434"/>
        </pc:sldMkLst>
        <pc:spChg chg="add mod">
          <ac:chgData name="王 丰" userId="e2d28181d5f44dcd" providerId="LiveId" clId="{04F88FA9-CF7E-4898-891A-69C6A0725EB7}" dt="2020-09-23T13:01:31.440" v="121" actId="14100"/>
          <ac:spMkLst>
            <pc:docMk/>
            <pc:sldMk cId="1642103618" sldId="434"/>
            <ac:spMk id="3" creationId="{F01DE2CF-CC67-4E99-878D-376E805A722B}"/>
          </ac:spMkLst>
        </pc:spChg>
        <pc:spChg chg="add mod">
          <ac:chgData name="王 丰" userId="e2d28181d5f44dcd" providerId="LiveId" clId="{04F88FA9-CF7E-4898-891A-69C6A0725EB7}" dt="2020-09-23T13:04:20.912" v="138" actId="2711"/>
          <ac:spMkLst>
            <pc:docMk/>
            <pc:sldMk cId="1642103618" sldId="434"/>
            <ac:spMk id="4" creationId="{E3CD5418-5831-4EB2-8355-26170E0721A8}"/>
          </ac:spMkLst>
        </pc:spChg>
        <pc:spChg chg="del">
          <ac:chgData name="王 丰" userId="e2d28181d5f44dcd" providerId="LiveId" clId="{04F88FA9-CF7E-4898-891A-69C6A0725EB7}" dt="2020-09-23T12:55:11.065" v="29" actId="478"/>
          <ac:spMkLst>
            <pc:docMk/>
            <pc:sldMk cId="1642103618" sldId="434"/>
            <ac:spMk id="7" creationId="{00000000-0000-0000-0000-000000000000}"/>
          </ac:spMkLst>
        </pc:spChg>
        <pc:spChg chg="add mod">
          <ac:chgData name="王 丰" userId="e2d28181d5f44dcd" providerId="LiveId" clId="{04F88FA9-CF7E-4898-891A-69C6A0725EB7}" dt="2020-09-23T12:57:28.888" v="109" actId="1076"/>
          <ac:spMkLst>
            <pc:docMk/>
            <pc:sldMk cId="1642103618" sldId="434"/>
            <ac:spMk id="9" creationId="{0E07E10C-DA98-4761-985B-4711E4B5C067}"/>
          </ac:spMkLst>
        </pc:spChg>
        <pc:spChg chg="add mod">
          <ac:chgData name="王 丰" userId="e2d28181d5f44dcd" providerId="LiveId" clId="{04F88FA9-CF7E-4898-891A-69C6A0725EB7}" dt="2020-09-23T13:04:25.202" v="139" actId="2711"/>
          <ac:spMkLst>
            <pc:docMk/>
            <pc:sldMk cId="1642103618" sldId="434"/>
            <ac:spMk id="11" creationId="{36B9F026-4671-46C6-AED2-C59C040FBCA4}"/>
          </ac:spMkLst>
        </pc:spChg>
        <pc:picChg chg="del">
          <ac:chgData name="王 丰" userId="e2d28181d5f44dcd" providerId="LiveId" clId="{04F88FA9-CF7E-4898-891A-69C6A0725EB7}" dt="2020-09-23T12:55:12.356" v="31" actId="478"/>
          <ac:picMkLst>
            <pc:docMk/>
            <pc:sldMk cId="1642103618" sldId="434"/>
            <ac:picMk id="2" creationId="{00000000-0000-0000-0000-000000000000}"/>
          </ac:picMkLst>
        </pc:picChg>
        <pc:picChg chg="del">
          <ac:chgData name="王 丰" userId="e2d28181d5f44dcd" providerId="LiveId" clId="{04F88FA9-CF7E-4898-891A-69C6A0725EB7}" dt="2020-09-23T12:55:11.803" v="30" actId="478"/>
          <ac:picMkLst>
            <pc:docMk/>
            <pc:sldMk cId="1642103618" sldId="434"/>
            <ac:picMk id="5" creationId="{00000000-0000-0000-0000-000000000000}"/>
          </ac:picMkLst>
        </pc:picChg>
        <pc:picChg chg="add mod">
          <ac:chgData name="王 丰" userId="e2d28181d5f44dcd" providerId="LiveId" clId="{04F88FA9-CF7E-4898-891A-69C6A0725EB7}" dt="2020-09-23T13:01:36.970" v="124" actId="1076"/>
          <ac:picMkLst>
            <pc:docMk/>
            <pc:sldMk cId="1642103618" sldId="434"/>
            <ac:picMk id="14" creationId="{2D4D0060-4B59-490A-A8B9-0A1F244E62EE}"/>
          </ac:picMkLst>
        </pc:picChg>
      </pc:sldChg>
      <pc:sldChg chg="addSp delSp modSp add mod modNotesTx">
        <pc:chgData name="王 丰" userId="e2d28181d5f44dcd" providerId="LiveId" clId="{04F88FA9-CF7E-4898-891A-69C6A0725EB7}" dt="2020-09-23T14:51:28.414" v="1186" actId="20577"/>
        <pc:sldMkLst>
          <pc:docMk/>
          <pc:sldMk cId="1590450937" sldId="435"/>
        </pc:sldMkLst>
        <pc:spChg chg="add mod">
          <ac:chgData name="王 丰" userId="e2d28181d5f44dcd" providerId="LiveId" clId="{04F88FA9-CF7E-4898-891A-69C6A0725EB7}" dt="2020-09-23T13:36:59.960" v="340" actId="207"/>
          <ac:spMkLst>
            <pc:docMk/>
            <pc:sldMk cId="1590450937" sldId="435"/>
            <ac:spMk id="3" creationId="{EF9A4E02-6E86-4F52-87B9-EBE5AF9FB727}"/>
          </ac:spMkLst>
        </pc:spChg>
        <pc:spChg chg="add del">
          <ac:chgData name="王 丰" userId="e2d28181d5f44dcd" providerId="LiveId" clId="{04F88FA9-CF7E-4898-891A-69C6A0725EB7}" dt="2020-09-23T13:02:50.877" v="136" actId="478"/>
          <ac:spMkLst>
            <pc:docMk/>
            <pc:sldMk cId="1590450937" sldId="435"/>
            <ac:spMk id="7" creationId="{00000000-0000-0000-0000-000000000000}"/>
          </ac:spMkLst>
        </pc:spChg>
        <pc:picChg chg="add del">
          <ac:chgData name="王 丰" userId="e2d28181d5f44dcd" providerId="LiveId" clId="{04F88FA9-CF7E-4898-891A-69C6A0725EB7}" dt="2020-09-23T13:02:47.360" v="134" actId="478"/>
          <ac:picMkLst>
            <pc:docMk/>
            <pc:sldMk cId="1590450937" sldId="435"/>
            <ac:picMk id="2" creationId="{00000000-0000-0000-0000-000000000000}"/>
          </ac:picMkLst>
        </pc:picChg>
        <pc:picChg chg="add del mod">
          <ac:chgData name="王 丰" userId="e2d28181d5f44dcd" providerId="LiveId" clId="{04F88FA9-CF7E-4898-891A-69C6A0725EB7}" dt="2020-09-23T13:29:32.647" v="292" actId="478"/>
          <ac:picMkLst>
            <pc:docMk/>
            <pc:sldMk cId="1590450937" sldId="435"/>
            <ac:picMk id="4" creationId="{CBAE0665-A6FA-405E-969C-B24C64533B57}"/>
          </ac:picMkLst>
        </pc:picChg>
        <pc:picChg chg="add del">
          <ac:chgData name="王 丰" userId="e2d28181d5f44dcd" providerId="LiveId" clId="{04F88FA9-CF7E-4898-891A-69C6A0725EB7}" dt="2020-09-23T13:02:47.895" v="135" actId="478"/>
          <ac:picMkLst>
            <pc:docMk/>
            <pc:sldMk cId="1590450937" sldId="435"/>
            <ac:picMk id="5" creationId="{00000000-0000-0000-0000-000000000000}"/>
          </ac:picMkLst>
        </pc:picChg>
        <pc:picChg chg="add mod">
          <ac:chgData name="王 丰" userId="e2d28181d5f44dcd" providerId="LiveId" clId="{04F88FA9-CF7E-4898-891A-69C6A0725EB7}" dt="2020-09-23T13:37:03.751" v="341" actId="1076"/>
          <ac:picMkLst>
            <pc:docMk/>
            <pc:sldMk cId="1590450937" sldId="435"/>
            <ac:picMk id="9" creationId="{A80D86D6-9F9E-4379-8A54-D8A3384C7467}"/>
          </ac:picMkLst>
        </pc:picChg>
        <pc:picChg chg="add del mod">
          <ac:chgData name="王 丰" userId="e2d28181d5f44dcd" providerId="LiveId" clId="{04F88FA9-CF7E-4898-891A-69C6A0725EB7}" dt="2020-09-23T13:36:19.262" v="318" actId="478"/>
          <ac:picMkLst>
            <pc:docMk/>
            <pc:sldMk cId="1590450937" sldId="435"/>
            <ac:picMk id="11" creationId="{686E116E-DAD2-442A-9E7E-76DB31473892}"/>
          </ac:picMkLst>
        </pc:picChg>
        <pc:picChg chg="add mod">
          <ac:chgData name="王 丰" userId="e2d28181d5f44dcd" providerId="LiveId" clId="{04F88FA9-CF7E-4898-891A-69C6A0725EB7}" dt="2020-09-23T13:36:29.258" v="324" actId="1076"/>
          <ac:picMkLst>
            <pc:docMk/>
            <pc:sldMk cId="1590450937" sldId="435"/>
            <ac:picMk id="13" creationId="{936A91A7-3250-4127-A4E9-66C654D02ED0}"/>
          </ac:picMkLst>
        </pc:picChg>
        <pc:picChg chg="add del mod">
          <ac:chgData name="王 丰" userId="e2d28181d5f44dcd" providerId="LiveId" clId="{04F88FA9-CF7E-4898-891A-69C6A0725EB7}" dt="2020-09-23T14:18:56.579" v="693" actId="478"/>
          <ac:picMkLst>
            <pc:docMk/>
            <pc:sldMk cId="1590450937" sldId="435"/>
            <ac:picMk id="15" creationId="{DF7402E0-605E-4669-9A14-877939051F48}"/>
          </ac:picMkLst>
        </pc:picChg>
        <pc:picChg chg="add del">
          <ac:chgData name="王 丰" userId="e2d28181d5f44dcd" providerId="LiveId" clId="{04F88FA9-CF7E-4898-891A-69C6A0725EB7}" dt="2020-09-23T14:18:52.641" v="691" actId="22"/>
          <ac:picMkLst>
            <pc:docMk/>
            <pc:sldMk cId="1590450937" sldId="435"/>
            <ac:picMk id="16" creationId="{5716BAF2-5036-4908-80AD-D5A15F763555}"/>
          </ac:picMkLst>
        </pc:picChg>
      </pc:sldChg>
      <pc:sldChg chg="add del">
        <pc:chgData name="王 丰" userId="e2d28181d5f44dcd" providerId="LiveId" clId="{04F88FA9-CF7E-4898-891A-69C6A0725EB7}" dt="2020-09-23T14:11:06.136" v="675" actId="47"/>
        <pc:sldMkLst>
          <pc:docMk/>
          <pc:sldMk cId="2131822866" sldId="436"/>
        </pc:sldMkLst>
      </pc:sldChg>
      <pc:sldChg chg="addSp delSp modSp add mod ord modNotesTx">
        <pc:chgData name="王 丰" userId="e2d28181d5f44dcd" providerId="LiveId" clId="{04F88FA9-CF7E-4898-891A-69C6A0725EB7}" dt="2020-09-23T14:51:21.889" v="1183" actId="20577"/>
        <pc:sldMkLst>
          <pc:docMk/>
          <pc:sldMk cId="1645812100" sldId="437"/>
        </pc:sldMkLst>
        <pc:spChg chg="del mod">
          <ac:chgData name="王 丰" userId="e2d28181d5f44dcd" providerId="LiveId" clId="{04F88FA9-CF7E-4898-891A-69C6A0725EB7}" dt="2020-09-23T13:47:52.227" v="396" actId="478"/>
          <ac:spMkLst>
            <pc:docMk/>
            <pc:sldMk cId="1645812100" sldId="437"/>
            <ac:spMk id="3" creationId="{EF9A4E02-6E86-4F52-87B9-EBE5AF9FB727}"/>
          </ac:spMkLst>
        </pc:spChg>
        <pc:spChg chg="add del mod">
          <ac:chgData name="王 丰" userId="e2d28181d5f44dcd" providerId="LiveId" clId="{04F88FA9-CF7E-4898-891A-69C6A0725EB7}" dt="2020-09-23T13:43:32.637" v="380" actId="22"/>
          <ac:spMkLst>
            <pc:docMk/>
            <pc:sldMk cId="1645812100" sldId="437"/>
            <ac:spMk id="6" creationId="{A0B8A23F-E4AC-427A-BBF1-583EB837E34B}"/>
          </ac:spMkLst>
        </pc:spChg>
        <pc:spChg chg="add del">
          <ac:chgData name="王 丰" userId="e2d28181d5f44dcd" providerId="LiveId" clId="{04F88FA9-CF7E-4898-891A-69C6A0725EB7}" dt="2020-09-23T13:43:34.694" v="382" actId="22"/>
          <ac:spMkLst>
            <pc:docMk/>
            <pc:sldMk cId="1645812100" sldId="437"/>
            <ac:spMk id="8" creationId="{18B71A64-9223-42BC-B13C-B680D3753D0B}"/>
          </ac:spMkLst>
        </pc:spChg>
        <pc:spChg chg="add del mod">
          <ac:chgData name="王 丰" userId="e2d28181d5f44dcd" providerId="LiveId" clId="{04F88FA9-CF7E-4898-891A-69C6A0725EB7}" dt="2020-09-23T13:47:50.651" v="394" actId="478"/>
          <ac:spMkLst>
            <pc:docMk/>
            <pc:sldMk cId="1645812100" sldId="437"/>
            <ac:spMk id="10" creationId="{38624409-7472-468E-93A0-04DB2DD1BFA5}"/>
          </ac:spMkLst>
        </pc:spChg>
        <pc:spChg chg="add del mod">
          <ac:chgData name="王 丰" userId="e2d28181d5f44dcd" providerId="LiveId" clId="{04F88FA9-CF7E-4898-891A-69C6A0725EB7}" dt="2020-09-23T13:49:09.422" v="404"/>
          <ac:spMkLst>
            <pc:docMk/>
            <pc:sldMk cId="1645812100" sldId="437"/>
            <ac:spMk id="12" creationId="{45E963FB-2E86-4B6C-B219-14336E868221}"/>
          </ac:spMkLst>
        </pc:spChg>
        <pc:spChg chg="add del mod">
          <ac:chgData name="王 丰" userId="e2d28181d5f44dcd" providerId="LiveId" clId="{04F88FA9-CF7E-4898-891A-69C6A0725EB7}" dt="2020-09-23T14:19:57.529" v="706" actId="20577"/>
          <ac:spMkLst>
            <pc:docMk/>
            <pc:sldMk cId="1645812100" sldId="437"/>
            <ac:spMk id="13" creationId="{2D4D84F6-7CE7-47F9-9487-26C5BAC7A240}"/>
          </ac:spMkLst>
        </pc:spChg>
        <pc:spChg chg="add del mod">
          <ac:chgData name="王 丰" userId="e2d28181d5f44dcd" providerId="LiveId" clId="{04F88FA9-CF7E-4898-891A-69C6A0725EB7}" dt="2020-09-23T14:01:32.748" v="631" actId="478"/>
          <ac:spMkLst>
            <pc:docMk/>
            <pc:sldMk cId="1645812100" sldId="437"/>
            <ac:spMk id="16" creationId="{0F139669-7D20-4090-8600-03C7C075C515}"/>
          </ac:spMkLst>
        </pc:spChg>
        <pc:spChg chg="mod">
          <ac:chgData name="王 丰" userId="e2d28181d5f44dcd" providerId="LiveId" clId="{04F88FA9-CF7E-4898-891A-69C6A0725EB7}" dt="2020-09-23T13:43:58.680" v="389" actId="20577"/>
          <ac:spMkLst>
            <pc:docMk/>
            <pc:sldMk cId="1645812100" sldId="437"/>
            <ac:spMk id="5131" creationId="{00000000-0000-0000-0000-000000000000}"/>
          </ac:spMkLst>
        </pc:spChg>
        <pc:picChg chg="add del mod">
          <ac:chgData name="王 丰" userId="e2d28181d5f44dcd" providerId="LiveId" clId="{04F88FA9-CF7E-4898-891A-69C6A0725EB7}" dt="2020-09-23T13:47:51.079" v="395" actId="478"/>
          <ac:picMkLst>
            <pc:docMk/>
            <pc:sldMk cId="1645812100" sldId="437"/>
            <ac:picMk id="2" creationId="{10A9CF3A-E97C-4E78-9F27-53490348445B}"/>
          </ac:picMkLst>
        </pc:picChg>
        <pc:picChg chg="add del mod">
          <ac:chgData name="王 丰" userId="e2d28181d5f44dcd" providerId="LiveId" clId="{04F88FA9-CF7E-4898-891A-69C6A0725EB7}" dt="2020-09-23T13:53:43.017" v="415" actId="478"/>
          <ac:picMkLst>
            <pc:docMk/>
            <pc:sldMk cId="1645812100" sldId="437"/>
            <ac:picMk id="11" creationId="{86D3C6A7-B062-464A-9BFE-F2B82093D827}"/>
          </ac:picMkLst>
        </pc:picChg>
        <pc:picChg chg="add mod">
          <ac:chgData name="王 丰" userId="e2d28181d5f44dcd" providerId="LiveId" clId="{04F88FA9-CF7E-4898-891A-69C6A0725EB7}" dt="2020-09-23T14:20:03.237" v="708" actId="1076"/>
          <ac:picMkLst>
            <pc:docMk/>
            <pc:sldMk cId="1645812100" sldId="437"/>
            <ac:picMk id="15" creationId="{286CE649-5A7A-4CBD-987D-11350542C2BA}"/>
          </ac:picMkLst>
        </pc:picChg>
      </pc:sldChg>
      <pc:sldChg chg="modSp add mod modNotesTx">
        <pc:chgData name="王 丰" userId="e2d28181d5f44dcd" providerId="LiveId" clId="{04F88FA9-CF7E-4898-891A-69C6A0725EB7}" dt="2020-09-23T14:51:24.078" v="1184" actId="20577"/>
        <pc:sldMkLst>
          <pc:docMk/>
          <pc:sldMk cId="1806000713" sldId="438"/>
        </pc:sldMkLst>
        <pc:spChg chg="mod">
          <ac:chgData name="王 丰" userId="e2d28181d5f44dcd" providerId="LiveId" clId="{04F88FA9-CF7E-4898-891A-69C6A0725EB7}" dt="2020-09-23T14:10:22.630" v="674" actId="12"/>
          <ac:spMkLst>
            <pc:docMk/>
            <pc:sldMk cId="1806000713" sldId="438"/>
            <ac:spMk id="10" creationId="{38624409-7472-468E-93A0-04DB2DD1BFA5}"/>
          </ac:spMkLst>
        </pc:spChg>
        <pc:spChg chg="mod">
          <ac:chgData name="王 丰" userId="e2d28181d5f44dcd" providerId="LiveId" clId="{04F88FA9-CF7E-4898-891A-69C6A0725EB7}" dt="2020-09-23T13:43:55.844" v="388" actId="20577"/>
          <ac:spMkLst>
            <pc:docMk/>
            <pc:sldMk cId="1806000713" sldId="438"/>
            <ac:spMk id="5131" creationId="{00000000-0000-0000-0000-000000000000}"/>
          </ac:spMkLst>
        </pc:spChg>
      </pc:sldChg>
      <pc:sldChg chg="addSp delSp add del mod">
        <pc:chgData name="王 丰" userId="e2d28181d5f44dcd" providerId="LiveId" clId="{04F88FA9-CF7E-4898-891A-69C6A0725EB7}" dt="2020-09-23T14:01:25.110" v="628"/>
        <pc:sldMkLst>
          <pc:docMk/>
          <pc:sldMk cId="2145338168" sldId="439"/>
        </pc:sldMkLst>
        <pc:spChg chg="add del">
          <ac:chgData name="王 丰" userId="e2d28181d5f44dcd" providerId="LiveId" clId="{04F88FA9-CF7E-4898-891A-69C6A0725EB7}" dt="2020-09-23T14:01:17.939" v="625" actId="478"/>
          <ac:spMkLst>
            <pc:docMk/>
            <pc:sldMk cId="2145338168" sldId="439"/>
            <ac:spMk id="16" creationId="{0F139669-7D20-4090-8600-03C7C075C515}"/>
          </ac:spMkLst>
        </pc:spChg>
      </pc:sldChg>
      <pc:sldChg chg="add del">
        <pc:chgData name="王 丰" userId="e2d28181d5f44dcd" providerId="LiveId" clId="{04F88FA9-CF7E-4898-891A-69C6A0725EB7}" dt="2020-09-23T13:57:37.999" v="530" actId="47"/>
        <pc:sldMkLst>
          <pc:docMk/>
          <pc:sldMk cId="3629957051" sldId="439"/>
        </pc:sldMkLst>
      </pc:sldChg>
      <pc:sldChg chg="delSp modSp add mod modNotesTx">
        <pc:chgData name="王 丰" userId="e2d28181d5f44dcd" providerId="LiveId" clId="{04F88FA9-CF7E-4898-891A-69C6A0725EB7}" dt="2020-09-23T14:51:19.150" v="1182" actId="20577"/>
        <pc:sldMkLst>
          <pc:docMk/>
          <pc:sldMk cId="4004514035" sldId="439"/>
        </pc:sldMkLst>
        <pc:spChg chg="del">
          <ac:chgData name="王 丰" userId="e2d28181d5f44dcd" providerId="LiveId" clId="{04F88FA9-CF7E-4898-891A-69C6A0725EB7}" dt="2020-09-23T14:01:30.580" v="630" actId="478"/>
          <ac:spMkLst>
            <pc:docMk/>
            <pc:sldMk cId="4004514035" sldId="439"/>
            <ac:spMk id="13" creationId="{2D4D84F6-7CE7-47F9-9487-26C5BAC7A240}"/>
          </ac:spMkLst>
        </pc:spChg>
        <pc:spChg chg="mod">
          <ac:chgData name="王 丰" userId="e2d28181d5f44dcd" providerId="LiveId" clId="{04F88FA9-CF7E-4898-891A-69C6A0725EB7}" dt="2020-09-23T14:19:47.958" v="704" actId="20577"/>
          <ac:spMkLst>
            <pc:docMk/>
            <pc:sldMk cId="4004514035" sldId="439"/>
            <ac:spMk id="16" creationId="{0F139669-7D20-4090-8600-03C7C075C515}"/>
          </ac:spMkLst>
        </pc:spChg>
      </pc:sldChg>
      <pc:sldChg chg="delSp modSp add mod modNotesTx">
        <pc:chgData name="王 丰" userId="e2d28181d5f44dcd" providerId="LiveId" clId="{04F88FA9-CF7E-4898-891A-69C6A0725EB7}" dt="2020-09-23T14:51:26.285" v="1185" actId="20577"/>
        <pc:sldMkLst>
          <pc:docMk/>
          <pc:sldMk cId="1358177452" sldId="440"/>
        </pc:sldMkLst>
        <pc:spChg chg="mod">
          <ac:chgData name="王 丰" userId="e2d28181d5f44dcd" providerId="LiveId" clId="{04F88FA9-CF7E-4898-891A-69C6A0725EB7}" dt="2020-09-23T14:22:11.451" v="709" actId="207"/>
          <ac:spMkLst>
            <pc:docMk/>
            <pc:sldMk cId="1358177452" sldId="440"/>
            <ac:spMk id="3" creationId="{EF9A4E02-6E86-4F52-87B9-EBE5AF9FB727}"/>
          </ac:spMkLst>
        </pc:spChg>
        <pc:picChg chg="del">
          <ac:chgData name="王 丰" userId="e2d28181d5f44dcd" providerId="LiveId" clId="{04F88FA9-CF7E-4898-891A-69C6A0725EB7}" dt="2020-09-23T14:19:13.517" v="694" actId="478"/>
          <ac:picMkLst>
            <pc:docMk/>
            <pc:sldMk cId="1358177452" sldId="440"/>
            <ac:picMk id="9" creationId="{A80D86D6-9F9E-4379-8A54-D8A3384C7467}"/>
          </ac:picMkLst>
        </pc:picChg>
        <pc:picChg chg="del">
          <ac:chgData name="王 丰" userId="e2d28181d5f44dcd" providerId="LiveId" clId="{04F88FA9-CF7E-4898-891A-69C6A0725EB7}" dt="2020-09-23T14:19:14.733" v="695" actId="478"/>
          <ac:picMkLst>
            <pc:docMk/>
            <pc:sldMk cId="1358177452" sldId="440"/>
            <ac:picMk id="13" creationId="{936A91A7-3250-4127-A4E9-66C654D02ED0}"/>
          </ac:picMkLst>
        </pc:picChg>
        <pc:picChg chg="mod">
          <ac:chgData name="王 丰" userId="e2d28181d5f44dcd" providerId="LiveId" clId="{04F88FA9-CF7E-4898-891A-69C6A0725EB7}" dt="2020-09-23T14:19:28.403" v="702" actId="1076"/>
          <ac:picMkLst>
            <pc:docMk/>
            <pc:sldMk cId="1358177452" sldId="440"/>
            <ac:picMk id="15" creationId="{DF7402E0-605E-4669-9A14-877939051F48}"/>
          </ac:picMkLst>
        </pc:picChg>
      </pc:sldChg>
      <pc:sldChg chg="add del">
        <pc:chgData name="王 丰" userId="e2d28181d5f44dcd" providerId="LiveId" clId="{04F88FA9-CF7E-4898-891A-69C6A0725EB7}" dt="2020-09-23T14:04:18.410" v="665" actId="47"/>
        <pc:sldMkLst>
          <pc:docMk/>
          <pc:sldMk cId="1383527864" sldId="440"/>
        </pc:sldMkLst>
      </pc:sldChg>
      <pc:sldChg chg="modSp add mod">
        <pc:chgData name="王 丰" userId="e2d28181d5f44dcd" providerId="LiveId" clId="{04F88FA9-CF7E-4898-891A-69C6A0725EB7}" dt="2020-09-23T14:27:39.529" v="759" actId="113"/>
        <pc:sldMkLst>
          <pc:docMk/>
          <pc:sldMk cId="130267356" sldId="441"/>
        </pc:sldMkLst>
        <pc:spChg chg="mod">
          <ac:chgData name="王 丰" userId="e2d28181d5f44dcd" providerId="LiveId" clId="{04F88FA9-CF7E-4898-891A-69C6A0725EB7}" dt="2020-09-23T14:27:39.529" v="759" actId="113"/>
          <ac:spMkLst>
            <pc:docMk/>
            <pc:sldMk cId="130267356" sldId="441"/>
            <ac:spMk id="5" creationId="{00000000-0000-0000-0000-000000000000}"/>
          </ac:spMkLst>
        </pc:spChg>
      </pc:sldChg>
      <pc:sldChg chg="modSp add mod">
        <pc:chgData name="王 丰" userId="e2d28181d5f44dcd" providerId="LiveId" clId="{04F88FA9-CF7E-4898-891A-69C6A0725EB7}" dt="2020-09-23T14:30:16.927" v="824" actId="113"/>
        <pc:sldMkLst>
          <pc:docMk/>
          <pc:sldMk cId="3985654607" sldId="442"/>
        </pc:sldMkLst>
        <pc:spChg chg="mod">
          <ac:chgData name="王 丰" userId="e2d28181d5f44dcd" providerId="LiveId" clId="{04F88FA9-CF7E-4898-891A-69C6A0725EB7}" dt="2020-09-23T14:30:16.927" v="824" actId="113"/>
          <ac:spMkLst>
            <pc:docMk/>
            <pc:sldMk cId="3985654607" sldId="442"/>
            <ac:spMk id="5" creationId="{00000000-0000-0000-0000-000000000000}"/>
          </ac:spMkLst>
        </pc:spChg>
      </pc:sldChg>
      <pc:sldChg chg="addSp delSp modSp add mod ord modAnim addCm delCm modNotesTx">
        <pc:chgData name="王 丰" userId="e2d28181d5f44dcd" providerId="LiveId" clId="{04F88FA9-CF7E-4898-891A-69C6A0725EB7}" dt="2020-09-23T14:51:10.863" v="1180" actId="20577"/>
        <pc:sldMkLst>
          <pc:docMk/>
          <pc:sldMk cId="1218680663" sldId="443"/>
        </pc:sldMkLst>
        <pc:spChg chg="add del mod">
          <ac:chgData name="王 丰" userId="e2d28181d5f44dcd" providerId="LiveId" clId="{04F88FA9-CF7E-4898-891A-69C6A0725EB7}" dt="2020-09-23T14:36:04.040" v="894" actId="478"/>
          <ac:spMkLst>
            <pc:docMk/>
            <pc:sldMk cId="1218680663" sldId="443"/>
            <ac:spMk id="2" creationId="{F17927FC-B18B-45D4-BE8D-AD0D38417C5D}"/>
          </ac:spMkLst>
        </pc:spChg>
        <pc:spChg chg="add del">
          <ac:chgData name="王 丰" userId="e2d28181d5f44dcd" providerId="LiveId" clId="{04F88FA9-CF7E-4898-891A-69C6A0725EB7}" dt="2020-09-23T14:36:05.237" v="896" actId="22"/>
          <ac:spMkLst>
            <pc:docMk/>
            <pc:sldMk cId="1218680663" sldId="443"/>
            <ac:spMk id="3" creationId="{707FCB40-8E64-4BD6-ACA3-B8EA9D7DB6D3}"/>
          </ac:spMkLst>
        </pc:spChg>
        <pc:spChg chg="add del mod">
          <ac:chgData name="王 丰" userId="e2d28181d5f44dcd" providerId="LiveId" clId="{04F88FA9-CF7E-4898-891A-69C6A0725EB7}" dt="2020-09-23T14:36:55.611" v="910" actId="478"/>
          <ac:spMkLst>
            <pc:docMk/>
            <pc:sldMk cId="1218680663" sldId="443"/>
            <ac:spMk id="4" creationId="{31D13D30-A454-49C8-9E4D-11AE49D10AA7}"/>
          </ac:spMkLst>
        </pc:spChg>
        <pc:spChg chg="del mod">
          <ac:chgData name="王 丰" userId="e2d28181d5f44dcd" providerId="LiveId" clId="{04F88FA9-CF7E-4898-891A-69C6A0725EB7}" dt="2020-09-23T14:35:08.488" v="880" actId="478"/>
          <ac:spMkLst>
            <pc:docMk/>
            <pc:sldMk cId="1218680663" sldId="443"/>
            <ac:spMk id="6" creationId="{942AE4AC-BC9F-4D85-95F9-8F98CA912B46}"/>
          </ac:spMkLst>
        </pc:spChg>
        <pc:spChg chg="mod">
          <ac:chgData name="王 丰" userId="e2d28181d5f44dcd" providerId="LiveId" clId="{04F88FA9-CF7E-4898-891A-69C6A0725EB7}" dt="2020-09-23T14:38:01.296" v="930" actId="207"/>
          <ac:spMkLst>
            <pc:docMk/>
            <pc:sldMk cId="1218680663" sldId="443"/>
            <ac:spMk id="8" creationId="{40E04F9A-AECB-4FF6-8B47-616850EC5128}"/>
          </ac:spMkLst>
        </pc:spChg>
        <pc:spChg chg="del">
          <ac:chgData name="王 丰" userId="e2d28181d5f44dcd" providerId="LiveId" clId="{04F88FA9-CF7E-4898-891A-69C6A0725EB7}" dt="2020-09-23T14:32:20.289" v="873" actId="478"/>
          <ac:spMkLst>
            <pc:docMk/>
            <pc:sldMk cId="1218680663" sldId="443"/>
            <ac:spMk id="13" creationId="{2D4D84F6-7CE7-47F9-9487-26C5BAC7A240}"/>
          </ac:spMkLst>
        </pc:spChg>
        <pc:spChg chg="add del mod">
          <ac:chgData name="王 丰" userId="e2d28181d5f44dcd" providerId="LiveId" clId="{04F88FA9-CF7E-4898-891A-69C6A0725EB7}" dt="2020-09-23T14:36:56.832" v="911" actId="478"/>
          <ac:spMkLst>
            <pc:docMk/>
            <pc:sldMk cId="1218680663" sldId="443"/>
            <ac:spMk id="16" creationId="{175A6960-1EAF-4300-BF43-BB68840AC41A}"/>
          </ac:spMkLst>
        </pc:spChg>
        <pc:spChg chg="mod">
          <ac:chgData name="王 丰" userId="e2d28181d5f44dcd" providerId="LiveId" clId="{04F88FA9-CF7E-4898-891A-69C6A0725EB7}" dt="2020-09-23T14:38:03.229" v="931" actId="207"/>
          <ac:spMkLst>
            <pc:docMk/>
            <pc:sldMk cId="1218680663" sldId="443"/>
            <ac:spMk id="19" creationId="{30264896-4579-4F79-8E8D-8A9C5190B671}"/>
          </ac:spMkLst>
        </pc:spChg>
        <pc:spChg chg="add del mod">
          <ac:chgData name="王 丰" userId="e2d28181d5f44dcd" providerId="LiveId" clId="{04F88FA9-CF7E-4898-891A-69C6A0725EB7}" dt="2020-09-23T14:36:57.408" v="912" actId="478"/>
          <ac:spMkLst>
            <pc:docMk/>
            <pc:sldMk cId="1218680663" sldId="443"/>
            <ac:spMk id="20" creationId="{972DEB5D-2F09-4BFC-B7BF-07389F85A7E9}"/>
          </ac:spMkLst>
        </pc:spChg>
        <pc:spChg chg="del mod">
          <ac:chgData name="王 丰" userId="e2d28181d5f44dcd" providerId="LiveId" clId="{04F88FA9-CF7E-4898-891A-69C6A0725EB7}" dt="2020-09-23T14:39:24.400" v="936" actId="478"/>
          <ac:spMkLst>
            <pc:docMk/>
            <pc:sldMk cId="1218680663" sldId="443"/>
            <ac:spMk id="23" creationId="{D95EF98F-E16D-4720-BEA7-6C009E6A633A}"/>
          </ac:spMkLst>
        </pc:spChg>
        <pc:spChg chg="mod">
          <ac:chgData name="王 丰" userId="e2d28181d5f44dcd" providerId="LiveId" clId="{04F88FA9-CF7E-4898-891A-69C6A0725EB7}" dt="2020-09-23T14:34:43.211" v="878" actId="1076"/>
          <ac:spMkLst>
            <pc:docMk/>
            <pc:sldMk cId="1218680663" sldId="443"/>
            <ac:spMk id="5131" creationId="{00000000-0000-0000-0000-000000000000}"/>
          </ac:spMkLst>
        </pc:spChg>
        <pc:grpChg chg="add del mod">
          <ac:chgData name="王 丰" userId="e2d28181d5f44dcd" providerId="LiveId" clId="{04F88FA9-CF7E-4898-891A-69C6A0725EB7}" dt="2020-09-23T14:39:21.804" v="934" actId="478"/>
          <ac:grpSpMkLst>
            <pc:docMk/>
            <pc:sldMk cId="1218680663" sldId="443"/>
            <ac:grpSpMk id="5" creationId="{B0418BC1-1EE8-4E98-8342-C90D6513588D}"/>
          </ac:grpSpMkLst>
        </pc:grpChg>
        <pc:grpChg chg="add del mod">
          <ac:chgData name="王 丰" userId="e2d28181d5f44dcd" providerId="LiveId" clId="{04F88FA9-CF7E-4898-891A-69C6A0725EB7}" dt="2020-09-23T14:39:23.279" v="935" actId="478"/>
          <ac:grpSpMkLst>
            <pc:docMk/>
            <pc:sldMk cId="1218680663" sldId="443"/>
            <ac:grpSpMk id="17" creationId="{8FEB1728-04B4-4E01-A33B-5B4967FCEE65}"/>
          </ac:grpSpMkLst>
        </pc:grpChg>
        <pc:grpChg chg="add del mod">
          <ac:chgData name="王 丰" userId="e2d28181d5f44dcd" providerId="LiveId" clId="{04F88FA9-CF7E-4898-891A-69C6A0725EB7}" dt="2020-09-23T14:39:24.400" v="936" actId="478"/>
          <ac:grpSpMkLst>
            <pc:docMk/>
            <pc:sldMk cId="1218680663" sldId="443"/>
            <ac:grpSpMk id="21" creationId="{5D5DAD98-B5C6-4D95-B4EF-EDB04CEB5B43}"/>
          </ac:grpSpMkLst>
        </pc:grpChg>
        <pc:picChg chg="mod">
          <ac:chgData name="王 丰" userId="e2d28181d5f44dcd" providerId="LiveId" clId="{04F88FA9-CF7E-4898-891A-69C6A0725EB7}" dt="2020-09-23T14:36:59.972" v="913" actId="1076"/>
          <ac:picMkLst>
            <pc:docMk/>
            <pc:sldMk cId="1218680663" sldId="443"/>
            <ac:picMk id="7" creationId="{853C6167-8041-4F78-B884-3FDA555086AD}"/>
          </ac:picMkLst>
        </pc:picChg>
        <pc:picChg chg="add mod">
          <ac:chgData name="王 丰" userId="e2d28181d5f44dcd" providerId="LiveId" clId="{04F88FA9-CF7E-4898-891A-69C6A0725EB7}" dt="2020-09-23T14:39:30.964" v="940" actId="1076"/>
          <ac:picMkLst>
            <pc:docMk/>
            <pc:sldMk cId="1218680663" sldId="443"/>
            <ac:picMk id="12" creationId="{95AC266F-79FD-4C7E-9D3B-277E1CD0E7AC}"/>
          </ac:picMkLst>
        </pc:picChg>
        <pc:picChg chg="del">
          <ac:chgData name="王 丰" userId="e2d28181d5f44dcd" providerId="LiveId" clId="{04F88FA9-CF7E-4898-891A-69C6A0725EB7}" dt="2020-09-23T14:32:18.531" v="872" actId="478"/>
          <ac:picMkLst>
            <pc:docMk/>
            <pc:sldMk cId="1218680663" sldId="443"/>
            <ac:picMk id="15" creationId="{286CE649-5A7A-4CBD-987D-11350542C2BA}"/>
          </ac:picMkLst>
        </pc:picChg>
        <pc:picChg chg="mod">
          <ac:chgData name="王 丰" userId="e2d28181d5f44dcd" providerId="LiveId" clId="{04F88FA9-CF7E-4898-891A-69C6A0725EB7}" dt="2020-09-23T14:36:30.665" v="906" actId="1076"/>
          <ac:picMkLst>
            <pc:docMk/>
            <pc:sldMk cId="1218680663" sldId="443"/>
            <ac:picMk id="18" creationId="{DB1C1BD4-C8FB-4819-87AB-DFDFB7A220DC}"/>
          </ac:picMkLst>
        </pc:picChg>
        <pc:picChg chg="del mod">
          <ac:chgData name="王 丰" userId="e2d28181d5f44dcd" providerId="LiveId" clId="{04F88FA9-CF7E-4898-891A-69C6A0725EB7}" dt="2020-09-23T14:39:26.296" v="937" actId="478"/>
          <ac:picMkLst>
            <pc:docMk/>
            <pc:sldMk cId="1218680663" sldId="443"/>
            <ac:picMk id="22" creationId="{3C0649AB-BA25-4F79-8549-91007223347F}"/>
          </ac:picMkLst>
        </pc:picChg>
      </pc:sldChg>
      <pc:sldChg chg="add del">
        <pc:chgData name="王 丰" userId="e2d28181d5f44dcd" providerId="LiveId" clId="{04F88FA9-CF7E-4898-891A-69C6A0725EB7}" dt="2020-09-23T14:30:48.407" v="826" actId="47"/>
        <pc:sldMkLst>
          <pc:docMk/>
          <pc:sldMk cId="3397909626" sldId="443"/>
        </pc:sldMkLst>
      </pc:sldChg>
      <pc:sldChg chg="addSp delSp modSp add mod modAnim modNotesTx">
        <pc:chgData name="王 丰" userId="e2d28181d5f44dcd" providerId="LiveId" clId="{04F88FA9-CF7E-4898-891A-69C6A0725EB7}" dt="2020-09-23T15:02:03.878" v="1205" actId="20577"/>
        <pc:sldMkLst>
          <pc:docMk/>
          <pc:sldMk cId="182928007" sldId="444"/>
        </pc:sldMkLst>
        <pc:spChg chg="add del mod">
          <ac:chgData name="王 丰" userId="e2d28181d5f44dcd" providerId="LiveId" clId="{04F88FA9-CF7E-4898-891A-69C6A0725EB7}" dt="2020-09-23T14:51:01.787" v="1176" actId="478"/>
          <ac:spMkLst>
            <pc:docMk/>
            <pc:sldMk cId="182928007" sldId="444"/>
            <ac:spMk id="2" creationId="{8DE3C93D-C640-4380-972E-365B77681F3A}"/>
          </ac:spMkLst>
        </pc:spChg>
        <pc:spChg chg="add mod">
          <ac:chgData name="王 丰" userId="e2d28181d5f44dcd" providerId="LiveId" clId="{04F88FA9-CF7E-4898-891A-69C6A0725EB7}" dt="2020-09-23T15:02:03.878" v="1205" actId="20577"/>
          <ac:spMkLst>
            <pc:docMk/>
            <pc:sldMk cId="182928007" sldId="444"/>
            <ac:spMk id="7" creationId="{059F9B05-B1E8-4CC8-A61B-5CA0257B79EE}"/>
          </ac:spMkLst>
        </pc:spChg>
        <pc:spChg chg="mod">
          <ac:chgData name="王 丰" userId="e2d28181d5f44dcd" providerId="LiveId" clId="{04F88FA9-CF7E-4898-891A-69C6A0725EB7}" dt="2020-09-23T14:40:09.041" v="962" actId="207"/>
          <ac:spMkLst>
            <pc:docMk/>
            <pc:sldMk cId="182928007" sldId="444"/>
            <ac:spMk id="8" creationId="{40E04F9A-AECB-4FF6-8B47-616850EC5128}"/>
          </ac:spMkLst>
        </pc:spChg>
        <pc:spChg chg="add mod">
          <ac:chgData name="王 丰" userId="e2d28181d5f44dcd" providerId="LiveId" clId="{04F88FA9-CF7E-4898-891A-69C6A0725EB7}" dt="2020-09-23T14:50:23.244" v="1169" actId="113"/>
          <ac:spMkLst>
            <pc:docMk/>
            <pc:sldMk cId="182928007" sldId="444"/>
            <ac:spMk id="15" creationId="{7950CB85-ADD3-42C3-89C5-880533BF2F9B}"/>
          </ac:spMkLst>
        </pc:spChg>
        <pc:spChg chg="mod">
          <ac:chgData name="王 丰" userId="e2d28181d5f44dcd" providerId="LiveId" clId="{04F88FA9-CF7E-4898-891A-69C6A0725EB7}" dt="2020-09-23T14:49:01.650" v="1142"/>
          <ac:spMkLst>
            <pc:docMk/>
            <pc:sldMk cId="182928007" sldId="444"/>
            <ac:spMk id="5131" creationId="{00000000-0000-0000-0000-000000000000}"/>
          </ac:spMkLst>
        </pc:spChg>
        <pc:grpChg chg="add del mod">
          <ac:chgData name="王 丰" userId="e2d28181d5f44dcd" providerId="LiveId" clId="{04F88FA9-CF7E-4898-891A-69C6A0725EB7}" dt="2020-09-23T14:40:02.787" v="960" actId="478"/>
          <ac:grpSpMkLst>
            <pc:docMk/>
            <pc:sldMk cId="182928007" sldId="444"/>
            <ac:grpSpMk id="5" creationId="{B0418BC1-1EE8-4E98-8342-C90D6513588D}"/>
          </ac:grpSpMkLst>
        </pc:grpChg>
        <pc:grpChg chg="del">
          <ac:chgData name="王 丰" userId="e2d28181d5f44dcd" providerId="LiveId" clId="{04F88FA9-CF7E-4898-891A-69C6A0725EB7}" dt="2020-09-23T14:40:14.985" v="965" actId="478"/>
          <ac:grpSpMkLst>
            <pc:docMk/>
            <pc:sldMk cId="182928007" sldId="444"/>
            <ac:grpSpMk id="17" creationId="{8FEB1728-04B4-4E01-A33B-5B4967FCEE65}"/>
          </ac:grpSpMkLst>
        </pc:grpChg>
        <pc:grpChg chg="del">
          <ac:chgData name="王 丰" userId="e2d28181d5f44dcd" providerId="LiveId" clId="{04F88FA9-CF7E-4898-891A-69C6A0725EB7}" dt="2020-09-23T14:40:16.294" v="966" actId="478"/>
          <ac:grpSpMkLst>
            <pc:docMk/>
            <pc:sldMk cId="182928007" sldId="444"/>
            <ac:grpSpMk id="21" creationId="{5D5DAD98-B5C6-4D95-B4EF-EDB04CEB5B43}"/>
          </ac:grpSpMkLst>
        </pc:grpChg>
        <pc:picChg chg="del">
          <ac:chgData name="王 丰" userId="e2d28181d5f44dcd" providerId="LiveId" clId="{04F88FA9-CF7E-4898-891A-69C6A0725EB7}" dt="2020-09-23T14:40:02.787" v="960" actId="478"/>
          <ac:picMkLst>
            <pc:docMk/>
            <pc:sldMk cId="182928007" sldId="444"/>
            <ac:picMk id="7" creationId="{853C6167-8041-4F78-B884-3FDA555086AD}"/>
          </ac:picMkLst>
        </pc:picChg>
        <pc:picChg chg="add mod">
          <ac:chgData name="王 丰" userId="e2d28181d5f44dcd" providerId="LiveId" clId="{04F88FA9-CF7E-4898-891A-69C6A0725EB7}" dt="2020-09-23T15:00:59.951" v="1200" actId="14100"/>
          <ac:picMkLst>
            <pc:docMk/>
            <pc:sldMk cId="182928007" sldId="444"/>
            <ac:picMk id="12" creationId="{855E943E-62CB-48C3-BFDB-261310721FDA}"/>
          </ac:picMkLst>
        </pc:picChg>
      </pc:sldChg>
      <pc:sldChg chg="addSp delSp modSp add mod modAnim modNotesTx">
        <pc:chgData name="王 丰" userId="e2d28181d5f44dcd" providerId="LiveId" clId="{04F88FA9-CF7E-4898-891A-69C6A0725EB7}" dt="2020-09-23T15:04:46.122" v="1243" actId="1076"/>
        <pc:sldMkLst>
          <pc:docMk/>
          <pc:sldMk cId="2660901166" sldId="445"/>
        </pc:sldMkLst>
        <pc:spChg chg="add mod">
          <ac:chgData name="王 丰" userId="e2d28181d5f44dcd" providerId="LiveId" clId="{04F88FA9-CF7E-4898-891A-69C6A0725EB7}" dt="2020-09-23T15:03:06.300" v="1217"/>
          <ac:spMkLst>
            <pc:docMk/>
            <pc:sldMk cId="2660901166" sldId="445"/>
            <ac:spMk id="7" creationId="{880D983B-DA9A-4C79-83C1-CC814FD12D37}"/>
          </ac:spMkLst>
        </pc:spChg>
        <pc:spChg chg="mod">
          <ac:chgData name="王 丰" userId="e2d28181d5f44dcd" providerId="LiveId" clId="{04F88FA9-CF7E-4898-891A-69C6A0725EB7}" dt="2020-09-23T14:46:49.501" v="1100"/>
          <ac:spMkLst>
            <pc:docMk/>
            <pc:sldMk cId="2660901166" sldId="445"/>
            <ac:spMk id="8" creationId="{40E04F9A-AECB-4FF6-8B47-616850EC5128}"/>
          </ac:spMkLst>
        </pc:spChg>
        <pc:spChg chg="add del mod">
          <ac:chgData name="王 丰" userId="e2d28181d5f44dcd" providerId="LiveId" clId="{04F88FA9-CF7E-4898-891A-69C6A0725EB7}" dt="2020-09-23T14:48:31.661" v="1127" actId="478"/>
          <ac:spMkLst>
            <pc:docMk/>
            <pc:sldMk cId="2660901166" sldId="445"/>
            <ac:spMk id="11" creationId="{EA146E65-944E-4825-92AB-C8CF7C2881AC}"/>
          </ac:spMkLst>
        </pc:spChg>
        <pc:spChg chg="add mod">
          <ac:chgData name="王 丰" userId="e2d28181d5f44dcd" providerId="LiveId" clId="{04F88FA9-CF7E-4898-891A-69C6A0725EB7}" dt="2020-09-23T15:04:46.122" v="1243" actId="1076"/>
          <ac:spMkLst>
            <pc:docMk/>
            <pc:sldMk cId="2660901166" sldId="445"/>
            <ac:spMk id="14" creationId="{14FBC093-8382-43D5-8D28-82591E981D00}"/>
          </ac:spMkLst>
        </pc:spChg>
        <pc:spChg chg="mod">
          <ac:chgData name="王 丰" userId="e2d28181d5f44dcd" providerId="LiveId" clId="{04F88FA9-CF7E-4898-891A-69C6A0725EB7}" dt="2020-09-23T14:49:09.089" v="1145"/>
          <ac:spMkLst>
            <pc:docMk/>
            <pc:sldMk cId="2660901166" sldId="445"/>
            <ac:spMk id="5131" creationId="{00000000-0000-0000-0000-000000000000}"/>
          </ac:spMkLst>
        </pc:spChg>
        <pc:grpChg chg="del">
          <ac:chgData name="王 丰" userId="e2d28181d5f44dcd" providerId="LiveId" clId="{04F88FA9-CF7E-4898-891A-69C6A0725EB7}" dt="2020-09-23T14:46:52.328" v="1101" actId="478"/>
          <ac:grpSpMkLst>
            <pc:docMk/>
            <pc:sldMk cId="2660901166" sldId="445"/>
            <ac:grpSpMk id="17" creationId="{8FEB1728-04B4-4E01-A33B-5B4967FCEE65}"/>
          </ac:grpSpMkLst>
        </pc:grpChg>
        <pc:grpChg chg="del">
          <ac:chgData name="王 丰" userId="e2d28181d5f44dcd" providerId="LiveId" clId="{04F88FA9-CF7E-4898-891A-69C6A0725EB7}" dt="2020-09-23T14:46:53.715" v="1102" actId="478"/>
          <ac:grpSpMkLst>
            <pc:docMk/>
            <pc:sldMk cId="2660901166" sldId="445"/>
            <ac:grpSpMk id="21" creationId="{5D5DAD98-B5C6-4D95-B4EF-EDB04CEB5B43}"/>
          </ac:grpSpMkLst>
        </pc:grpChg>
        <pc:picChg chg="add mod">
          <ac:chgData name="王 丰" userId="e2d28181d5f44dcd" providerId="LiveId" clId="{04F88FA9-CF7E-4898-891A-69C6A0725EB7}" dt="2020-09-23T15:04:43.269" v="1242" actId="1076"/>
          <ac:picMkLst>
            <pc:docMk/>
            <pc:sldMk cId="2660901166" sldId="445"/>
            <ac:picMk id="9" creationId="{05383505-6FAB-4512-A2D4-5BD815E056A2}"/>
          </ac:picMkLst>
        </pc:picChg>
        <pc:picChg chg="add del mod">
          <ac:chgData name="王 丰" userId="e2d28181d5f44dcd" providerId="LiveId" clId="{04F88FA9-CF7E-4898-891A-69C6A0725EB7}" dt="2020-09-23T15:03:09.219" v="1219" actId="478"/>
          <ac:picMkLst>
            <pc:docMk/>
            <pc:sldMk cId="2660901166" sldId="445"/>
            <ac:picMk id="12" creationId="{8F117411-AA1F-48CC-8595-93DA9EB551F6}"/>
          </ac:picMkLst>
        </pc:picChg>
      </pc:sldChg>
      <pc:sldChg chg="addSp delSp modSp add mod modAnim modNotesTx">
        <pc:chgData name="王 丰" userId="e2d28181d5f44dcd" providerId="LiveId" clId="{04F88FA9-CF7E-4898-891A-69C6A0725EB7}" dt="2020-09-23T15:04:38.351" v="1240" actId="1076"/>
        <pc:sldMkLst>
          <pc:docMk/>
          <pc:sldMk cId="1110034425" sldId="446"/>
        </pc:sldMkLst>
        <pc:spChg chg="add mod">
          <ac:chgData name="王 丰" userId="e2d28181d5f44dcd" providerId="LiveId" clId="{04F88FA9-CF7E-4898-891A-69C6A0725EB7}" dt="2020-09-23T15:04:21.574" v="1232" actId="207"/>
          <ac:spMkLst>
            <pc:docMk/>
            <pc:sldMk cId="1110034425" sldId="446"/>
            <ac:spMk id="7" creationId="{119D7B91-7E9B-4875-A0D2-250ED0047217}"/>
          </ac:spMkLst>
        </pc:spChg>
        <pc:spChg chg="mod">
          <ac:chgData name="王 丰" userId="e2d28181d5f44dcd" providerId="LiveId" clId="{04F88FA9-CF7E-4898-891A-69C6A0725EB7}" dt="2020-09-23T14:48:43.183" v="1132"/>
          <ac:spMkLst>
            <pc:docMk/>
            <pc:sldMk cId="1110034425" sldId="446"/>
            <ac:spMk id="8" creationId="{40E04F9A-AECB-4FF6-8B47-616850EC5128}"/>
          </ac:spMkLst>
        </pc:spChg>
        <pc:spChg chg="add mod">
          <ac:chgData name="王 丰" userId="e2d28181d5f44dcd" providerId="LiveId" clId="{04F88FA9-CF7E-4898-891A-69C6A0725EB7}" dt="2020-09-23T15:04:36.704" v="1239" actId="1076"/>
          <ac:spMkLst>
            <pc:docMk/>
            <pc:sldMk cId="1110034425" sldId="446"/>
            <ac:spMk id="12" creationId="{46E18ACE-4221-423B-AEF2-077FDE298663}"/>
          </ac:spMkLst>
        </pc:spChg>
        <pc:spChg chg="del">
          <ac:chgData name="王 丰" userId="e2d28181d5f44dcd" providerId="LiveId" clId="{04F88FA9-CF7E-4898-891A-69C6A0725EB7}" dt="2020-09-23T14:48:45.656" v="1134" actId="478"/>
          <ac:spMkLst>
            <pc:docMk/>
            <pc:sldMk cId="1110034425" sldId="446"/>
            <ac:spMk id="23" creationId="{D95EF98F-E16D-4720-BEA7-6C009E6A633A}"/>
          </ac:spMkLst>
        </pc:spChg>
        <pc:spChg chg="mod">
          <ac:chgData name="王 丰" userId="e2d28181d5f44dcd" providerId="LiveId" clId="{04F88FA9-CF7E-4898-891A-69C6A0725EB7}" dt="2020-09-23T14:49:10.832" v="1146"/>
          <ac:spMkLst>
            <pc:docMk/>
            <pc:sldMk cId="1110034425" sldId="446"/>
            <ac:spMk id="5131" creationId="{00000000-0000-0000-0000-000000000000}"/>
          </ac:spMkLst>
        </pc:spChg>
        <pc:grpChg chg="del">
          <ac:chgData name="王 丰" userId="e2d28181d5f44dcd" providerId="LiveId" clId="{04F88FA9-CF7E-4898-891A-69C6A0725EB7}" dt="2020-09-23T14:48:44.592" v="1133" actId="478"/>
          <ac:grpSpMkLst>
            <pc:docMk/>
            <pc:sldMk cId="1110034425" sldId="446"/>
            <ac:grpSpMk id="17" creationId="{8FEB1728-04B4-4E01-A33B-5B4967FCEE65}"/>
          </ac:grpSpMkLst>
        </pc:grpChg>
        <pc:grpChg chg="del mod">
          <ac:chgData name="王 丰" userId="e2d28181d5f44dcd" providerId="LiveId" clId="{04F88FA9-CF7E-4898-891A-69C6A0725EB7}" dt="2020-09-23T14:48:45.656" v="1134" actId="478"/>
          <ac:grpSpMkLst>
            <pc:docMk/>
            <pc:sldMk cId="1110034425" sldId="446"/>
            <ac:grpSpMk id="21" creationId="{5D5DAD98-B5C6-4D95-B4EF-EDB04CEB5B43}"/>
          </ac:grpSpMkLst>
        </pc:grpChg>
        <pc:picChg chg="add mod">
          <ac:chgData name="王 丰" userId="e2d28181d5f44dcd" providerId="LiveId" clId="{04F88FA9-CF7E-4898-891A-69C6A0725EB7}" dt="2020-09-23T15:04:38.351" v="1240" actId="1076"/>
          <ac:picMkLst>
            <pc:docMk/>
            <pc:sldMk cId="1110034425" sldId="446"/>
            <ac:picMk id="9" creationId="{70F6AC61-718C-47BC-82CC-9F9C5B4A5DD1}"/>
          </ac:picMkLst>
        </pc:picChg>
        <pc:picChg chg="add del mod">
          <ac:chgData name="王 丰" userId="e2d28181d5f44dcd" providerId="LiveId" clId="{04F88FA9-CF7E-4898-891A-69C6A0725EB7}" dt="2020-09-23T15:04:22.926" v="1233" actId="478"/>
          <ac:picMkLst>
            <pc:docMk/>
            <pc:sldMk cId="1110034425" sldId="446"/>
            <ac:picMk id="10" creationId="{E1A1209B-CB70-47A5-BB67-08CCE50EF2CF}"/>
          </ac:picMkLst>
        </pc:picChg>
        <pc:picChg chg="del mod">
          <ac:chgData name="王 丰" userId="e2d28181d5f44dcd" providerId="LiveId" clId="{04F88FA9-CF7E-4898-891A-69C6A0725EB7}" dt="2020-09-23T14:48:47.007" v="1135" actId="478"/>
          <ac:picMkLst>
            <pc:docMk/>
            <pc:sldMk cId="1110034425" sldId="446"/>
            <ac:picMk id="22" creationId="{3C0649AB-BA25-4F79-8549-91007223347F}"/>
          </ac:picMkLst>
        </pc:picChg>
      </pc:sldChg>
      <pc:sldChg chg="delSp modSp add mod modNotesTx">
        <pc:chgData name="王 丰" userId="e2d28181d5f44dcd" providerId="LiveId" clId="{04F88FA9-CF7E-4898-891A-69C6A0725EB7}" dt="2020-09-23T14:52:29.372" v="1189" actId="478"/>
        <pc:sldMkLst>
          <pc:docMk/>
          <pc:sldMk cId="2285711363" sldId="447"/>
        </pc:sldMkLst>
        <pc:spChg chg="mod">
          <ac:chgData name="王 丰" userId="e2d28181d5f44dcd" providerId="LiveId" clId="{04F88FA9-CF7E-4898-891A-69C6A0725EB7}" dt="2020-09-23T14:43:34.135" v="1040" actId="20577"/>
          <ac:spMkLst>
            <pc:docMk/>
            <pc:sldMk cId="2285711363" sldId="447"/>
            <ac:spMk id="16" creationId="{0F139669-7D20-4090-8600-03C7C075C515}"/>
          </ac:spMkLst>
        </pc:spChg>
        <pc:picChg chg="del">
          <ac:chgData name="王 丰" userId="e2d28181d5f44dcd" providerId="LiveId" clId="{04F88FA9-CF7E-4898-891A-69C6A0725EB7}" dt="2020-09-23T14:52:29.372" v="1189" actId="478"/>
          <ac:picMkLst>
            <pc:docMk/>
            <pc:sldMk cId="2285711363" sldId="447"/>
            <ac:picMk id="15" creationId="{286CE649-5A7A-4CBD-987D-11350542C2BA}"/>
          </ac:picMkLst>
        </pc:picChg>
      </pc:sldChg>
      <pc:sldChg chg="addSp delSp modSp add mod modNotesTx">
        <pc:chgData name="王 丰" userId="e2d28181d5f44dcd" providerId="LiveId" clId="{04F88FA9-CF7E-4898-891A-69C6A0725EB7}" dt="2020-09-23T14:50:51.111" v="1173" actId="20577"/>
        <pc:sldMkLst>
          <pc:docMk/>
          <pc:sldMk cId="2346659569" sldId="448"/>
        </pc:sldMkLst>
        <pc:spChg chg="del">
          <ac:chgData name="王 丰" userId="e2d28181d5f44dcd" providerId="LiveId" clId="{04F88FA9-CF7E-4898-891A-69C6A0725EB7}" dt="2020-09-23T14:45:18.283" v="1059" actId="478"/>
          <ac:spMkLst>
            <pc:docMk/>
            <pc:sldMk cId="2346659569" sldId="448"/>
            <ac:spMk id="2" creationId="{8DE3C93D-C640-4380-972E-365B77681F3A}"/>
          </ac:spMkLst>
        </pc:spChg>
        <pc:spChg chg="mod">
          <ac:chgData name="王 丰" userId="e2d28181d5f44dcd" providerId="LiveId" clId="{04F88FA9-CF7E-4898-891A-69C6A0725EB7}" dt="2020-09-23T14:50:19.117" v="1168" actId="113"/>
          <ac:spMkLst>
            <pc:docMk/>
            <pc:sldMk cId="2346659569" sldId="448"/>
            <ac:spMk id="15" creationId="{7950CB85-ADD3-42C3-89C5-880533BF2F9B}"/>
          </ac:spMkLst>
        </pc:spChg>
        <pc:spChg chg="mod">
          <ac:chgData name="王 丰" userId="e2d28181d5f44dcd" providerId="LiveId" clId="{04F88FA9-CF7E-4898-891A-69C6A0725EB7}" dt="2020-09-23T14:49:05.405" v="1143"/>
          <ac:spMkLst>
            <pc:docMk/>
            <pc:sldMk cId="2346659569" sldId="448"/>
            <ac:spMk id="5131" creationId="{00000000-0000-0000-0000-000000000000}"/>
          </ac:spMkLst>
        </pc:spChg>
        <pc:picChg chg="add mod">
          <ac:chgData name="王 丰" userId="e2d28181d5f44dcd" providerId="LiveId" clId="{04F88FA9-CF7E-4898-891A-69C6A0725EB7}" dt="2020-09-23T14:45:31.234" v="1067" actId="1076"/>
          <ac:picMkLst>
            <pc:docMk/>
            <pc:sldMk cId="2346659569" sldId="448"/>
            <ac:picMk id="7" creationId="{13456C8B-5326-471C-B690-DB8610D02F01}"/>
          </ac:picMkLst>
        </pc:picChg>
        <pc:picChg chg="del">
          <ac:chgData name="王 丰" userId="e2d28181d5f44dcd" providerId="LiveId" clId="{04F88FA9-CF7E-4898-891A-69C6A0725EB7}" dt="2020-09-23T14:45:20.407" v="1060" actId="478"/>
          <ac:picMkLst>
            <pc:docMk/>
            <pc:sldMk cId="2346659569" sldId="448"/>
            <ac:picMk id="12" creationId="{855E943E-62CB-48C3-BFDB-261310721FDA}"/>
          </ac:picMkLst>
        </pc:picChg>
      </pc:sldChg>
      <pc:sldChg chg="addSp delSp modSp add mod modNotesTx">
        <pc:chgData name="王 丰" userId="e2d28181d5f44dcd" providerId="LiveId" clId="{04F88FA9-CF7E-4898-891A-69C6A0725EB7}" dt="2020-09-23T14:50:48.103" v="1172" actId="20577"/>
        <pc:sldMkLst>
          <pc:docMk/>
          <pc:sldMk cId="1242967114" sldId="449"/>
        </pc:sldMkLst>
        <pc:spChg chg="mod">
          <ac:chgData name="王 丰" userId="e2d28181d5f44dcd" providerId="LiveId" clId="{04F88FA9-CF7E-4898-891A-69C6A0725EB7}" dt="2020-09-23T14:50:15.849" v="1167" actId="1076"/>
          <ac:spMkLst>
            <pc:docMk/>
            <pc:sldMk cId="1242967114" sldId="449"/>
            <ac:spMk id="15" creationId="{7950CB85-ADD3-42C3-89C5-880533BF2F9B}"/>
          </ac:spMkLst>
        </pc:spChg>
        <pc:spChg chg="mod">
          <ac:chgData name="王 丰" userId="e2d28181d5f44dcd" providerId="LiveId" clId="{04F88FA9-CF7E-4898-891A-69C6A0725EB7}" dt="2020-09-23T14:49:07.151" v="1144"/>
          <ac:spMkLst>
            <pc:docMk/>
            <pc:sldMk cId="1242967114" sldId="449"/>
            <ac:spMk id="5131" creationId="{00000000-0000-0000-0000-000000000000}"/>
          </ac:spMkLst>
        </pc:spChg>
        <pc:picChg chg="add mod">
          <ac:chgData name="王 丰" userId="e2d28181d5f44dcd" providerId="LiveId" clId="{04F88FA9-CF7E-4898-891A-69C6A0725EB7}" dt="2020-09-23T14:45:44.278" v="1074" actId="1076"/>
          <ac:picMkLst>
            <pc:docMk/>
            <pc:sldMk cId="1242967114" sldId="449"/>
            <ac:picMk id="6" creationId="{A4ECC185-A0E4-4B44-BAEF-B86C1332642C}"/>
          </ac:picMkLst>
        </pc:picChg>
        <pc:picChg chg="del">
          <ac:chgData name="王 丰" userId="e2d28181d5f44dcd" providerId="LiveId" clId="{04F88FA9-CF7E-4898-891A-69C6A0725EB7}" dt="2020-09-23T14:45:38.573" v="1069" actId="478"/>
          <ac:picMkLst>
            <pc:docMk/>
            <pc:sldMk cId="1242967114" sldId="449"/>
            <ac:picMk id="7" creationId="{13456C8B-5326-471C-B690-DB8610D02F01}"/>
          </ac:picMkLst>
        </pc:picChg>
      </pc:sldChg>
      <pc:sldChg chg="modSp add del mod">
        <pc:chgData name="王 丰" userId="e2d28181d5f44dcd" providerId="LiveId" clId="{04F88FA9-CF7E-4898-891A-69C6A0725EB7}" dt="2020-09-23T14:53:35.422" v="1192" actId="47"/>
        <pc:sldMkLst>
          <pc:docMk/>
          <pc:sldMk cId="2582912235" sldId="450"/>
        </pc:sldMkLst>
        <pc:spChg chg="mod">
          <ac:chgData name="王 丰" userId="e2d28181d5f44dcd" providerId="LiveId" clId="{04F88FA9-CF7E-4898-891A-69C6A0725EB7}" dt="2020-09-23T14:52:56.409" v="1191" actId="20577"/>
          <ac:spMkLst>
            <pc:docMk/>
            <pc:sldMk cId="2582912235" sldId="450"/>
            <ac:spMk id="5131" creationId="{00000000-0000-0000-0000-000000000000}"/>
          </ac:spMkLst>
        </pc:spChg>
      </pc:sldChg>
    </pc:docChg>
  </pc:docChgLst>
  <pc:docChgLst>
    <pc:chgData name="王 丰" userId="e2d28181d5f44dcd" providerId="LiveId" clId="{5D1BAD29-9EA7-4FFA-9C23-8B74A37E809B}"/>
    <pc:docChg chg="undo custSel modSld">
      <pc:chgData name="王 丰" userId="e2d28181d5f44dcd" providerId="LiveId" clId="{5D1BAD29-9EA7-4FFA-9C23-8B74A37E809B}" dt="2020-12-14T06:52:36.460" v="62"/>
      <pc:docMkLst>
        <pc:docMk/>
      </pc:docMkLst>
      <pc:sldChg chg="modSp mod">
        <pc:chgData name="王 丰" userId="e2d28181d5f44dcd" providerId="LiveId" clId="{5D1BAD29-9EA7-4FFA-9C23-8B74A37E809B}" dt="2020-12-14T06:52:36.460" v="62"/>
        <pc:sldMkLst>
          <pc:docMk/>
          <pc:sldMk cId="0" sldId="400"/>
        </pc:sldMkLst>
        <pc:spChg chg="mod">
          <ac:chgData name="王 丰" userId="e2d28181d5f44dcd" providerId="LiveId" clId="{5D1BAD29-9EA7-4FFA-9C23-8B74A37E809B}" dt="2020-12-14T06:45:07.860" v="42"/>
          <ac:spMkLst>
            <pc:docMk/>
            <pc:sldMk cId="0" sldId="400"/>
            <ac:spMk id="3" creationId="{00000000-0000-0000-0000-000000000000}"/>
          </ac:spMkLst>
        </pc:spChg>
        <pc:spChg chg="mod">
          <ac:chgData name="王 丰" userId="e2d28181d5f44dcd" providerId="LiveId" clId="{5D1BAD29-9EA7-4FFA-9C23-8B74A37E809B}" dt="2020-12-14T06:52:36.460" v="62"/>
          <ac:spMkLst>
            <pc:docMk/>
            <pc:sldMk cId="0" sldId="400"/>
            <ac:spMk id="6" creationId="{00000000-0000-0000-0000-000000000000}"/>
          </ac:spMkLst>
        </pc:spChg>
      </pc:sldChg>
    </pc:docChg>
  </pc:docChgLst>
  <pc:docChgLst>
    <pc:chgData name="王 丰" userId="e2d28181d5f44dcd" providerId="LiveId" clId="{8C995843-84FC-4CAD-A291-AC4F23A59974}"/>
    <pc:docChg chg="undo custSel addSld delSld modSld sldOrd">
      <pc:chgData name="王 丰" userId="e2d28181d5f44dcd" providerId="LiveId" clId="{8C995843-84FC-4CAD-A291-AC4F23A59974}" dt="2020-11-19T20:48:43.172" v="1164" actId="207"/>
      <pc:docMkLst>
        <pc:docMk/>
      </pc:docMkLst>
      <pc:sldChg chg="modSp mod">
        <pc:chgData name="王 丰" userId="e2d28181d5f44dcd" providerId="LiveId" clId="{8C995843-84FC-4CAD-A291-AC4F23A59974}" dt="2020-11-19T20:08:16.612" v="60"/>
        <pc:sldMkLst>
          <pc:docMk/>
          <pc:sldMk cId="0" sldId="400"/>
        </pc:sldMkLst>
        <pc:spChg chg="mod">
          <ac:chgData name="王 丰" userId="e2d28181d5f44dcd" providerId="LiveId" clId="{8C995843-84FC-4CAD-A291-AC4F23A59974}" dt="2020-11-19T20:08:16.612" v="60"/>
          <ac:spMkLst>
            <pc:docMk/>
            <pc:sldMk cId="0" sldId="400"/>
            <ac:spMk id="3" creationId="{00000000-0000-0000-0000-000000000000}"/>
          </ac:spMkLst>
        </pc:spChg>
        <pc:spChg chg="mod">
          <ac:chgData name="王 丰" userId="e2d28181d5f44dcd" providerId="LiveId" clId="{8C995843-84FC-4CAD-A291-AC4F23A59974}" dt="2020-11-19T20:06:53.359" v="3" actId="20577"/>
          <ac:spMkLst>
            <pc:docMk/>
            <pc:sldMk cId="0" sldId="400"/>
            <ac:spMk id="6" creationId="{00000000-0000-0000-0000-000000000000}"/>
          </ac:spMkLst>
        </pc:spChg>
      </pc:sldChg>
      <pc:sldChg chg="modSp mod">
        <pc:chgData name="王 丰" userId="e2d28181d5f44dcd" providerId="LiveId" clId="{8C995843-84FC-4CAD-A291-AC4F23A59974}" dt="2020-11-19T20:10:02.431" v="136" actId="113"/>
        <pc:sldMkLst>
          <pc:docMk/>
          <pc:sldMk cId="0" sldId="402"/>
        </pc:sldMkLst>
        <pc:spChg chg="mod">
          <ac:chgData name="王 丰" userId="e2d28181d5f44dcd" providerId="LiveId" clId="{8C995843-84FC-4CAD-A291-AC4F23A59974}" dt="2020-11-19T20:10:02.431" v="136" actId="113"/>
          <ac:spMkLst>
            <pc:docMk/>
            <pc:sldMk cId="0" sldId="402"/>
            <ac:spMk id="5" creationId="{00000000-0000-0000-0000-000000000000}"/>
          </ac:spMkLst>
        </pc:spChg>
      </pc:sldChg>
      <pc:sldChg chg="addSp delSp modSp mod">
        <pc:chgData name="王 丰" userId="e2d28181d5f44dcd" providerId="LiveId" clId="{8C995843-84FC-4CAD-A291-AC4F23A59974}" dt="2020-11-19T20:13:04.539" v="180" actId="20577"/>
        <pc:sldMkLst>
          <pc:docMk/>
          <pc:sldMk cId="1642103618" sldId="434"/>
        </pc:sldMkLst>
        <pc:spChg chg="del">
          <ac:chgData name="王 丰" userId="e2d28181d5f44dcd" providerId="LiveId" clId="{8C995843-84FC-4CAD-A291-AC4F23A59974}" dt="2020-11-19T20:10:28.954" v="139" actId="478"/>
          <ac:spMkLst>
            <pc:docMk/>
            <pc:sldMk cId="1642103618" sldId="434"/>
            <ac:spMk id="3" creationId="{F01DE2CF-CC67-4E99-878D-376E805A722B}"/>
          </ac:spMkLst>
        </pc:spChg>
        <pc:spChg chg="del">
          <ac:chgData name="王 丰" userId="e2d28181d5f44dcd" providerId="LiveId" clId="{8C995843-84FC-4CAD-A291-AC4F23A59974}" dt="2020-11-19T20:10:31.491" v="141" actId="478"/>
          <ac:spMkLst>
            <pc:docMk/>
            <pc:sldMk cId="1642103618" sldId="434"/>
            <ac:spMk id="4" creationId="{E3CD5418-5831-4EB2-8355-26170E0721A8}"/>
          </ac:spMkLst>
        </pc:spChg>
        <pc:spChg chg="del">
          <ac:chgData name="王 丰" userId="e2d28181d5f44dcd" providerId="LiveId" clId="{8C995843-84FC-4CAD-A291-AC4F23A59974}" dt="2020-11-19T20:10:29.745" v="140" actId="478"/>
          <ac:spMkLst>
            <pc:docMk/>
            <pc:sldMk cId="1642103618" sldId="434"/>
            <ac:spMk id="9" creationId="{0E07E10C-DA98-4761-985B-4711E4B5C067}"/>
          </ac:spMkLst>
        </pc:spChg>
        <pc:spChg chg="del">
          <ac:chgData name="王 丰" userId="e2d28181d5f44dcd" providerId="LiveId" clId="{8C995843-84FC-4CAD-A291-AC4F23A59974}" dt="2020-11-19T20:10:32.778" v="142" actId="478"/>
          <ac:spMkLst>
            <pc:docMk/>
            <pc:sldMk cId="1642103618" sldId="434"/>
            <ac:spMk id="11" creationId="{36B9F026-4671-46C6-AED2-C59C040FBCA4}"/>
          </ac:spMkLst>
        </pc:spChg>
        <pc:spChg chg="mod">
          <ac:chgData name="王 丰" userId="e2d28181d5f44dcd" providerId="LiveId" clId="{8C995843-84FC-4CAD-A291-AC4F23A59974}" dt="2020-11-19T20:11:28.868" v="155" actId="207"/>
          <ac:spMkLst>
            <pc:docMk/>
            <pc:sldMk cId="1642103618" sldId="434"/>
            <ac:spMk id="12" creationId="{30165D9D-B930-45F1-AC31-A740706FF947}"/>
          </ac:spMkLst>
        </pc:spChg>
        <pc:spChg chg="mod">
          <ac:chgData name="王 丰" userId="e2d28181d5f44dcd" providerId="LiveId" clId="{8C995843-84FC-4CAD-A291-AC4F23A59974}" dt="2020-11-19T20:10:33.952" v="143"/>
          <ac:spMkLst>
            <pc:docMk/>
            <pc:sldMk cId="1642103618" sldId="434"/>
            <ac:spMk id="13" creationId="{DD610F5A-9B45-46B6-8FD2-544FBC738C78}"/>
          </ac:spMkLst>
        </pc:spChg>
        <pc:spChg chg="mod">
          <ac:chgData name="王 丰" userId="e2d28181d5f44dcd" providerId="LiveId" clId="{8C995843-84FC-4CAD-A291-AC4F23A59974}" dt="2020-11-19T20:11:32.302" v="156" actId="207"/>
          <ac:spMkLst>
            <pc:docMk/>
            <pc:sldMk cId="1642103618" sldId="434"/>
            <ac:spMk id="15" creationId="{CE820708-F28F-4047-BD3E-876CEEEDA881}"/>
          </ac:spMkLst>
        </pc:spChg>
        <pc:spChg chg="mod">
          <ac:chgData name="王 丰" userId="e2d28181d5f44dcd" providerId="LiveId" clId="{8C995843-84FC-4CAD-A291-AC4F23A59974}" dt="2020-11-19T20:10:33.952" v="143"/>
          <ac:spMkLst>
            <pc:docMk/>
            <pc:sldMk cId="1642103618" sldId="434"/>
            <ac:spMk id="16" creationId="{8161A720-3DC6-4722-9DA9-CC074B2B8701}"/>
          </ac:spMkLst>
        </pc:spChg>
        <pc:spChg chg="mod">
          <ac:chgData name="王 丰" userId="e2d28181d5f44dcd" providerId="LiveId" clId="{8C995843-84FC-4CAD-A291-AC4F23A59974}" dt="2020-11-19T20:10:33.952" v="143"/>
          <ac:spMkLst>
            <pc:docMk/>
            <pc:sldMk cId="1642103618" sldId="434"/>
            <ac:spMk id="17" creationId="{35696FAB-D3A0-4900-AA17-7E1D3F3FB34F}"/>
          </ac:spMkLst>
        </pc:spChg>
        <pc:spChg chg="mod">
          <ac:chgData name="王 丰" userId="e2d28181d5f44dcd" providerId="LiveId" clId="{8C995843-84FC-4CAD-A291-AC4F23A59974}" dt="2020-11-19T20:10:33.952" v="143"/>
          <ac:spMkLst>
            <pc:docMk/>
            <pc:sldMk cId="1642103618" sldId="434"/>
            <ac:spMk id="18" creationId="{0CF6315D-F329-4A93-B098-F5A2971D1352}"/>
          </ac:spMkLst>
        </pc:spChg>
        <pc:spChg chg="mod">
          <ac:chgData name="王 丰" userId="e2d28181d5f44dcd" providerId="LiveId" clId="{8C995843-84FC-4CAD-A291-AC4F23A59974}" dt="2020-11-19T20:10:33.952" v="143"/>
          <ac:spMkLst>
            <pc:docMk/>
            <pc:sldMk cId="1642103618" sldId="434"/>
            <ac:spMk id="21" creationId="{5ACABFC0-9C9D-4D09-A459-07318F76106B}"/>
          </ac:spMkLst>
        </pc:spChg>
        <pc:spChg chg="mod">
          <ac:chgData name="王 丰" userId="e2d28181d5f44dcd" providerId="LiveId" clId="{8C995843-84FC-4CAD-A291-AC4F23A59974}" dt="2020-11-19T20:10:33.952" v="143"/>
          <ac:spMkLst>
            <pc:docMk/>
            <pc:sldMk cId="1642103618" sldId="434"/>
            <ac:spMk id="22" creationId="{42C48AA6-FAD0-4DA5-9611-E250C29C2A56}"/>
          </ac:spMkLst>
        </pc:spChg>
        <pc:spChg chg="mod">
          <ac:chgData name="王 丰" userId="e2d28181d5f44dcd" providerId="LiveId" clId="{8C995843-84FC-4CAD-A291-AC4F23A59974}" dt="2020-11-19T20:10:33.952" v="143"/>
          <ac:spMkLst>
            <pc:docMk/>
            <pc:sldMk cId="1642103618" sldId="434"/>
            <ac:spMk id="23" creationId="{933FA6C6-461F-4C4A-BAE1-ED337B590CB6}"/>
          </ac:spMkLst>
        </pc:spChg>
        <pc:spChg chg="mod">
          <ac:chgData name="王 丰" userId="e2d28181d5f44dcd" providerId="LiveId" clId="{8C995843-84FC-4CAD-A291-AC4F23A59974}" dt="2020-11-19T20:10:33.952" v="143"/>
          <ac:spMkLst>
            <pc:docMk/>
            <pc:sldMk cId="1642103618" sldId="434"/>
            <ac:spMk id="24" creationId="{84286829-60B8-4DB8-9433-5261D0E4A001}"/>
          </ac:spMkLst>
        </pc:spChg>
        <pc:spChg chg="mod">
          <ac:chgData name="王 丰" userId="e2d28181d5f44dcd" providerId="LiveId" clId="{8C995843-84FC-4CAD-A291-AC4F23A59974}" dt="2020-11-19T20:10:33.952" v="143"/>
          <ac:spMkLst>
            <pc:docMk/>
            <pc:sldMk cId="1642103618" sldId="434"/>
            <ac:spMk id="25" creationId="{CDBDC07D-5FDF-430C-B09A-F7B140EA9D2F}"/>
          </ac:spMkLst>
        </pc:spChg>
        <pc:spChg chg="mod">
          <ac:chgData name="王 丰" userId="e2d28181d5f44dcd" providerId="LiveId" clId="{8C995843-84FC-4CAD-A291-AC4F23A59974}" dt="2020-11-19T20:13:04.539" v="180" actId="20577"/>
          <ac:spMkLst>
            <pc:docMk/>
            <pc:sldMk cId="1642103618" sldId="434"/>
            <ac:spMk id="5131" creationId="{00000000-0000-0000-0000-000000000000}"/>
          </ac:spMkLst>
        </pc:spChg>
        <pc:grpChg chg="add mod">
          <ac:chgData name="王 丰" userId="e2d28181d5f44dcd" providerId="LiveId" clId="{8C995843-84FC-4CAD-A291-AC4F23A59974}" dt="2020-11-19T20:10:50.845" v="147" actId="1076"/>
          <ac:grpSpMkLst>
            <pc:docMk/>
            <pc:sldMk cId="1642103618" sldId="434"/>
            <ac:grpSpMk id="10" creationId="{FFE8A6F3-1CB3-4D80-87D1-565A3B114484}"/>
          </ac:grpSpMkLst>
        </pc:grpChg>
        <pc:grpChg chg="mod">
          <ac:chgData name="王 丰" userId="e2d28181d5f44dcd" providerId="LiveId" clId="{8C995843-84FC-4CAD-A291-AC4F23A59974}" dt="2020-11-19T20:10:33.952" v="143"/>
          <ac:grpSpMkLst>
            <pc:docMk/>
            <pc:sldMk cId="1642103618" sldId="434"/>
            <ac:grpSpMk id="19" creationId="{56739453-6FB8-4464-B725-3EDFE2F28174}"/>
          </ac:grpSpMkLst>
        </pc:grpChg>
        <pc:grpChg chg="mod">
          <ac:chgData name="王 丰" userId="e2d28181d5f44dcd" providerId="LiveId" clId="{8C995843-84FC-4CAD-A291-AC4F23A59974}" dt="2020-11-19T20:10:33.952" v="143"/>
          <ac:grpSpMkLst>
            <pc:docMk/>
            <pc:sldMk cId="1642103618" sldId="434"/>
            <ac:grpSpMk id="20" creationId="{9EB7040E-AA8D-47A1-82EF-9A0D5F5D6887}"/>
          </ac:grpSpMkLst>
        </pc:grpChg>
        <pc:graphicFrameChg chg="add mod modGraphic">
          <ac:chgData name="王 丰" userId="e2d28181d5f44dcd" providerId="LiveId" clId="{8C995843-84FC-4CAD-A291-AC4F23A59974}" dt="2020-11-19T20:11:54.620" v="164"/>
          <ac:graphicFrameMkLst>
            <pc:docMk/>
            <pc:sldMk cId="1642103618" sldId="434"/>
            <ac:graphicFrameMk id="8" creationId="{7C528AA8-46EA-4072-A27A-EBB8A06B5E36}"/>
          </ac:graphicFrameMkLst>
        </pc:graphicFrameChg>
        <pc:picChg chg="del">
          <ac:chgData name="王 丰" userId="e2d28181d5f44dcd" providerId="LiveId" clId="{8C995843-84FC-4CAD-A291-AC4F23A59974}" dt="2020-11-19T20:10:27.840" v="138" actId="478"/>
          <ac:picMkLst>
            <pc:docMk/>
            <pc:sldMk cId="1642103618" sldId="434"/>
            <ac:picMk id="14" creationId="{2D4D0060-4B59-490A-A8B9-0A1F244E62EE}"/>
          </ac:picMkLst>
        </pc:picChg>
      </pc:sldChg>
      <pc:sldChg chg="addSp delSp modSp mod">
        <pc:chgData name="王 丰" userId="e2d28181d5f44dcd" providerId="LiveId" clId="{8C995843-84FC-4CAD-A291-AC4F23A59974}" dt="2020-11-19T20:13:07.140" v="182" actId="20577"/>
        <pc:sldMkLst>
          <pc:docMk/>
          <pc:sldMk cId="1590450937" sldId="435"/>
        </pc:sldMkLst>
        <pc:spChg chg="del">
          <ac:chgData name="王 丰" userId="e2d28181d5f44dcd" providerId="LiveId" clId="{8C995843-84FC-4CAD-A291-AC4F23A59974}" dt="2020-11-19T20:12:14.893" v="167" actId="478"/>
          <ac:spMkLst>
            <pc:docMk/>
            <pc:sldMk cId="1590450937" sldId="435"/>
            <ac:spMk id="3" creationId="{EF9A4E02-6E86-4F52-87B9-EBE5AF9FB727}"/>
          </ac:spMkLst>
        </pc:spChg>
        <pc:spChg chg="add mod">
          <ac:chgData name="王 丰" userId="e2d28181d5f44dcd" providerId="LiveId" clId="{8C995843-84FC-4CAD-A291-AC4F23A59974}" dt="2020-11-19T20:12:35.126" v="175" actId="255"/>
          <ac:spMkLst>
            <pc:docMk/>
            <pc:sldMk cId="1590450937" sldId="435"/>
            <ac:spMk id="7" creationId="{5C97C89F-60E3-4988-A108-A98B2E45677F}"/>
          </ac:spMkLst>
        </pc:spChg>
        <pc:spChg chg="add del mod">
          <ac:chgData name="王 丰" userId="e2d28181d5f44dcd" providerId="LiveId" clId="{8C995843-84FC-4CAD-A291-AC4F23A59974}" dt="2020-11-19T20:13:07.140" v="182" actId="20577"/>
          <ac:spMkLst>
            <pc:docMk/>
            <pc:sldMk cId="1590450937" sldId="435"/>
            <ac:spMk id="5131" creationId="{00000000-0000-0000-0000-000000000000}"/>
          </ac:spMkLst>
        </pc:spChg>
        <pc:picChg chg="add mod">
          <ac:chgData name="王 丰" userId="e2d28181d5f44dcd" providerId="LiveId" clId="{8C995843-84FC-4CAD-A291-AC4F23A59974}" dt="2020-11-19T20:12:38.907" v="178" actId="14100"/>
          <ac:picMkLst>
            <pc:docMk/>
            <pc:sldMk cId="1590450937" sldId="435"/>
            <ac:picMk id="6" creationId="{ECE76807-C656-4BD9-9E0B-9469E4B3892A}"/>
          </ac:picMkLst>
        </pc:picChg>
        <pc:picChg chg="del">
          <ac:chgData name="王 丰" userId="e2d28181d5f44dcd" providerId="LiveId" clId="{8C995843-84FC-4CAD-A291-AC4F23A59974}" dt="2020-11-19T20:12:16.174" v="168" actId="478"/>
          <ac:picMkLst>
            <pc:docMk/>
            <pc:sldMk cId="1590450937" sldId="435"/>
            <ac:picMk id="9" creationId="{A80D86D6-9F9E-4379-8A54-D8A3384C7467}"/>
          </ac:picMkLst>
        </pc:picChg>
        <pc:picChg chg="del">
          <ac:chgData name="王 丰" userId="e2d28181d5f44dcd" providerId="LiveId" clId="{8C995843-84FC-4CAD-A291-AC4F23A59974}" dt="2020-11-19T20:12:16.586" v="169" actId="478"/>
          <ac:picMkLst>
            <pc:docMk/>
            <pc:sldMk cId="1590450937" sldId="435"/>
            <ac:picMk id="13" creationId="{936A91A7-3250-4127-A4E9-66C654D02ED0}"/>
          </ac:picMkLst>
        </pc:picChg>
      </pc:sldChg>
      <pc:sldChg chg="del">
        <pc:chgData name="王 丰" userId="e2d28181d5f44dcd" providerId="LiveId" clId="{8C995843-84FC-4CAD-A291-AC4F23A59974}" dt="2020-11-19T20:43:40.591" v="951" actId="47"/>
        <pc:sldMkLst>
          <pc:docMk/>
          <pc:sldMk cId="1645812100" sldId="437"/>
        </pc:sldMkLst>
      </pc:sldChg>
      <pc:sldChg chg="del">
        <pc:chgData name="王 丰" userId="e2d28181d5f44dcd" providerId="LiveId" clId="{8C995843-84FC-4CAD-A291-AC4F23A59974}" dt="2020-11-19T20:43:39.252" v="950" actId="47"/>
        <pc:sldMkLst>
          <pc:docMk/>
          <pc:sldMk cId="1806000713" sldId="438"/>
        </pc:sldMkLst>
      </pc:sldChg>
      <pc:sldChg chg="del">
        <pc:chgData name="王 丰" userId="e2d28181d5f44dcd" providerId="LiveId" clId="{8C995843-84FC-4CAD-A291-AC4F23A59974}" dt="2020-11-19T20:43:41.216" v="952" actId="47"/>
        <pc:sldMkLst>
          <pc:docMk/>
          <pc:sldMk cId="4004514035" sldId="439"/>
        </pc:sldMkLst>
      </pc:sldChg>
      <pc:sldChg chg="addSp delSp modSp mod">
        <pc:chgData name="王 丰" userId="e2d28181d5f44dcd" providerId="LiveId" clId="{8C995843-84FC-4CAD-A291-AC4F23A59974}" dt="2020-11-19T20:15:33.666" v="257"/>
        <pc:sldMkLst>
          <pc:docMk/>
          <pc:sldMk cId="1358177452" sldId="440"/>
        </pc:sldMkLst>
        <pc:spChg chg="del mod">
          <ac:chgData name="王 丰" userId="e2d28181d5f44dcd" providerId="LiveId" clId="{8C995843-84FC-4CAD-A291-AC4F23A59974}" dt="2020-11-19T20:13:22.257" v="200" actId="478"/>
          <ac:spMkLst>
            <pc:docMk/>
            <pc:sldMk cId="1358177452" sldId="440"/>
            <ac:spMk id="3" creationId="{EF9A4E02-6E86-4F52-87B9-EBE5AF9FB727}"/>
          </ac:spMkLst>
        </pc:spChg>
        <pc:spChg chg="add mod">
          <ac:chgData name="王 丰" userId="e2d28181d5f44dcd" providerId="LiveId" clId="{8C995843-84FC-4CAD-A291-AC4F23A59974}" dt="2020-11-19T20:14:27.528" v="202"/>
          <ac:spMkLst>
            <pc:docMk/>
            <pc:sldMk cId="1358177452" sldId="440"/>
            <ac:spMk id="7" creationId="{9681BDB2-34C0-4277-8572-0D13466C3FF4}"/>
          </ac:spMkLst>
        </pc:spChg>
        <pc:spChg chg="add mod">
          <ac:chgData name="王 丰" userId="e2d28181d5f44dcd" providerId="LiveId" clId="{8C995843-84FC-4CAD-A291-AC4F23A59974}" dt="2020-11-19T20:14:27.528" v="202"/>
          <ac:spMkLst>
            <pc:docMk/>
            <pc:sldMk cId="1358177452" sldId="440"/>
            <ac:spMk id="8" creationId="{5B285607-06A6-4114-A2B6-0C27CA605307}"/>
          </ac:spMkLst>
        </pc:spChg>
        <pc:spChg chg="add mod">
          <ac:chgData name="王 丰" userId="e2d28181d5f44dcd" providerId="LiveId" clId="{8C995843-84FC-4CAD-A291-AC4F23A59974}" dt="2020-11-19T20:14:27.528" v="202"/>
          <ac:spMkLst>
            <pc:docMk/>
            <pc:sldMk cId="1358177452" sldId="440"/>
            <ac:spMk id="9" creationId="{92BDF548-8724-479B-9DAC-4FB748E5DFFE}"/>
          </ac:spMkLst>
        </pc:spChg>
        <pc:spChg chg="add mod">
          <ac:chgData name="王 丰" userId="e2d28181d5f44dcd" providerId="LiveId" clId="{8C995843-84FC-4CAD-A291-AC4F23A59974}" dt="2020-11-19T20:14:27.528" v="202"/>
          <ac:spMkLst>
            <pc:docMk/>
            <pc:sldMk cId="1358177452" sldId="440"/>
            <ac:spMk id="10" creationId="{88C2F213-45D7-42DC-9700-DE8FF6843329}"/>
          </ac:spMkLst>
        </pc:spChg>
        <pc:spChg chg="add mod">
          <ac:chgData name="王 丰" userId="e2d28181d5f44dcd" providerId="LiveId" clId="{8C995843-84FC-4CAD-A291-AC4F23A59974}" dt="2020-11-19T20:14:27.528" v="202"/>
          <ac:spMkLst>
            <pc:docMk/>
            <pc:sldMk cId="1358177452" sldId="440"/>
            <ac:spMk id="11" creationId="{734D067E-6DA7-4063-AE37-2CE2C12C36F5}"/>
          </ac:spMkLst>
        </pc:spChg>
        <pc:spChg chg="add mod">
          <ac:chgData name="王 丰" userId="e2d28181d5f44dcd" providerId="LiveId" clId="{8C995843-84FC-4CAD-A291-AC4F23A59974}" dt="2020-11-19T20:14:27.528" v="202"/>
          <ac:spMkLst>
            <pc:docMk/>
            <pc:sldMk cId="1358177452" sldId="440"/>
            <ac:spMk id="12" creationId="{40E69735-42CA-4824-A802-7D19E7CF5D76}"/>
          </ac:spMkLst>
        </pc:spChg>
        <pc:spChg chg="add mod">
          <ac:chgData name="王 丰" userId="e2d28181d5f44dcd" providerId="LiveId" clId="{8C995843-84FC-4CAD-A291-AC4F23A59974}" dt="2020-11-19T20:14:27.528" v="202"/>
          <ac:spMkLst>
            <pc:docMk/>
            <pc:sldMk cId="1358177452" sldId="440"/>
            <ac:spMk id="13" creationId="{0DA49CF1-8B38-4DC4-91D4-DFD7D54E7D7B}"/>
          </ac:spMkLst>
        </pc:spChg>
        <pc:spChg chg="add mod">
          <ac:chgData name="王 丰" userId="e2d28181d5f44dcd" providerId="LiveId" clId="{8C995843-84FC-4CAD-A291-AC4F23A59974}" dt="2020-11-19T20:14:27.528" v="202"/>
          <ac:spMkLst>
            <pc:docMk/>
            <pc:sldMk cId="1358177452" sldId="440"/>
            <ac:spMk id="14" creationId="{EBC9C93A-3199-4A2F-B49E-9AB356822968}"/>
          </ac:spMkLst>
        </pc:spChg>
        <pc:spChg chg="add mod">
          <ac:chgData name="王 丰" userId="e2d28181d5f44dcd" providerId="LiveId" clId="{8C995843-84FC-4CAD-A291-AC4F23A59974}" dt="2020-11-19T20:14:27.528" v="202"/>
          <ac:spMkLst>
            <pc:docMk/>
            <pc:sldMk cId="1358177452" sldId="440"/>
            <ac:spMk id="16" creationId="{405CC6AA-6D25-490B-9D39-783404F5B2A2}"/>
          </ac:spMkLst>
        </pc:spChg>
        <pc:spChg chg="add mod">
          <ac:chgData name="王 丰" userId="e2d28181d5f44dcd" providerId="LiveId" clId="{8C995843-84FC-4CAD-A291-AC4F23A59974}" dt="2020-11-19T20:14:27.528" v="202"/>
          <ac:spMkLst>
            <pc:docMk/>
            <pc:sldMk cId="1358177452" sldId="440"/>
            <ac:spMk id="17" creationId="{2B6E5E04-0BF6-40FB-A61D-5C37232C99A5}"/>
          </ac:spMkLst>
        </pc:spChg>
        <pc:spChg chg="add mod">
          <ac:chgData name="王 丰" userId="e2d28181d5f44dcd" providerId="LiveId" clId="{8C995843-84FC-4CAD-A291-AC4F23A59974}" dt="2020-11-19T20:14:27.528" v="202"/>
          <ac:spMkLst>
            <pc:docMk/>
            <pc:sldMk cId="1358177452" sldId="440"/>
            <ac:spMk id="18" creationId="{68985D3E-6887-4F75-B798-1E01A911C0D1}"/>
          </ac:spMkLst>
        </pc:spChg>
        <pc:spChg chg="add mod">
          <ac:chgData name="王 丰" userId="e2d28181d5f44dcd" providerId="LiveId" clId="{8C995843-84FC-4CAD-A291-AC4F23A59974}" dt="2020-11-19T20:14:27.528" v="202"/>
          <ac:spMkLst>
            <pc:docMk/>
            <pc:sldMk cId="1358177452" sldId="440"/>
            <ac:spMk id="19" creationId="{0376D299-DFD4-4254-BBA2-52F271F08249}"/>
          </ac:spMkLst>
        </pc:spChg>
        <pc:spChg chg="add mod">
          <ac:chgData name="王 丰" userId="e2d28181d5f44dcd" providerId="LiveId" clId="{8C995843-84FC-4CAD-A291-AC4F23A59974}" dt="2020-11-19T20:14:27.528" v="202"/>
          <ac:spMkLst>
            <pc:docMk/>
            <pc:sldMk cId="1358177452" sldId="440"/>
            <ac:spMk id="20" creationId="{EA600EC1-DF73-411E-97D7-274963ED94A9}"/>
          </ac:spMkLst>
        </pc:spChg>
        <pc:spChg chg="add mod">
          <ac:chgData name="王 丰" userId="e2d28181d5f44dcd" providerId="LiveId" clId="{8C995843-84FC-4CAD-A291-AC4F23A59974}" dt="2020-11-19T20:14:27.528" v="202"/>
          <ac:spMkLst>
            <pc:docMk/>
            <pc:sldMk cId="1358177452" sldId="440"/>
            <ac:spMk id="21" creationId="{9C3E0F16-F156-4495-B4BE-EAC83D47156C}"/>
          </ac:spMkLst>
        </pc:spChg>
        <pc:spChg chg="add mod">
          <ac:chgData name="王 丰" userId="e2d28181d5f44dcd" providerId="LiveId" clId="{8C995843-84FC-4CAD-A291-AC4F23A59974}" dt="2020-11-19T20:14:27.528" v="202"/>
          <ac:spMkLst>
            <pc:docMk/>
            <pc:sldMk cId="1358177452" sldId="440"/>
            <ac:spMk id="22" creationId="{97939E55-619B-42C2-85DB-3C46919F9889}"/>
          </ac:spMkLst>
        </pc:spChg>
        <pc:spChg chg="add mod">
          <ac:chgData name="王 丰" userId="e2d28181d5f44dcd" providerId="LiveId" clId="{8C995843-84FC-4CAD-A291-AC4F23A59974}" dt="2020-11-19T20:14:27.528" v="202"/>
          <ac:spMkLst>
            <pc:docMk/>
            <pc:sldMk cId="1358177452" sldId="440"/>
            <ac:spMk id="23" creationId="{1AEE8465-3EFB-41B3-A635-D47D0C322668}"/>
          </ac:spMkLst>
        </pc:spChg>
        <pc:spChg chg="add mod">
          <ac:chgData name="王 丰" userId="e2d28181d5f44dcd" providerId="LiveId" clId="{8C995843-84FC-4CAD-A291-AC4F23A59974}" dt="2020-11-19T20:14:27.528" v="202"/>
          <ac:spMkLst>
            <pc:docMk/>
            <pc:sldMk cId="1358177452" sldId="440"/>
            <ac:spMk id="24" creationId="{A7DE177A-794A-44B0-A174-AFD13454F3D0}"/>
          </ac:spMkLst>
        </pc:spChg>
        <pc:spChg chg="add mod">
          <ac:chgData name="王 丰" userId="e2d28181d5f44dcd" providerId="LiveId" clId="{8C995843-84FC-4CAD-A291-AC4F23A59974}" dt="2020-11-19T20:14:27.528" v="202"/>
          <ac:spMkLst>
            <pc:docMk/>
            <pc:sldMk cId="1358177452" sldId="440"/>
            <ac:spMk id="25" creationId="{5E066A1D-42B1-4714-85E2-BE6B3520B843}"/>
          </ac:spMkLst>
        </pc:spChg>
        <pc:spChg chg="add mod">
          <ac:chgData name="王 丰" userId="e2d28181d5f44dcd" providerId="LiveId" clId="{8C995843-84FC-4CAD-A291-AC4F23A59974}" dt="2020-11-19T20:14:27.528" v="202"/>
          <ac:spMkLst>
            <pc:docMk/>
            <pc:sldMk cId="1358177452" sldId="440"/>
            <ac:spMk id="26" creationId="{9778C864-3DEB-46A1-A8DF-DAE56FD4D02B}"/>
          </ac:spMkLst>
        </pc:spChg>
        <pc:spChg chg="add mod">
          <ac:chgData name="王 丰" userId="e2d28181d5f44dcd" providerId="LiveId" clId="{8C995843-84FC-4CAD-A291-AC4F23A59974}" dt="2020-11-19T20:14:27.528" v="202"/>
          <ac:spMkLst>
            <pc:docMk/>
            <pc:sldMk cId="1358177452" sldId="440"/>
            <ac:spMk id="27" creationId="{60350C5D-A49E-4EB6-A7FA-F69A992EB407}"/>
          </ac:spMkLst>
        </pc:spChg>
        <pc:spChg chg="add mod">
          <ac:chgData name="王 丰" userId="e2d28181d5f44dcd" providerId="LiveId" clId="{8C995843-84FC-4CAD-A291-AC4F23A59974}" dt="2020-11-19T20:14:27.528" v="202"/>
          <ac:spMkLst>
            <pc:docMk/>
            <pc:sldMk cId="1358177452" sldId="440"/>
            <ac:spMk id="28" creationId="{227BD591-6084-4FFD-888D-100874EBD87E}"/>
          </ac:spMkLst>
        </pc:spChg>
        <pc:spChg chg="add mod">
          <ac:chgData name="王 丰" userId="e2d28181d5f44dcd" providerId="LiveId" clId="{8C995843-84FC-4CAD-A291-AC4F23A59974}" dt="2020-11-19T20:14:27.528" v="202"/>
          <ac:spMkLst>
            <pc:docMk/>
            <pc:sldMk cId="1358177452" sldId="440"/>
            <ac:spMk id="29" creationId="{ACD73974-3995-4274-AADA-D22463C86096}"/>
          </ac:spMkLst>
        </pc:spChg>
        <pc:spChg chg="add mod">
          <ac:chgData name="王 丰" userId="e2d28181d5f44dcd" providerId="LiveId" clId="{8C995843-84FC-4CAD-A291-AC4F23A59974}" dt="2020-11-19T20:14:27.528" v="202"/>
          <ac:spMkLst>
            <pc:docMk/>
            <pc:sldMk cId="1358177452" sldId="440"/>
            <ac:spMk id="30" creationId="{44DD277C-E5C8-40EE-9886-5AB4CF7E2306}"/>
          </ac:spMkLst>
        </pc:spChg>
        <pc:spChg chg="add mod">
          <ac:chgData name="王 丰" userId="e2d28181d5f44dcd" providerId="LiveId" clId="{8C995843-84FC-4CAD-A291-AC4F23A59974}" dt="2020-11-19T20:14:27.528" v="202"/>
          <ac:spMkLst>
            <pc:docMk/>
            <pc:sldMk cId="1358177452" sldId="440"/>
            <ac:spMk id="31" creationId="{A9BC522E-172B-4FE3-982E-B3CFE4B7C670}"/>
          </ac:spMkLst>
        </pc:spChg>
        <pc:spChg chg="add mod">
          <ac:chgData name="王 丰" userId="e2d28181d5f44dcd" providerId="LiveId" clId="{8C995843-84FC-4CAD-A291-AC4F23A59974}" dt="2020-11-19T20:14:27.528" v="202"/>
          <ac:spMkLst>
            <pc:docMk/>
            <pc:sldMk cId="1358177452" sldId="440"/>
            <ac:spMk id="32" creationId="{8E570EB9-5977-448A-A9A4-1E78BECCEA13}"/>
          </ac:spMkLst>
        </pc:spChg>
        <pc:spChg chg="add mod">
          <ac:chgData name="王 丰" userId="e2d28181d5f44dcd" providerId="LiveId" clId="{8C995843-84FC-4CAD-A291-AC4F23A59974}" dt="2020-11-19T20:14:27.528" v="202"/>
          <ac:spMkLst>
            <pc:docMk/>
            <pc:sldMk cId="1358177452" sldId="440"/>
            <ac:spMk id="33" creationId="{D8E8754C-58C5-41B3-82D0-F88A41B57957}"/>
          </ac:spMkLst>
        </pc:spChg>
        <pc:spChg chg="add mod">
          <ac:chgData name="王 丰" userId="e2d28181d5f44dcd" providerId="LiveId" clId="{8C995843-84FC-4CAD-A291-AC4F23A59974}" dt="2020-11-19T20:14:27.528" v="202"/>
          <ac:spMkLst>
            <pc:docMk/>
            <pc:sldMk cId="1358177452" sldId="440"/>
            <ac:spMk id="34" creationId="{50382E34-4F71-4AA6-8925-9FB6C08B468C}"/>
          </ac:spMkLst>
        </pc:spChg>
        <pc:spChg chg="add mod">
          <ac:chgData name="王 丰" userId="e2d28181d5f44dcd" providerId="LiveId" clId="{8C995843-84FC-4CAD-A291-AC4F23A59974}" dt="2020-11-19T20:14:27.528" v="202"/>
          <ac:spMkLst>
            <pc:docMk/>
            <pc:sldMk cId="1358177452" sldId="440"/>
            <ac:spMk id="35" creationId="{FB09978B-1445-4D81-8081-D366CF00814D}"/>
          </ac:spMkLst>
        </pc:spChg>
        <pc:spChg chg="add mod">
          <ac:chgData name="王 丰" userId="e2d28181d5f44dcd" providerId="LiveId" clId="{8C995843-84FC-4CAD-A291-AC4F23A59974}" dt="2020-11-19T20:14:27.528" v="202"/>
          <ac:spMkLst>
            <pc:docMk/>
            <pc:sldMk cId="1358177452" sldId="440"/>
            <ac:spMk id="36" creationId="{D134F865-E57F-4286-814A-956408741E4A}"/>
          </ac:spMkLst>
        </pc:spChg>
        <pc:spChg chg="add mod">
          <ac:chgData name="王 丰" userId="e2d28181d5f44dcd" providerId="LiveId" clId="{8C995843-84FC-4CAD-A291-AC4F23A59974}" dt="2020-11-19T20:14:27.528" v="202"/>
          <ac:spMkLst>
            <pc:docMk/>
            <pc:sldMk cId="1358177452" sldId="440"/>
            <ac:spMk id="37" creationId="{B2CA9708-4AA9-4096-BF7B-9744F205D1BA}"/>
          </ac:spMkLst>
        </pc:spChg>
        <pc:spChg chg="add mod">
          <ac:chgData name="王 丰" userId="e2d28181d5f44dcd" providerId="LiveId" clId="{8C995843-84FC-4CAD-A291-AC4F23A59974}" dt="2020-11-19T20:14:27.528" v="202"/>
          <ac:spMkLst>
            <pc:docMk/>
            <pc:sldMk cId="1358177452" sldId="440"/>
            <ac:spMk id="38" creationId="{4AA0D6C8-60A0-4F33-BDF8-AD9EA6F38863}"/>
          </ac:spMkLst>
        </pc:spChg>
        <pc:spChg chg="add mod">
          <ac:chgData name="王 丰" userId="e2d28181d5f44dcd" providerId="LiveId" clId="{8C995843-84FC-4CAD-A291-AC4F23A59974}" dt="2020-11-19T20:14:27.528" v="202"/>
          <ac:spMkLst>
            <pc:docMk/>
            <pc:sldMk cId="1358177452" sldId="440"/>
            <ac:spMk id="39" creationId="{8609B33A-4EB2-47AE-8E21-740EE9C2A2D3}"/>
          </ac:spMkLst>
        </pc:spChg>
        <pc:spChg chg="add mod">
          <ac:chgData name="王 丰" userId="e2d28181d5f44dcd" providerId="LiveId" clId="{8C995843-84FC-4CAD-A291-AC4F23A59974}" dt="2020-11-19T20:14:27.528" v="202"/>
          <ac:spMkLst>
            <pc:docMk/>
            <pc:sldMk cId="1358177452" sldId="440"/>
            <ac:spMk id="40" creationId="{7E7808D0-ABF7-4EB7-82A3-074C53064CF5}"/>
          </ac:spMkLst>
        </pc:spChg>
        <pc:spChg chg="add mod">
          <ac:chgData name="王 丰" userId="e2d28181d5f44dcd" providerId="LiveId" clId="{8C995843-84FC-4CAD-A291-AC4F23A59974}" dt="2020-11-19T20:14:27.528" v="202"/>
          <ac:spMkLst>
            <pc:docMk/>
            <pc:sldMk cId="1358177452" sldId="440"/>
            <ac:spMk id="41" creationId="{3EF09235-3461-4B61-8894-5820B96BB7CA}"/>
          </ac:spMkLst>
        </pc:spChg>
        <pc:spChg chg="add mod">
          <ac:chgData name="王 丰" userId="e2d28181d5f44dcd" providerId="LiveId" clId="{8C995843-84FC-4CAD-A291-AC4F23A59974}" dt="2020-11-19T20:14:27.528" v="202"/>
          <ac:spMkLst>
            <pc:docMk/>
            <pc:sldMk cId="1358177452" sldId="440"/>
            <ac:spMk id="42" creationId="{EFC784F8-374D-4501-BD2B-B59B2280A5DC}"/>
          </ac:spMkLst>
        </pc:spChg>
        <pc:spChg chg="add mod">
          <ac:chgData name="王 丰" userId="e2d28181d5f44dcd" providerId="LiveId" clId="{8C995843-84FC-4CAD-A291-AC4F23A59974}" dt="2020-11-19T20:14:27.528" v="202"/>
          <ac:spMkLst>
            <pc:docMk/>
            <pc:sldMk cId="1358177452" sldId="440"/>
            <ac:spMk id="43" creationId="{E6DD084D-AD7B-4061-AB77-D953BBE28CBC}"/>
          </ac:spMkLst>
        </pc:spChg>
        <pc:spChg chg="add mod">
          <ac:chgData name="王 丰" userId="e2d28181d5f44dcd" providerId="LiveId" clId="{8C995843-84FC-4CAD-A291-AC4F23A59974}" dt="2020-11-19T20:14:27.528" v="202"/>
          <ac:spMkLst>
            <pc:docMk/>
            <pc:sldMk cId="1358177452" sldId="440"/>
            <ac:spMk id="44" creationId="{59AB00BD-0772-4989-971D-76939E5D656D}"/>
          </ac:spMkLst>
        </pc:spChg>
        <pc:spChg chg="add mod">
          <ac:chgData name="王 丰" userId="e2d28181d5f44dcd" providerId="LiveId" clId="{8C995843-84FC-4CAD-A291-AC4F23A59974}" dt="2020-11-19T20:14:27.528" v="202"/>
          <ac:spMkLst>
            <pc:docMk/>
            <pc:sldMk cId="1358177452" sldId="440"/>
            <ac:spMk id="45" creationId="{A89EF7AD-68C6-4376-9D00-A487B3CC0354}"/>
          </ac:spMkLst>
        </pc:spChg>
        <pc:spChg chg="add mod">
          <ac:chgData name="王 丰" userId="e2d28181d5f44dcd" providerId="LiveId" clId="{8C995843-84FC-4CAD-A291-AC4F23A59974}" dt="2020-11-19T20:14:27.528" v="202"/>
          <ac:spMkLst>
            <pc:docMk/>
            <pc:sldMk cId="1358177452" sldId="440"/>
            <ac:spMk id="46" creationId="{A72B6559-D519-40E5-A02C-084BCD145C06}"/>
          </ac:spMkLst>
        </pc:spChg>
        <pc:spChg chg="add mod">
          <ac:chgData name="王 丰" userId="e2d28181d5f44dcd" providerId="LiveId" clId="{8C995843-84FC-4CAD-A291-AC4F23A59974}" dt="2020-11-19T20:14:27.528" v="202"/>
          <ac:spMkLst>
            <pc:docMk/>
            <pc:sldMk cId="1358177452" sldId="440"/>
            <ac:spMk id="47" creationId="{9229CFDD-E361-4524-8F95-101B527C06BE}"/>
          </ac:spMkLst>
        </pc:spChg>
        <pc:spChg chg="add mod">
          <ac:chgData name="王 丰" userId="e2d28181d5f44dcd" providerId="LiveId" clId="{8C995843-84FC-4CAD-A291-AC4F23A59974}" dt="2020-11-19T20:14:27.528" v="202"/>
          <ac:spMkLst>
            <pc:docMk/>
            <pc:sldMk cId="1358177452" sldId="440"/>
            <ac:spMk id="48" creationId="{094B71C9-512F-4325-B7BE-5DDF36AB9283}"/>
          </ac:spMkLst>
        </pc:spChg>
        <pc:spChg chg="add mod">
          <ac:chgData name="王 丰" userId="e2d28181d5f44dcd" providerId="LiveId" clId="{8C995843-84FC-4CAD-A291-AC4F23A59974}" dt="2020-11-19T20:14:27.528" v="202"/>
          <ac:spMkLst>
            <pc:docMk/>
            <pc:sldMk cId="1358177452" sldId="440"/>
            <ac:spMk id="49" creationId="{3BBC19AB-F332-4F5C-AEE8-78395E4CA2AB}"/>
          </ac:spMkLst>
        </pc:spChg>
        <pc:spChg chg="add mod">
          <ac:chgData name="王 丰" userId="e2d28181d5f44dcd" providerId="LiveId" clId="{8C995843-84FC-4CAD-A291-AC4F23A59974}" dt="2020-11-19T20:14:27.528" v="202"/>
          <ac:spMkLst>
            <pc:docMk/>
            <pc:sldMk cId="1358177452" sldId="440"/>
            <ac:spMk id="50" creationId="{8A36ADCF-A086-4301-B6BF-2E3A667CBB1D}"/>
          </ac:spMkLst>
        </pc:spChg>
        <pc:spChg chg="add mod">
          <ac:chgData name="王 丰" userId="e2d28181d5f44dcd" providerId="LiveId" clId="{8C995843-84FC-4CAD-A291-AC4F23A59974}" dt="2020-11-19T20:14:27.528" v="202"/>
          <ac:spMkLst>
            <pc:docMk/>
            <pc:sldMk cId="1358177452" sldId="440"/>
            <ac:spMk id="51" creationId="{4A28AA0E-7FB9-4EE9-B206-0F83490D8160}"/>
          </ac:spMkLst>
        </pc:spChg>
        <pc:spChg chg="add mod">
          <ac:chgData name="王 丰" userId="e2d28181d5f44dcd" providerId="LiveId" clId="{8C995843-84FC-4CAD-A291-AC4F23A59974}" dt="2020-11-19T20:14:27.528" v="202"/>
          <ac:spMkLst>
            <pc:docMk/>
            <pc:sldMk cId="1358177452" sldId="440"/>
            <ac:spMk id="52" creationId="{9758EA49-783F-4147-B384-CD5AF3560300}"/>
          </ac:spMkLst>
        </pc:spChg>
        <pc:spChg chg="add mod">
          <ac:chgData name="王 丰" userId="e2d28181d5f44dcd" providerId="LiveId" clId="{8C995843-84FC-4CAD-A291-AC4F23A59974}" dt="2020-11-19T20:14:27.528" v="202"/>
          <ac:spMkLst>
            <pc:docMk/>
            <pc:sldMk cId="1358177452" sldId="440"/>
            <ac:spMk id="53" creationId="{552169E0-993A-4293-9FD6-38E33DAAA94C}"/>
          </ac:spMkLst>
        </pc:spChg>
        <pc:spChg chg="add mod">
          <ac:chgData name="王 丰" userId="e2d28181d5f44dcd" providerId="LiveId" clId="{8C995843-84FC-4CAD-A291-AC4F23A59974}" dt="2020-11-19T20:14:27.528" v="202"/>
          <ac:spMkLst>
            <pc:docMk/>
            <pc:sldMk cId="1358177452" sldId="440"/>
            <ac:spMk id="54" creationId="{DD984679-32EB-4C90-A242-4600C396287B}"/>
          </ac:spMkLst>
        </pc:spChg>
        <pc:spChg chg="add mod">
          <ac:chgData name="王 丰" userId="e2d28181d5f44dcd" providerId="LiveId" clId="{8C995843-84FC-4CAD-A291-AC4F23A59974}" dt="2020-11-19T20:14:27.528" v="202"/>
          <ac:spMkLst>
            <pc:docMk/>
            <pc:sldMk cId="1358177452" sldId="440"/>
            <ac:spMk id="55" creationId="{0CADFBEE-089A-4B99-A148-75B88118A756}"/>
          </ac:spMkLst>
        </pc:spChg>
        <pc:spChg chg="add mod">
          <ac:chgData name="王 丰" userId="e2d28181d5f44dcd" providerId="LiveId" clId="{8C995843-84FC-4CAD-A291-AC4F23A59974}" dt="2020-11-19T20:14:27.528" v="202"/>
          <ac:spMkLst>
            <pc:docMk/>
            <pc:sldMk cId="1358177452" sldId="440"/>
            <ac:spMk id="56" creationId="{7C438801-06C3-48E2-8B9A-47E2CA9C651D}"/>
          </ac:spMkLst>
        </pc:spChg>
        <pc:spChg chg="add mod">
          <ac:chgData name="王 丰" userId="e2d28181d5f44dcd" providerId="LiveId" clId="{8C995843-84FC-4CAD-A291-AC4F23A59974}" dt="2020-11-19T20:14:27.528" v="202"/>
          <ac:spMkLst>
            <pc:docMk/>
            <pc:sldMk cId="1358177452" sldId="440"/>
            <ac:spMk id="57" creationId="{805061E3-E3DC-4793-9581-FD2F9A0940D8}"/>
          </ac:spMkLst>
        </pc:spChg>
        <pc:spChg chg="add mod">
          <ac:chgData name="王 丰" userId="e2d28181d5f44dcd" providerId="LiveId" clId="{8C995843-84FC-4CAD-A291-AC4F23A59974}" dt="2020-11-19T20:14:27.528" v="202"/>
          <ac:spMkLst>
            <pc:docMk/>
            <pc:sldMk cId="1358177452" sldId="440"/>
            <ac:spMk id="58" creationId="{2236107F-A165-483E-A18D-FECE9BFAE814}"/>
          </ac:spMkLst>
        </pc:spChg>
        <pc:spChg chg="add mod">
          <ac:chgData name="王 丰" userId="e2d28181d5f44dcd" providerId="LiveId" clId="{8C995843-84FC-4CAD-A291-AC4F23A59974}" dt="2020-11-19T20:14:27.528" v="202"/>
          <ac:spMkLst>
            <pc:docMk/>
            <pc:sldMk cId="1358177452" sldId="440"/>
            <ac:spMk id="59" creationId="{FFAFC370-ED94-4A50-B722-5DF1A4D9C198}"/>
          </ac:spMkLst>
        </pc:spChg>
        <pc:spChg chg="add mod">
          <ac:chgData name="王 丰" userId="e2d28181d5f44dcd" providerId="LiveId" clId="{8C995843-84FC-4CAD-A291-AC4F23A59974}" dt="2020-11-19T20:14:27.528" v="202"/>
          <ac:spMkLst>
            <pc:docMk/>
            <pc:sldMk cId="1358177452" sldId="440"/>
            <ac:spMk id="60" creationId="{DE483EA0-186B-4889-9290-BE1642E568BD}"/>
          </ac:spMkLst>
        </pc:spChg>
        <pc:spChg chg="add mod">
          <ac:chgData name="王 丰" userId="e2d28181d5f44dcd" providerId="LiveId" clId="{8C995843-84FC-4CAD-A291-AC4F23A59974}" dt="2020-11-19T20:14:27.528" v="202"/>
          <ac:spMkLst>
            <pc:docMk/>
            <pc:sldMk cId="1358177452" sldId="440"/>
            <ac:spMk id="61" creationId="{273552E4-C57B-4EA2-86BE-4007BD0A6120}"/>
          </ac:spMkLst>
        </pc:spChg>
        <pc:spChg chg="add mod">
          <ac:chgData name="王 丰" userId="e2d28181d5f44dcd" providerId="LiveId" clId="{8C995843-84FC-4CAD-A291-AC4F23A59974}" dt="2020-11-19T20:14:27.528" v="202"/>
          <ac:spMkLst>
            <pc:docMk/>
            <pc:sldMk cId="1358177452" sldId="440"/>
            <ac:spMk id="62" creationId="{6BE2C061-9E09-4BB7-A208-8AE9F9F41D41}"/>
          </ac:spMkLst>
        </pc:spChg>
        <pc:spChg chg="add mod">
          <ac:chgData name="王 丰" userId="e2d28181d5f44dcd" providerId="LiveId" clId="{8C995843-84FC-4CAD-A291-AC4F23A59974}" dt="2020-11-19T20:14:27.528" v="202"/>
          <ac:spMkLst>
            <pc:docMk/>
            <pc:sldMk cId="1358177452" sldId="440"/>
            <ac:spMk id="63" creationId="{CB973F2F-A402-4074-86B1-62507F684A01}"/>
          </ac:spMkLst>
        </pc:spChg>
        <pc:spChg chg="add mod">
          <ac:chgData name="王 丰" userId="e2d28181d5f44dcd" providerId="LiveId" clId="{8C995843-84FC-4CAD-A291-AC4F23A59974}" dt="2020-11-19T20:14:27.528" v="202"/>
          <ac:spMkLst>
            <pc:docMk/>
            <pc:sldMk cId="1358177452" sldId="440"/>
            <ac:spMk id="64" creationId="{9C511CFA-3667-45D2-88AB-E2D138AE411A}"/>
          </ac:spMkLst>
        </pc:spChg>
        <pc:spChg chg="add mod">
          <ac:chgData name="王 丰" userId="e2d28181d5f44dcd" providerId="LiveId" clId="{8C995843-84FC-4CAD-A291-AC4F23A59974}" dt="2020-11-19T20:14:27.528" v="202"/>
          <ac:spMkLst>
            <pc:docMk/>
            <pc:sldMk cId="1358177452" sldId="440"/>
            <ac:spMk id="65" creationId="{8E7016B3-827D-4D5C-83DC-8B9DBD938E3B}"/>
          </ac:spMkLst>
        </pc:spChg>
        <pc:spChg chg="add mod">
          <ac:chgData name="王 丰" userId="e2d28181d5f44dcd" providerId="LiveId" clId="{8C995843-84FC-4CAD-A291-AC4F23A59974}" dt="2020-11-19T20:14:27.528" v="202"/>
          <ac:spMkLst>
            <pc:docMk/>
            <pc:sldMk cId="1358177452" sldId="440"/>
            <ac:spMk id="66" creationId="{853E2103-A682-44C7-92EC-DB56174FF34F}"/>
          </ac:spMkLst>
        </pc:spChg>
        <pc:spChg chg="add mod">
          <ac:chgData name="王 丰" userId="e2d28181d5f44dcd" providerId="LiveId" clId="{8C995843-84FC-4CAD-A291-AC4F23A59974}" dt="2020-11-19T20:14:27.528" v="202"/>
          <ac:spMkLst>
            <pc:docMk/>
            <pc:sldMk cId="1358177452" sldId="440"/>
            <ac:spMk id="67" creationId="{1A6E0234-24F5-4D89-86F0-0D9C7426BDB6}"/>
          </ac:spMkLst>
        </pc:spChg>
        <pc:spChg chg="add mod">
          <ac:chgData name="王 丰" userId="e2d28181d5f44dcd" providerId="LiveId" clId="{8C995843-84FC-4CAD-A291-AC4F23A59974}" dt="2020-11-19T20:14:27.528" v="202"/>
          <ac:spMkLst>
            <pc:docMk/>
            <pc:sldMk cId="1358177452" sldId="440"/>
            <ac:spMk id="68" creationId="{9758D347-D049-4983-8DE3-1E64A68A0938}"/>
          </ac:spMkLst>
        </pc:spChg>
        <pc:spChg chg="add mod">
          <ac:chgData name="王 丰" userId="e2d28181d5f44dcd" providerId="LiveId" clId="{8C995843-84FC-4CAD-A291-AC4F23A59974}" dt="2020-11-19T20:14:27.528" v="202"/>
          <ac:spMkLst>
            <pc:docMk/>
            <pc:sldMk cId="1358177452" sldId="440"/>
            <ac:spMk id="69" creationId="{8E9E0FEE-F6AE-4AC3-90F8-B9574CC5D647}"/>
          </ac:spMkLst>
        </pc:spChg>
        <pc:spChg chg="add mod">
          <ac:chgData name="王 丰" userId="e2d28181d5f44dcd" providerId="LiveId" clId="{8C995843-84FC-4CAD-A291-AC4F23A59974}" dt="2020-11-19T20:14:27.528" v="202"/>
          <ac:spMkLst>
            <pc:docMk/>
            <pc:sldMk cId="1358177452" sldId="440"/>
            <ac:spMk id="70" creationId="{C2761EA2-74CC-41B3-86AE-2B9B62A8F6AF}"/>
          </ac:spMkLst>
        </pc:spChg>
        <pc:spChg chg="add mod">
          <ac:chgData name="王 丰" userId="e2d28181d5f44dcd" providerId="LiveId" clId="{8C995843-84FC-4CAD-A291-AC4F23A59974}" dt="2020-11-19T20:14:27.528" v="202"/>
          <ac:spMkLst>
            <pc:docMk/>
            <pc:sldMk cId="1358177452" sldId="440"/>
            <ac:spMk id="71" creationId="{F25E3971-678C-4CC6-91BB-F7F71B35513A}"/>
          </ac:spMkLst>
        </pc:spChg>
        <pc:spChg chg="add mod">
          <ac:chgData name="王 丰" userId="e2d28181d5f44dcd" providerId="LiveId" clId="{8C995843-84FC-4CAD-A291-AC4F23A59974}" dt="2020-11-19T20:14:27.528" v="202"/>
          <ac:spMkLst>
            <pc:docMk/>
            <pc:sldMk cId="1358177452" sldId="440"/>
            <ac:spMk id="72" creationId="{7E17EA9E-1440-42FA-A1C5-F58648C17D7E}"/>
          </ac:spMkLst>
        </pc:spChg>
        <pc:spChg chg="add mod">
          <ac:chgData name="王 丰" userId="e2d28181d5f44dcd" providerId="LiveId" clId="{8C995843-84FC-4CAD-A291-AC4F23A59974}" dt="2020-11-19T20:14:27.528" v="202"/>
          <ac:spMkLst>
            <pc:docMk/>
            <pc:sldMk cId="1358177452" sldId="440"/>
            <ac:spMk id="73" creationId="{286AA401-0D3D-4227-8533-16D295E1BF94}"/>
          </ac:spMkLst>
        </pc:spChg>
        <pc:spChg chg="add mod">
          <ac:chgData name="王 丰" userId="e2d28181d5f44dcd" providerId="LiveId" clId="{8C995843-84FC-4CAD-A291-AC4F23A59974}" dt="2020-11-19T20:14:27.528" v="202"/>
          <ac:spMkLst>
            <pc:docMk/>
            <pc:sldMk cId="1358177452" sldId="440"/>
            <ac:spMk id="74" creationId="{FA07949F-1C71-4F31-A529-6B44A6B0F58F}"/>
          </ac:spMkLst>
        </pc:spChg>
        <pc:spChg chg="add mod">
          <ac:chgData name="王 丰" userId="e2d28181d5f44dcd" providerId="LiveId" clId="{8C995843-84FC-4CAD-A291-AC4F23A59974}" dt="2020-11-19T20:14:27.528" v="202"/>
          <ac:spMkLst>
            <pc:docMk/>
            <pc:sldMk cId="1358177452" sldId="440"/>
            <ac:spMk id="75" creationId="{A5BD406A-5092-498C-BA9F-E456747CD002}"/>
          </ac:spMkLst>
        </pc:spChg>
        <pc:spChg chg="add mod">
          <ac:chgData name="王 丰" userId="e2d28181d5f44dcd" providerId="LiveId" clId="{8C995843-84FC-4CAD-A291-AC4F23A59974}" dt="2020-11-19T20:14:27.528" v="202"/>
          <ac:spMkLst>
            <pc:docMk/>
            <pc:sldMk cId="1358177452" sldId="440"/>
            <ac:spMk id="76" creationId="{CEF86793-5342-4461-90CE-93DFA5B2E999}"/>
          </ac:spMkLst>
        </pc:spChg>
        <pc:spChg chg="add mod">
          <ac:chgData name="王 丰" userId="e2d28181d5f44dcd" providerId="LiveId" clId="{8C995843-84FC-4CAD-A291-AC4F23A59974}" dt="2020-11-19T20:14:27.528" v="202"/>
          <ac:spMkLst>
            <pc:docMk/>
            <pc:sldMk cId="1358177452" sldId="440"/>
            <ac:spMk id="77" creationId="{6727635C-B03C-43F6-A27C-5691EF7F7BB5}"/>
          </ac:spMkLst>
        </pc:spChg>
        <pc:spChg chg="add mod">
          <ac:chgData name="王 丰" userId="e2d28181d5f44dcd" providerId="LiveId" clId="{8C995843-84FC-4CAD-A291-AC4F23A59974}" dt="2020-11-19T20:14:27.528" v="202"/>
          <ac:spMkLst>
            <pc:docMk/>
            <pc:sldMk cId="1358177452" sldId="440"/>
            <ac:spMk id="78" creationId="{F389CC07-D6A6-49EC-98AC-1478A7B00A88}"/>
          </ac:spMkLst>
        </pc:spChg>
        <pc:spChg chg="add mod">
          <ac:chgData name="王 丰" userId="e2d28181d5f44dcd" providerId="LiveId" clId="{8C995843-84FC-4CAD-A291-AC4F23A59974}" dt="2020-11-19T20:14:27.528" v="202"/>
          <ac:spMkLst>
            <pc:docMk/>
            <pc:sldMk cId="1358177452" sldId="440"/>
            <ac:spMk id="79" creationId="{ADB9558C-BDAD-4755-ADFD-09CC14FE6E48}"/>
          </ac:spMkLst>
        </pc:spChg>
        <pc:spChg chg="add mod">
          <ac:chgData name="王 丰" userId="e2d28181d5f44dcd" providerId="LiveId" clId="{8C995843-84FC-4CAD-A291-AC4F23A59974}" dt="2020-11-19T20:14:27.528" v="202"/>
          <ac:spMkLst>
            <pc:docMk/>
            <pc:sldMk cId="1358177452" sldId="440"/>
            <ac:spMk id="80" creationId="{0F03D7AA-4CB3-4553-A4BC-1AC38E60250B}"/>
          </ac:spMkLst>
        </pc:spChg>
        <pc:spChg chg="add mod">
          <ac:chgData name="王 丰" userId="e2d28181d5f44dcd" providerId="LiveId" clId="{8C995843-84FC-4CAD-A291-AC4F23A59974}" dt="2020-11-19T20:14:27.528" v="202"/>
          <ac:spMkLst>
            <pc:docMk/>
            <pc:sldMk cId="1358177452" sldId="440"/>
            <ac:spMk id="81" creationId="{C4335560-B642-4D5B-B483-6B97FF516F85}"/>
          </ac:spMkLst>
        </pc:spChg>
        <pc:spChg chg="add mod">
          <ac:chgData name="王 丰" userId="e2d28181d5f44dcd" providerId="LiveId" clId="{8C995843-84FC-4CAD-A291-AC4F23A59974}" dt="2020-11-19T20:14:27.528" v="202"/>
          <ac:spMkLst>
            <pc:docMk/>
            <pc:sldMk cId="1358177452" sldId="440"/>
            <ac:spMk id="82" creationId="{793A600D-A327-4919-8063-B1BD83FA6BDD}"/>
          </ac:spMkLst>
        </pc:spChg>
        <pc:spChg chg="add mod">
          <ac:chgData name="王 丰" userId="e2d28181d5f44dcd" providerId="LiveId" clId="{8C995843-84FC-4CAD-A291-AC4F23A59974}" dt="2020-11-19T20:14:27.528" v="202"/>
          <ac:spMkLst>
            <pc:docMk/>
            <pc:sldMk cId="1358177452" sldId="440"/>
            <ac:spMk id="83" creationId="{70FA5F0D-94C0-4E8E-8020-A281C7AC0E91}"/>
          </ac:spMkLst>
        </pc:spChg>
        <pc:spChg chg="add mod">
          <ac:chgData name="王 丰" userId="e2d28181d5f44dcd" providerId="LiveId" clId="{8C995843-84FC-4CAD-A291-AC4F23A59974}" dt="2020-11-19T20:14:27.528" v="202"/>
          <ac:spMkLst>
            <pc:docMk/>
            <pc:sldMk cId="1358177452" sldId="440"/>
            <ac:spMk id="84" creationId="{CBAA04BC-D70C-4720-9B12-48E1E4A87E7C}"/>
          </ac:spMkLst>
        </pc:spChg>
        <pc:spChg chg="add mod">
          <ac:chgData name="王 丰" userId="e2d28181d5f44dcd" providerId="LiveId" clId="{8C995843-84FC-4CAD-A291-AC4F23A59974}" dt="2020-11-19T20:14:27.528" v="202"/>
          <ac:spMkLst>
            <pc:docMk/>
            <pc:sldMk cId="1358177452" sldId="440"/>
            <ac:spMk id="85" creationId="{A6A7A5E1-A3D9-4A22-8660-0FFC4178D292}"/>
          </ac:spMkLst>
        </pc:spChg>
        <pc:spChg chg="add mod">
          <ac:chgData name="王 丰" userId="e2d28181d5f44dcd" providerId="LiveId" clId="{8C995843-84FC-4CAD-A291-AC4F23A59974}" dt="2020-11-19T20:14:27.528" v="202"/>
          <ac:spMkLst>
            <pc:docMk/>
            <pc:sldMk cId="1358177452" sldId="440"/>
            <ac:spMk id="86" creationId="{E22AFCE7-3440-4590-8DF5-F83CE2542955}"/>
          </ac:spMkLst>
        </pc:spChg>
        <pc:spChg chg="add mod">
          <ac:chgData name="王 丰" userId="e2d28181d5f44dcd" providerId="LiveId" clId="{8C995843-84FC-4CAD-A291-AC4F23A59974}" dt="2020-11-19T20:14:27.528" v="202"/>
          <ac:spMkLst>
            <pc:docMk/>
            <pc:sldMk cId="1358177452" sldId="440"/>
            <ac:spMk id="87" creationId="{540361A7-75D6-45A9-BE1E-15AA4175C1FC}"/>
          </ac:spMkLst>
        </pc:spChg>
        <pc:spChg chg="add mod">
          <ac:chgData name="王 丰" userId="e2d28181d5f44dcd" providerId="LiveId" clId="{8C995843-84FC-4CAD-A291-AC4F23A59974}" dt="2020-11-19T20:14:27.528" v="202"/>
          <ac:spMkLst>
            <pc:docMk/>
            <pc:sldMk cId="1358177452" sldId="440"/>
            <ac:spMk id="88" creationId="{C29B833B-3AE8-4837-A2C3-4184C4726629}"/>
          </ac:spMkLst>
        </pc:spChg>
        <pc:spChg chg="add mod">
          <ac:chgData name="王 丰" userId="e2d28181d5f44dcd" providerId="LiveId" clId="{8C995843-84FC-4CAD-A291-AC4F23A59974}" dt="2020-11-19T20:14:27.528" v="202"/>
          <ac:spMkLst>
            <pc:docMk/>
            <pc:sldMk cId="1358177452" sldId="440"/>
            <ac:spMk id="89" creationId="{E34E2F18-052E-4367-9197-0BA965AC07FC}"/>
          </ac:spMkLst>
        </pc:spChg>
        <pc:spChg chg="add mod">
          <ac:chgData name="王 丰" userId="e2d28181d5f44dcd" providerId="LiveId" clId="{8C995843-84FC-4CAD-A291-AC4F23A59974}" dt="2020-11-19T20:14:27.528" v="202"/>
          <ac:spMkLst>
            <pc:docMk/>
            <pc:sldMk cId="1358177452" sldId="440"/>
            <ac:spMk id="90" creationId="{5F03DEF1-C176-4376-AA15-F4B562C7EE5C}"/>
          </ac:spMkLst>
        </pc:spChg>
        <pc:spChg chg="add mod">
          <ac:chgData name="王 丰" userId="e2d28181d5f44dcd" providerId="LiveId" clId="{8C995843-84FC-4CAD-A291-AC4F23A59974}" dt="2020-11-19T20:14:27.528" v="202"/>
          <ac:spMkLst>
            <pc:docMk/>
            <pc:sldMk cId="1358177452" sldId="440"/>
            <ac:spMk id="91" creationId="{9232205C-FE36-47A7-9A3D-1B8D2972FB16}"/>
          </ac:spMkLst>
        </pc:spChg>
        <pc:spChg chg="add mod">
          <ac:chgData name="王 丰" userId="e2d28181d5f44dcd" providerId="LiveId" clId="{8C995843-84FC-4CAD-A291-AC4F23A59974}" dt="2020-11-19T20:14:27.528" v="202"/>
          <ac:spMkLst>
            <pc:docMk/>
            <pc:sldMk cId="1358177452" sldId="440"/>
            <ac:spMk id="92" creationId="{15075CA9-1275-4F39-BF2E-42C0F06870B3}"/>
          </ac:spMkLst>
        </pc:spChg>
        <pc:spChg chg="add mod">
          <ac:chgData name="王 丰" userId="e2d28181d5f44dcd" providerId="LiveId" clId="{8C995843-84FC-4CAD-A291-AC4F23A59974}" dt="2020-11-19T20:14:27.528" v="202"/>
          <ac:spMkLst>
            <pc:docMk/>
            <pc:sldMk cId="1358177452" sldId="440"/>
            <ac:spMk id="93" creationId="{74AA7AA5-6558-44B2-9B2C-EA2C888D3A69}"/>
          </ac:spMkLst>
        </pc:spChg>
        <pc:spChg chg="add mod">
          <ac:chgData name="王 丰" userId="e2d28181d5f44dcd" providerId="LiveId" clId="{8C995843-84FC-4CAD-A291-AC4F23A59974}" dt="2020-11-19T20:14:27.528" v="202"/>
          <ac:spMkLst>
            <pc:docMk/>
            <pc:sldMk cId="1358177452" sldId="440"/>
            <ac:spMk id="94" creationId="{95AF2EA8-456E-412B-BFCD-49397A102CE1}"/>
          </ac:spMkLst>
        </pc:spChg>
        <pc:spChg chg="add mod">
          <ac:chgData name="王 丰" userId="e2d28181d5f44dcd" providerId="LiveId" clId="{8C995843-84FC-4CAD-A291-AC4F23A59974}" dt="2020-11-19T20:14:27.528" v="202"/>
          <ac:spMkLst>
            <pc:docMk/>
            <pc:sldMk cId="1358177452" sldId="440"/>
            <ac:spMk id="95" creationId="{60C78798-7942-4A54-82FC-7B360E64FD69}"/>
          </ac:spMkLst>
        </pc:spChg>
        <pc:spChg chg="add mod">
          <ac:chgData name="王 丰" userId="e2d28181d5f44dcd" providerId="LiveId" clId="{8C995843-84FC-4CAD-A291-AC4F23A59974}" dt="2020-11-19T20:14:27.528" v="202"/>
          <ac:spMkLst>
            <pc:docMk/>
            <pc:sldMk cId="1358177452" sldId="440"/>
            <ac:spMk id="96" creationId="{30F8C326-9642-4D41-8457-6290F0BB4AEA}"/>
          </ac:spMkLst>
        </pc:spChg>
        <pc:spChg chg="add mod">
          <ac:chgData name="王 丰" userId="e2d28181d5f44dcd" providerId="LiveId" clId="{8C995843-84FC-4CAD-A291-AC4F23A59974}" dt="2020-11-19T20:14:27.528" v="202"/>
          <ac:spMkLst>
            <pc:docMk/>
            <pc:sldMk cId="1358177452" sldId="440"/>
            <ac:spMk id="97" creationId="{A6294038-A287-489F-BDD6-4525B935A7F0}"/>
          </ac:spMkLst>
        </pc:spChg>
        <pc:spChg chg="add mod">
          <ac:chgData name="王 丰" userId="e2d28181d5f44dcd" providerId="LiveId" clId="{8C995843-84FC-4CAD-A291-AC4F23A59974}" dt="2020-11-19T20:14:27.528" v="202"/>
          <ac:spMkLst>
            <pc:docMk/>
            <pc:sldMk cId="1358177452" sldId="440"/>
            <ac:spMk id="98" creationId="{A97E0368-C6E0-4D54-87A8-0151B7D0ED87}"/>
          </ac:spMkLst>
        </pc:spChg>
        <pc:spChg chg="add mod">
          <ac:chgData name="王 丰" userId="e2d28181d5f44dcd" providerId="LiveId" clId="{8C995843-84FC-4CAD-A291-AC4F23A59974}" dt="2020-11-19T20:15:28.915" v="254" actId="207"/>
          <ac:spMkLst>
            <pc:docMk/>
            <pc:sldMk cId="1358177452" sldId="440"/>
            <ac:spMk id="99" creationId="{E59D9F3C-22C8-4052-93AE-1BF7716AB312}"/>
          </ac:spMkLst>
        </pc:spChg>
        <pc:spChg chg="mod">
          <ac:chgData name="王 丰" userId="e2d28181d5f44dcd" providerId="LiveId" clId="{8C995843-84FC-4CAD-A291-AC4F23A59974}" dt="2020-11-19T20:15:32.563" v="256"/>
          <ac:spMkLst>
            <pc:docMk/>
            <pc:sldMk cId="1358177452" sldId="440"/>
            <ac:spMk id="102" creationId="{65A0CB95-FAF4-4E55-92AB-117ADF66F265}"/>
          </ac:spMkLst>
        </pc:spChg>
        <pc:spChg chg="mod">
          <ac:chgData name="王 丰" userId="e2d28181d5f44dcd" providerId="LiveId" clId="{8C995843-84FC-4CAD-A291-AC4F23A59974}" dt="2020-11-19T20:15:32.563" v="256"/>
          <ac:spMkLst>
            <pc:docMk/>
            <pc:sldMk cId="1358177452" sldId="440"/>
            <ac:spMk id="103" creationId="{8D33B370-4A24-45D5-84C6-6AD3685A318D}"/>
          </ac:spMkLst>
        </pc:spChg>
        <pc:spChg chg="mod">
          <ac:chgData name="王 丰" userId="e2d28181d5f44dcd" providerId="LiveId" clId="{8C995843-84FC-4CAD-A291-AC4F23A59974}" dt="2020-11-19T20:15:32.563" v="256"/>
          <ac:spMkLst>
            <pc:docMk/>
            <pc:sldMk cId="1358177452" sldId="440"/>
            <ac:spMk id="104" creationId="{1BD4D89B-9225-449A-AE9F-26FB380B4D54}"/>
          </ac:spMkLst>
        </pc:spChg>
        <pc:spChg chg="mod">
          <ac:chgData name="王 丰" userId="e2d28181d5f44dcd" providerId="LiveId" clId="{8C995843-84FC-4CAD-A291-AC4F23A59974}" dt="2020-11-19T20:15:32.563" v="256"/>
          <ac:spMkLst>
            <pc:docMk/>
            <pc:sldMk cId="1358177452" sldId="440"/>
            <ac:spMk id="105" creationId="{34EFEDB6-4155-4577-8708-D1276D4946CF}"/>
          </ac:spMkLst>
        </pc:spChg>
        <pc:spChg chg="mod">
          <ac:chgData name="王 丰" userId="e2d28181d5f44dcd" providerId="LiveId" clId="{8C995843-84FC-4CAD-A291-AC4F23A59974}" dt="2020-11-19T20:15:32.563" v="256"/>
          <ac:spMkLst>
            <pc:docMk/>
            <pc:sldMk cId="1358177452" sldId="440"/>
            <ac:spMk id="106" creationId="{29C3AAC5-81AE-49A3-8E78-D700760BD021}"/>
          </ac:spMkLst>
        </pc:spChg>
        <pc:spChg chg="mod">
          <ac:chgData name="王 丰" userId="e2d28181d5f44dcd" providerId="LiveId" clId="{8C995843-84FC-4CAD-A291-AC4F23A59974}" dt="2020-11-19T20:15:32.563" v="256"/>
          <ac:spMkLst>
            <pc:docMk/>
            <pc:sldMk cId="1358177452" sldId="440"/>
            <ac:spMk id="107" creationId="{E2FD9CF9-0D5C-4770-B8E3-D132C47504FC}"/>
          </ac:spMkLst>
        </pc:spChg>
        <pc:spChg chg="mod">
          <ac:chgData name="王 丰" userId="e2d28181d5f44dcd" providerId="LiveId" clId="{8C995843-84FC-4CAD-A291-AC4F23A59974}" dt="2020-11-19T20:15:32.563" v="256"/>
          <ac:spMkLst>
            <pc:docMk/>
            <pc:sldMk cId="1358177452" sldId="440"/>
            <ac:spMk id="108" creationId="{C01449DA-4A43-48F2-8977-E76352D8CFA3}"/>
          </ac:spMkLst>
        </pc:spChg>
        <pc:spChg chg="mod">
          <ac:chgData name="王 丰" userId="e2d28181d5f44dcd" providerId="LiveId" clId="{8C995843-84FC-4CAD-A291-AC4F23A59974}" dt="2020-11-19T20:15:32.563" v="256"/>
          <ac:spMkLst>
            <pc:docMk/>
            <pc:sldMk cId="1358177452" sldId="440"/>
            <ac:spMk id="109" creationId="{CB87FDF1-4213-42EA-A352-49AC9C301EFA}"/>
          </ac:spMkLst>
        </pc:spChg>
        <pc:spChg chg="mod">
          <ac:chgData name="王 丰" userId="e2d28181d5f44dcd" providerId="LiveId" clId="{8C995843-84FC-4CAD-A291-AC4F23A59974}" dt="2020-11-19T20:15:32.563" v="256"/>
          <ac:spMkLst>
            <pc:docMk/>
            <pc:sldMk cId="1358177452" sldId="440"/>
            <ac:spMk id="110" creationId="{2D67227B-4762-494C-B38A-F5472F58A5D7}"/>
          </ac:spMkLst>
        </pc:spChg>
        <pc:spChg chg="mod">
          <ac:chgData name="王 丰" userId="e2d28181d5f44dcd" providerId="LiveId" clId="{8C995843-84FC-4CAD-A291-AC4F23A59974}" dt="2020-11-19T20:15:32.563" v="256"/>
          <ac:spMkLst>
            <pc:docMk/>
            <pc:sldMk cId="1358177452" sldId="440"/>
            <ac:spMk id="111" creationId="{35A286EF-C607-4388-923B-64FC30EE1E6C}"/>
          </ac:spMkLst>
        </pc:spChg>
        <pc:spChg chg="mod">
          <ac:chgData name="王 丰" userId="e2d28181d5f44dcd" providerId="LiveId" clId="{8C995843-84FC-4CAD-A291-AC4F23A59974}" dt="2020-11-19T20:15:32.563" v="256"/>
          <ac:spMkLst>
            <pc:docMk/>
            <pc:sldMk cId="1358177452" sldId="440"/>
            <ac:spMk id="112" creationId="{47CB49A4-04A9-4B97-ADC5-044482B608E3}"/>
          </ac:spMkLst>
        </pc:spChg>
        <pc:spChg chg="mod">
          <ac:chgData name="王 丰" userId="e2d28181d5f44dcd" providerId="LiveId" clId="{8C995843-84FC-4CAD-A291-AC4F23A59974}" dt="2020-11-19T20:15:32.563" v="256"/>
          <ac:spMkLst>
            <pc:docMk/>
            <pc:sldMk cId="1358177452" sldId="440"/>
            <ac:spMk id="113" creationId="{2F71CF11-C210-48F0-B6B5-88C84FE0F146}"/>
          </ac:spMkLst>
        </pc:spChg>
        <pc:spChg chg="mod">
          <ac:chgData name="王 丰" userId="e2d28181d5f44dcd" providerId="LiveId" clId="{8C995843-84FC-4CAD-A291-AC4F23A59974}" dt="2020-11-19T20:15:32.563" v="256"/>
          <ac:spMkLst>
            <pc:docMk/>
            <pc:sldMk cId="1358177452" sldId="440"/>
            <ac:spMk id="114" creationId="{8E8BB222-694D-47EC-AFB6-01AA6330F96F}"/>
          </ac:spMkLst>
        </pc:spChg>
        <pc:spChg chg="mod">
          <ac:chgData name="王 丰" userId="e2d28181d5f44dcd" providerId="LiveId" clId="{8C995843-84FC-4CAD-A291-AC4F23A59974}" dt="2020-11-19T20:15:32.563" v="256"/>
          <ac:spMkLst>
            <pc:docMk/>
            <pc:sldMk cId="1358177452" sldId="440"/>
            <ac:spMk id="115" creationId="{63B719C5-C340-4490-A64F-A064FC7814D9}"/>
          </ac:spMkLst>
        </pc:spChg>
        <pc:spChg chg="mod">
          <ac:chgData name="王 丰" userId="e2d28181d5f44dcd" providerId="LiveId" clId="{8C995843-84FC-4CAD-A291-AC4F23A59974}" dt="2020-11-19T20:15:32.563" v="256"/>
          <ac:spMkLst>
            <pc:docMk/>
            <pc:sldMk cId="1358177452" sldId="440"/>
            <ac:spMk id="116" creationId="{B08988BE-0666-4B5E-B82A-47A4C07FD075}"/>
          </ac:spMkLst>
        </pc:spChg>
        <pc:spChg chg="mod">
          <ac:chgData name="王 丰" userId="e2d28181d5f44dcd" providerId="LiveId" clId="{8C995843-84FC-4CAD-A291-AC4F23A59974}" dt="2020-11-19T20:15:32.563" v="256"/>
          <ac:spMkLst>
            <pc:docMk/>
            <pc:sldMk cId="1358177452" sldId="440"/>
            <ac:spMk id="117" creationId="{FC268979-1984-41C5-BF8A-53205CEE298E}"/>
          </ac:spMkLst>
        </pc:spChg>
        <pc:spChg chg="mod">
          <ac:chgData name="王 丰" userId="e2d28181d5f44dcd" providerId="LiveId" clId="{8C995843-84FC-4CAD-A291-AC4F23A59974}" dt="2020-11-19T20:15:32.563" v="256"/>
          <ac:spMkLst>
            <pc:docMk/>
            <pc:sldMk cId="1358177452" sldId="440"/>
            <ac:spMk id="118" creationId="{DD59EB25-F9EB-4B29-811E-918F12369367}"/>
          </ac:spMkLst>
        </pc:spChg>
        <pc:spChg chg="mod">
          <ac:chgData name="王 丰" userId="e2d28181d5f44dcd" providerId="LiveId" clId="{8C995843-84FC-4CAD-A291-AC4F23A59974}" dt="2020-11-19T20:15:32.563" v="256"/>
          <ac:spMkLst>
            <pc:docMk/>
            <pc:sldMk cId="1358177452" sldId="440"/>
            <ac:spMk id="119" creationId="{0BC781FC-D1AD-4516-938D-9B78EB3E3106}"/>
          </ac:spMkLst>
        </pc:spChg>
        <pc:spChg chg="mod">
          <ac:chgData name="王 丰" userId="e2d28181d5f44dcd" providerId="LiveId" clId="{8C995843-84FC-4CAD-A291-AC4F23A59974}" dt="2020-11-19T20:15:32.563" v="256"/>
          <ac:spMkLst>
            <pc:docMk/>
            <pc:sldMk cId="1358177452" sldId="440"/>
            <ac:spMk id="120" creationId="{C5337191-D67D-48E0-BE2D-52E1CD79DFCB}"/>
          </ac:spMkLst>
        </pc:spChg>
        <pc:spChg chg="mod">
          <ac:chgData name="王 丰" userId="e2d28181d5f44dcd" providerId="LiveId" clId="{8C995843-84FC-4CAD-A291-AC4F23A59974}" dt="2020-11-19T20:15:32.563" v="256"/>
          <ac:spMkLst>
            <pc:docMk/>
            <pc:sldMk cId="1358177452" sldId="440"/>
            <ac:spMk id="121" creationId="{F312A188-BEE4-4654-B3F3-F85BEE0C1D9D}"/>
          </ac:spMkLst>
        </pc:spChg>
        <pc:spChg chg="mod">
          <ac:chgData name="王 丰" userId="e2d28181d5f44dcd" providerId="LiveId" clId="{8C995843-84FC-4CAD-A291-AC4F23A59974}" dt="2020-11-19T20:15:32.563" v="256"/>
          <ac:spMkLst>
            <pc:docMk/>
            <pc:sldMk cId="1358177452" sldId="440"/>
            <ac:spMk id="122" creationId="{7B953F27-B3E9-4D04-9DB9-A9F473D83B5E}"/>
          </ac:spMkLst>
        </pc:spChg>
        <pc:spChg chg="mod">
          <ac:chgData name="王 丰" userId="e2d28181d5f44dcd" providerId="LiveId" clId="{8C995843-84FC-4CAD-A291-AC4F23A59974}" dt="2020-11-19T20:15:32.563" v="256"/>
          <ac:spMkLst>
            <pc:docMk/>
            <pc:sldMk cId="1358177452" sldId="440"/>
            <ac:spMk id="123" creationId="{4CDE7F18-6617-41F0-8B84-B6229A5ACCC1}"/>
          </ac:spMkLst>
        </pc:spChg>
        <pc:spChg chg="mod">
          <ac:chgData name="王 丰" userId="e2d28181d5f44dcd" providerId="LiveId" clId="{8C995843-84FC-4CAD-A291-AC4F23A59974}" dt="2020-11-19T20:15:32.563" v="256"/>
          <ac:spMkLst>
            <pc:docMk/>
            <pc:sldMk cId="1358177452" sldId="440"/>
            <ac:spMk id="124" creationId="{03D8FDF4-7167-4001-846A-9910F9B950F9}"/>
          </ac:spMkLst>
        </pc:spChg>
        <pc:spChg chg="mod">
          <ac:chgData name="王 丰" userId="e2d28181d5f44dcd" providerId="LiveId" clId="{8C995843-84FC-4CAD-A291-AC4F23A59974}" dt="2020-11-19T20:15:32.563" v="256"/>
          <ac:spMkLst>
            <pc:docMk/>
            <pc:sldMk cId="1358177452" sldId="440"/>
            <ac:spMk id="125" creationId="{665111F1-F88A-44C3-B167-F4DDAE57388F}"/>
          </ac:spMkLst>
        </pc:spChg>
        <pc:spChg chg="mod">
          <ac:chgData name="王 丰" userId="e2d28181d5f44dcd" providerId="LiveId" clId="{8C995843-84FC-4CAD-A291-AC4F23A59974}" dt="2020-11-19T20:15:32.563" v="256"/>
          <ac:spMkLst>
            <pc:docMk/>
            <pc:sldMk cId="1358177452" sldId="440"/>
            <ac:spMk id="126" creationId="{B89321E2-334F-49C5-B57C-900749094225}"/>
          </ac:spMkLst>
        </pc:spChg>
        <pc:spChg chg="mod">
          <ac:chgData name="王 丰" userId="e2d28181d5f44dcd" providerId="LiveId" clId="{8C995843-84FC-4CAD-A291-AC4F23A59974}" dt="2020-11-19T20:15:32.563" v="256"/>
          <ac:spMkLst>
            <pc:docMk/>
            <pc:sldMk cId="1358177452" sldId="440"/>
            <ac:spMk id="127" creationId="{E42100F3-533D-462D-B3FE-75CB5A5D184D}"/>
          </ac:spMkLst>
        </pc:spChg>
        <pc:spChg chg="mod">
          <ac:chgData name="王 丰" userId="e2d28181d5f44dcd" providerId="LiveId" clId="{8C995843-84FC-4CAD-A291-AC4F23A59974}" dt="2020-11-19T20:15:32.563" v="256"/>
          <ac:spMkLst>
            <pc:docMk/>
            <pc:sldMk cId="1358177452" sldId="440"/>
            <ac:spMk id="128" creationId="{F4141B90-95C5-4667-B657-15098FD067B8}"/>
          </ac:spMkLst>
        </pc:spChg>
        <pc:spChg chg="mod">
          <ac:chgData name="王 丰" userId="e2d28181d5f44dcd" providerId="LiveId" clId="{8C995843-84FC-4CAD-A291-AC4F23A59974}" dt="2020-11-19T20:15:32.563" v="256"/>
          <ac:spMkLst>
            <pc:docMk/>
            <pc:sldMk cId="1358177452" sldId="440"/>
            <ac:spMk id="129" creationId="{B131A028-80E9-49EE-92A7-280EEFDC7973}"/>
          </ac:spMkLst>
        </pc:spChg>
        <pc:spChg chg="mod">
          <ac:chgData name="王 丰" userId="e2d28181d5f44dcd" providerId="LiveId" clId="{8C995843-84FC-4CAD-A291-AC4F23A59974}" dt="2020-11-19T20:15:32.563" v="256"/>
          <ac:spMkLst>
            <pc:docMk/>
            <pc:sldMk cId="1358177452" sldId="440"/>
            <ac:spMk id="130" creationId="{937FB982-AB2C-42E0-9012-AAE3D87C053B}"/>
          </ac:spMkLst>
        </pc:spChg>
        <pc:spChg chg="mod">
          <ac:chgData name="王 丰" userId="e2d28181d5f44dcd" providerId="LiveId" clId="{8C995843-84FC-4CAD-A291-AC4F23A59974}" dt="2020-11-19T20:15:32.563" v="256"/>
          <ac:spMkLst>
            <pc:docMk/>
            <pc:sldMk cId="1358177452" sldId="440"/>
            <ac:spMk id="131" creationId="{95FD2ADB-D73A-43D7-8875-ECD84308381E}"/>
          </ac:spMkLst>
        </pc:spChg>
        <pc:spChg chg="mod">
          <ac:chgData name="王 丰" userId="e2d28181d5f44dcd" providerId="LiveId" clId="{8C995843-84FC-4CAD-A291-AC4F23A59974}" dt="2020-11-19T20:15:32.563" v="256"/>
          <ac:spMkLst>
            <pc:docMk/>
            <pc:sldMk cId="1358177452" sldId="440"/>
            <ac:spMk id="132" creationId="{DF3C274D-66A4-4874-8650-A924DE42762F}"/>
          </ac:spMkLst>
        </pc:spChg>
        <pc:spChg chg="mod">
          <ac:chgData name="王 丰" userId="e2d28181d5f44dcd" providerId="LiveId" clId="{8C995843-84FC-4CAD-A291-AC4F23A59974}" dt="2020-11-19T20:15:32.563" v="256"/>
          <ac:spMkLst>
            <pc:docMk/>
            <pc:sldMk cId="1358177452" sldId="440"/>
            <ac:spMk id="133" creationId="{AE10E8FA-CA06-40C7-8396-899DE197606A}"/>
          </ac:spMkLst>
        </pc:spChg>
        <pc:spChg chg="mod">
          <ac:chgData name="王 丰" userId="e2d28181d5f44dcd" providerId="LiveId" clId="{8C995843-84FC-4CAD-A291-AC4F23A59974}" dt="2020-11-19T20:15:32.563" v="256"/>
          <ac:spMkLst>
            <pc:docMk/>
            <pc:sldMk cId="1358177452" sldId="440"/>
            <ac:spMk id="134" creationId="{618772D0-065D-447C-B10D-730B38F5B9F3}"/>
          </ac:spMkLst>
        </pc:spChg>
        <pc:spChg chg="mod">
          <ac:chgData name="王 丰" userId="e2d28181d5f44dcd" providerId="LiveId" clId="{8C995843-84FC-4CAD-A291-AC4F23A59974}" dt="2020-11-19T20:15:32.563" v="256"/>
          <ac:spMkLst>
            <pc:docMk/>
            <pc:sldMk cId="1358177452" sldId="440"/>
            <ac:spMk id="135" creationId="{D2736C45-5B32-4815-AD33-2067FF6F2180}"/>
          </ac:spMkLst>
        </pc:spChg>
        <pc:spChg chg="mod">
          <ac:chgData name="王 丰" userId="e2d28181d5f44dcd" providerId="LiveId" clId="{8C995843-84FC-4CAD-A291-AC4F23A59974}" dt="2020-11-19T20:15:32.563" v="256"/>
          <ac:spMkLst>
            <pc:docMk/>
            <pc:sldMk cId="1358177452" sldId="440"/>
            <ac:spMk id="136" creationId="{DDF8E036-0F8F-4BBD-A844-6469EC6CA33E}"/>
          </ac:spMkLst>
        </pc:spChg>
        <pc:spChg chg="mod">
          <ac:chgData name="王 丰" userId="e2d28181d5f44dcd" providerId="LiveId" clId="{8C995843-84FC-4CAD-A291-AC4F23A59974}" dt="2020-11-19T20:15:32.563" v="256"/>
          <ac:spMkLst>
            <pc:docMk/>
            <pc:sldMk cId="1358177452" sldId="440"/>
            <ac:spMk id="137" creationId="{8CF966C8-1DC5-447F-8745-26284F897416}"/>
          </ac:spMkLst>
        </pc:spChg>
        <pc:spChg chg="mod">
          <ac:chgData name="王 丰" userId="e2d28181d5f44dcd" providerId="LiveId" clId="{8C995843-84FC-4CAD-A291-AC4F23A59974}" dt="2020-11-19T20:15:32.563" v="256"/>
          <ac:spMkLst>
            <pc:docMk/>
            <pc:sldMk cId="1358177452" sldId="440"/>
            <ac:spMk id="138" creationId="{2CC61910-101B-428D-BE9C-FF782B91F885}"/>
          </ac:spMkLst>
        </pc:spChg>
        <pc:spChg chg="mod">
          <ac:chgData name="王 丰" userId="e2d28181d5f44dcd" providerId="LiveId" clId="{8C995843-84FC-4CAD-A291-AC4F23A59974}" dt="2020-11-19T20:15:32.563" v="256"/>
          <ac:spMkLst>
            <pc:docMk/>
            <pc:sldMk cId="1358177452" sldId="440"/>
            <ac:spMk id="139" creationId="{6658ADA7-04F0-40D1-B1CE-46E93616A2DE}"/>
          </ac:spMkLst>
        </pc:spChg>
        <pc:spChg chg="mod">
          <ac:chgData name="王 丰" userId="e2d28181d5f44dcd" providerId="LiveId" clId="{8C995843-84FC-4CAD-A291-AC4F23A59974}" dt="2020-11-19T20:15:32.563" v="256"/>
          <ac:spMkLst>
            <pc:docMk/>
            <pc:sldMk cId="1358177452" sldId="440"/>
            <ac:spMk id="140" creationId="{ABB1EB44-B149-4C6F-9F92-9E45F30AD369}"/>
          </ac:spMkLst>
        </pc:spChg>
        <pc:spChg chg="mod">
          <ac:chgData name="王 丰" userId="e2d28181d5f44dcd" providerId="LiveId" clId="{8C995843-84FC-4CAD-A291-AC4F23A59974}" dt="2020-11-19T20:15:32.563" v="256"/>
          <ac:spMkLst>
            <pc:docMk/>
            <pc:sldMk cId="1358177452" sldId="440"/>
            <ac:spMk id="141" creationId="{D1EA8491-17E6-4A70-9FC7-00BA328621F4}"/>
          </ac:spMkLst>
        </pc:spChg>
        <pc:spChg chg="mod">
          <ac:chgData name="王 丰" userId="e2d28181d5f44dcd" providerId="LiveId" clId="{8C995843-84FC-4CAD-A291-AC4F23A59974}" dt="2020-11-19T20:15:32.563" v="256"/>
          <ac:spMkLst>
            <pc:docMk/>
            <pc:sldMk cId="1358177452" sldId="440"/>
            <ac:spMk id="142" creationId="{282C650E-690D-4CCA-8F1B-B19DFB8A2292}"/>
          </ac:spMkLst>
        </pc:spChg>
        <pc:spChg chg="mod">
          <ac:chgData name="王 丰" userId="e2d28181d5f44dcd" providerId="LiveId" clId="{8C995843-84FC-4CAD-A291-AC4F23A59974}" dt="2020-11-19T20:15:32.563" v="256"/>
          <ac:spMkLst>
            <pc:docMk/>
            <pc:sldMk cId="1358177452" sldId="440"/>
            <ac:spMk id="143" creationId="{DF5C452F-ABD2-4A6C-9AED-D23339B4EE5A}"/>
          </ac:spMkLst>
        </pc:spChg>
        <pc:spChg chg="mod">
          <ac:chgData name="王 丰" userId="e2d28181d5f44dcd" providerId="LiveId" clId="{8C995843-84FC-4CAD-A291-AC4F23A59974}" dt="2020-11-19T20:15:32.563" v="256"/>
          <ac:spMkLst>
            <pc:docMk/>
            <pc:sldMk cId="1358177452" sldId="440"/>
            <ac:spMk id="144" creationId="{650BCC4E-3A1C-48ED-BE50-A3111A329BE6}"/>
          </ac:spMkLst>
        </pc:spChg>
        <pc:spChg chg="mod">
          <ac:chgData name="王 丰" userId="e2d28181d5f44dcd" providerId="LiveId" clId="{8C995843-84FC-4CAD-A291-AC4F23A59974}" dt="2020-11-19T20:15:32.563" v="256"/>
          <ac:spMkLst>
            <pc:docMk/>
            <pc:sldMk cId="1358177452" sldId="440"/>
            <ac:spMk id="145" creationId="{F5EC5387-FC30-43EC-AE89-C7CCD1DB851E}"/>
          </ac:spMkLst>
        </pc:spChg>
        <pc:spChg chg="mod">
          <ac:chgData name="王 丰" userId="e2d28181d5f44dcd" providerId="LiveId" clId="{8C995843-84FC-4CAD-A291-AC4F23A59974}" dt="2020-11-19T20:15:32.563" v="256"/>
          <ac:spMkLst>
            <pc:docMk/>
            <pc:sldMk cId="1358177452" sldId="440"/>
            <ac:spMk id="146" creationId="{982E27DE-DFDC-4241-8E4E-E5231BBC2D79}"/>
          </ac:spMkLst>
        </pc:spChg>
        <pc:spChg chg="mod">
          <ac:chgData name="王 丰" userId="e2d28181d5f44dcd" providerId="LiveId" clId="{8C995843-84FC-4CAD-A291-AC4F23A59974}" dt="2020-11-19T20:15:32.563" v="256"/>
          <ac:spMkLst>
            <pc:docMk/>
            <pc:sldMk cId="1358177452" sldId="440"/>
            <ac:spMk id="147" creationId="{757392E8-2578-44D0-B280-B12C7E4BAE3D}"/>
          </ac:spMkLst>
        </pc:spChg>
        <pc:spChg chg="mod">
          <ac:chgData name="王 丰" userId="e2d28181d5f44dcd" providerId="LiveId" clId="{8C995843-84FC-4CAD-A291-AC4F23A59974}" dt="2020-11-19T20:15:32.563" v="256"/>
          <ac:spMkLst>
            <pc:docMk/>
            <pc:sldMk cId="1358177452" sldId="440"/>
            <ac:spMk id="148" creationId="{B3708F1F-D1A7-48B5-B1D4-BFA0CD28CC16}"/>
          </ac:spMkLst>
        </pc:spChg>
        <pc:spChg chg="mod">
          <ac:chgData name="王 丰" userId="e2d28181d5f44dcd" providerId="LiveId" clId="{8C995843-84FC-4CAD-A291-AC4F23A59974}" dt="2020-11-19T20:15:32.563" v="256"/>
          <ac:spMkLst>
            <pc:docMk/>
            <pc:sldMk cId="1358177452" sldId="440"/>
            <ac:spMk id="149" creationId="{8E69545D-99FA-4351-87D9-474324A48F76}"/>
          </ac:spMkLst>
        </pc:spChg>
        <pc:spChg chg="mod">
          <ac:chgData name="王 丰" userId="e2d28181d5f44dcd" providerId="LiveId" clId="{8C995843-84FC-4CAD-A291-AC4F23A59974}" dt="2020-11-19T20:15:32.563" v="256"/>
          <ac:spMkLst>
            <pc:docMk/>
            <pc:sldMk cId="1358177452" sldId="440"/>
            <ac:spMk id="150" creationId="{E3AC41D5-2DEA-4E7C-B4EB-438166091701}"/>
          </ac:spMkLst>
        </pc:spChg>
        <pc:spChg chg="mod">
          <ac:chgData name="王 丰" userId="e2d28181d5f44dcd" providerId="LiveId" clId="{8C995843-84FC-4CAD-A291-AC4F23A59974}" dt="2020-11-19T20:15:32.563" v="256"/>
          <ac:spMkLst>
            <pc:docMk/>
            <pc:sldMk cId="1358177452" sldId="440"/>
            <ac:spMk id="151" creationId="{59D158CA-B633-43FD-8D58-7AE3DF44C0B3}"/>
          </ac:spMkLst>
        </pc:spChg>
        <pc:spChg chg="mod">
          <ac:chgData name="王 丰" userId="e2d28181d5f44dcd" providerId="LiveId" clId="{8C995843-84FC-4CAD-A291-AC4F23A59974}" dt="2020-11-19T20:15:32.563" v="256"/>
          <ac:spMkLst>
            <pc:docMk/>
            <pc:sldMk cId="1358177452" sldId="440"/>
            <ac:spMk id="152" creationId="{8AEBCAC3-050A-4B36-9863-185D15017553}"/>
          </ac:spMkLst>
        </pc:spChg>
        <pc:spChg chg="mod">
          <ac:chgData name="王 丰" userId="e2d28181d5f44dcd" providerId="LiveId" clId="{8C995843-84FC-4CAD-A291-AC4F23A59974}" dt="2020-11-19T20:15:32.563" v="256"/>
          <ac:spMkLst>
            <pc:docMk/>
            <pc:sldMk cId="1358177452" sldId="440"/>
            <ac:spMk id="153" creationId="{66BA835E-651B-46C1-8D2B-0BD0228EB5B5}"/>
          </ac:spMkLst>
        </pc:spChg>
        <pc:spChg chg="mod">
          <ac:chgData name="王 丰" userId="e2d28181d5f44dcd" providerId="LiveId" clId="{8C995843-84FC-4CAD-A291-AC4F23A59974}" dt="2020-11-19T20:15:32.563" v="256"/>
          <ac:spMkLst>
            <pc:docMk/>
            <pc:sldMk cId="1358177452" sldId="440"/>
            <ac:spMk id="154" creationId="{789DF6E2-111C-4A01-BB40-FB71D0E06FCF}"/>
          </ac:spMkLst>
        </pc:spChg>
        <pc:spChg chg="mod">
          <ac:chgData name="王 丰" userId="e2d28181d5f44dcd" providerId="LiveId" clId="{8C995843-84FC-4CAD-A291-AC4F23A59974}" dt="2020-11-19T20:15:32.563" v="256"/>
          <ac:spMkLst>
            <pc:docMk/>
            <pc:sldMk cId="1358177452" sldId="440"/>
            <ac:spMk id="155" creationId="{BB70B58D-A568-4D3B-8F3F-ED2E3F16E6A1}"/>
          </ac:spMkLst>
        </pc:spChg>
        <pc:spChg chg="mod">
          <ac:chgData name="王 丰" userId="e2d28181d5f44dcd" providerId="LiveId" clId="{8C995843-84FC-4CAD-A291-AC4F23A59974}" dt="2020-11-19T20:15:32.563" v="256"/>
          <ac:spMkLst>
            <pc:docMk/>
            <pc:sldMk cId="1358177452" sldId="440"/>
            <ac:spMk id="156" creationId="{6A38C7D2-2210-4602-9DEB-4973090A9C4A}"/>
          </ac:spMkLst>
        </pc:spChg>
        <pc:spChg chg="mod">
          <ac:chgData name="王 丰" userId="e2d28181d5f44dcd" providerId="LiveId" clId="{8C995843-84FC-4CAD-A291-AC4F23A59974}" dt="2020-11-19T20:15:32.563" v="256"/>
          <ac:spMkLst>
            <pc:docMk/>
            <pc:sldMk cId="1358177452" sldId="440"/>
            <ac:spMk id="157" creationId="{ABF17476-C451-4983-A8F3-2C90899B6AB5}"/>
          </ac:spMkLst>
        </pc:spChg>
        <pc:spChg chg="mod">
          <ac:chgData name="王 丰" userId="e2d28181d5f44dcd" providerId="LiveId" clId="{8C995843-84FC-4CAD-A291-AC4F23A59974}" dt="2020-11-19T20:15:32.563" v="256"/>
          <ac:spMkLst>
            <pc:docMk/>
            <pc:sldMk cId="1358177452" sldId="440"/>
            <ac:spMk id="158" creationId="{894307D9-3C63-4562-9970-079A55516644}"/>
          </ac:spMkLst>
        </pc:spChg>
        <pc:spChg chg="mod">
          <ac:chgData name="王 丰" userId="e2d28181d5f44dcd" providerId="LiveId" clId="{8C995843-84FC-4CAD-A291-AC4F23A59974}" dt="2020-11-19T20:15:32.563" v="256"/>
          <ac:spMkLst>
            <pc:docMk/>
            <pc:sldMk cId="1358177452" sldId="440"/>
            <ac:spMk id="159" creationId="{F18F8BA4-F225-47B5-9FAF-04E40EFAB70B}"/>
          </ac:spMkLst>
        </pc:spChg>
        <pc:spChg chg="mod">
          <ac:chgData name="王 丰" userId="e2d28181d5f44dcd" providerId="LiveId" clId="{8C995843-84FC-4CAD-A291-AC4F23A59974}" dt="2020-11-19T20:15:32.563" v="256"/>
          <ac:spMkLst>
            <pc:docMk/>
            <pc:sldMk cId="1358177452" sldId="440"/>
            <ac:spMk id="160" creationId="{E78E8EC5-EF8B-4BAD-9F9D-AE05F8328B1C}"/>
          </ac:spMkLst>
        </pc:spChg>
        <pc:spChg chg="mod">
          <ac:chgData name="王 丰" userId="e2d28181d5f44dcd" providerId="LiveId" clId="{8C995843-84FC-4CAD-A291-AC4F23A59974}" dt="2020-11-19T20:15:32.563" v="256"/>
          <ac:spMkLst>
            <pc:docMk/>
            <pc:sldMk cId="1358177452" sldId="440"/>
            <ac:spMk id="161" creationId="{68FE7277-CC87-48AB-95DA-A1B8A08B1721}"/>
          </ac:spMkLst>
        </pc:spChg>
        <pc:spChg chg="mod">
          <ac:chgData name="王 丰" userId="e2d28181d5f44dcd" providerId="LiveId" clId="{8C995843-84FC-4CAD-A291-AC4F23A59974}" dt="2020-11-19T20:15:32.563" v="256"/>
          <ac:spMkLst>
            <pc:docMk/>
            <pc:sldMk cId="1358177452" sldId="440"/>
            <ac:spMk id="162" creationId="{B9231265-32A2-4401-AFDF-98BA079F23F5}"/>
          </ac:spMkLst>
        </pc:spChg>
        <pc:spChg chg="mod">
          <ac:chgData name="王 丰" userId="e2d28181d5f44dcd" providerId="LiveId" clId="{8C995843-84FC-4CAD-A291-AC4F23A59974}" dt="2020-11-19T20:15:32.563" v="256"/>
          <ac:spMkLst>
            <pc:docMk/>
            <pc:sldMk cId="1358177452" sldId="440"/>
            <ac:spMk id="163" creationId="{02F0BD97-A8E1-43A8-A3AB-B179374C807B}"/>
          </ac:spMkLst>
        </pc:spChg>
        <pc:spChg chg="mod">
          <ac:chgData name="王 丰" userId="e2d28181d5f44dcd" providerId="LiveId" clId="{8C995843-84FC-4CAD-A291-AC4F23A59974}" dt="2020-11-19T20:15:32.563" v="256"/>
          <ac:spMkLst>
            <pc:docMk/>
            <pc:sldMk cId="1358177452" sldId="440"/>
            <ac:spMk id="164" creationId="{FAA1CFA8-756F-444C-A4AF-B082AB18FB26}"/>
          </ac:spMkLst>
        </pc:spChg>
        <pc:spChg chg="mod">
          <ac:chgData name="王 丰" userId="e2d28181d5f44dcd" providerId="LiveId" clId="{8C995843-84FC-4CAD-A291-AC4F23A59974}" dt="2020-11-19T20:15:32.563" v="256"/>
          <ac:spMkLst>
            <pc:docMk/>
            <pc:sldMk cId="1358177452" sldId="440"/>
            <ac:spMk id="165" creationId="{CA94165C-2EE6-47EC-8FA8-E8258FCE7766}"/>
          </ac:spMkLst>
        </pc:spChg>
        <pc:spChg chg="mod">
          <ac:chgData name="王 丰" userId="e2d28181d5f44dcd" providerId="LiveId" clId="{8C995843-84FC-4CAD-A291-AC4F23A59974}" dt="2020-11-19T20:15:32.563" v="256"/>
          <ac:spMkLst>
            <pc:docMk/>
            <pc:sldMk cId="1358177452" sldId="440"/>
            <ac:spMk id="166" creationId="{FF7144A2-0522-41F2-AEB2-DE13D038EF05}"/>
          </ac:spMkLst>
        </pc:spChg>
        <pc:spChg chg="mod">
          <ac:chgData name="王 丰" userId="e2d28181d5f44dcd" providerId="LiveId" clId="{8C995843-84FC-4CAD-A291-AC4F23A59974}" dt="2020-11-19T20:15:32.563" v="256"/>
          <ac:spMkLst>
            <pc:docMk/>
            <pc:sldMk cId="1358177452" sldId="440"/>
            <ac:spMk id="167" creationId="{DD0797F0-5EB5-49B0-A11A-B473F32EF08D}"/>
          </ac:spMkLst>
        </pc:spChg>
        <pc:spChg chg="mod">
          <ac:chgData name="王 丰" userId="e2d28181d5f44dcd" providerId="LiveId" clId="{8C995843-84FC-4CAD-A291-AC4F23A59974}" dt="2020-11-19T20:15:32.563" v="256"/>
          <ac:spMkLst>
            <pc:docMk/>
            <pc:sldMk cId="1358177452" sldId="440"/>
            <ac:spMk id="168" creationId="{466999B6-01DF-40BF-B2E8-6F0E3C949036}"/>
          </ac:spMkLst>
        </pc:spChg>
        <pc:spChg chg="mod">
          <ac:chgData name="王 丰" userId="e2d28181d5f44dcd" providerId="LiveId" clId="{8C995843-84FC-4CAD-A291-AC4F23A59974}" dt="2020-11-19T20:15:32.563" v="256"/>
          <ac:spMkLst>
            <pc:docMk/>
            <pc:sldMk cId="1358177452" sldId="440"/>
            <ac:spMk id="169" creationId="{E3AFAF91-DF8B-462F-A4A8-62A922A520E6}"/>
          </ac:spMkLst>
        </pc:spChg>
        <pc:spChg chg="mod">
          <ac:chgData name="王 丰" userId="e2d28181d5f44dcd" providerId="LiveId" clId="{8C995843-84FC-4CAD-A291-AC4F23A59974}" dt="2020-11-19T20:15:32.563" v="256"/>
          <ac:spMkLst>
            <pc:docMk/>
            <pc:sldMk cId="1358177452" sldId="440"/>
            <ac:spMk id="170" creationId="{4FE2522A-0483-4061-A62E-884271751855}"/>
          </ac:spMkLst>
        </pc:spChg>
        <pc:spChg chg="mod">
          <ac:chgData name="王 丰" userId="e2d28181d5f44dcd" providerId="LiveId" clId="{8C995843-84FC-4CAD-A291-AC4F23A59974}" dt="2020-11-19T20:15:32.563" v="256"/>
          <ac:spMkLst>
            <pc:docMk/>
            <pc:sldMk cId="1358177452" sldId="440"/>
            <ac:spMk id="171" creationId="{A98F8665-F3DB-4E79-8141-7C3D2E017B4E}"/>
          </ac:spMkLst>
        </pc:spChg>
        <pc:spChg chg="mod">
          <ac:chgData name="王 丰" userId="e2d28181d5f44dcd" providerId="LiveId" clId="{8C995843-84FC-4CAD-A291-AC4F23A59974}" dt="2020-11-19T20:15:32.563" v="256"/>
          <ac:spMkLst>
            <pc:docMk/>
            <pc:sldMk cId="1358177452" sldId="440"/>
            <ac:spMk id="172" creationId="{45F7CEDE-03D0-431E-9858-2BB236B8726F}"/>
          </ac:spMkLst>
        </pc:spChg>
        <pc:spChg chg="mod">
          <ac:chgData name="王 丰" userId="e2d28181d5f44dcd" providerId="LiveId" clId="{8C995843-84FC-4CAD-A291-AC4F23A59974}" dt="2020-11-19T20:15:32.563" v="256"/>
          <ac:spMkLst>
            <pc:docMk/>
            <pc:sldMk cId="1358177452" sldId="440"/>
            <ac:spMk id="173" creationId="{481DE5B5-5B7C-48A9-B6A9-3F414957D5F2}"/>
          </ac:spMkLst>
        </pc:spChg>
        <pc:spChg chg="mod">
          <ac:chgData name="王 丰" userId="e2d28181d5f44dcd" providerId="LiveId" clId="{8C995843-84FC-4CAD-A291-AC4F23A59974}" dt="2020-11-19T20:15:32.563" v="256"/>
          <ac:spMkLst>
            <pc:docMk/>
            <pc:sldMk cId="1358177452" sldId="440"/>
            <ac:spMk id="174" creationId="{D4C63D7E-9026-4FAF-90B8-2837943DF06F}"/>
          </ac:spMkLst>
        </pc:spChg>
        <pc:spChg chg="mod">
          <ac:chgData name="王 丰" userId="e2d28181d5f44dcd" providerId="LiveId" clId="{8C995843-84FC-4CAD-A291-AC4F23A59974}" dt="2020-11-19T20:15:32.563" v="256"/>
          <ac:spMkLst>
            <pc:docMk/>
            <pc:sldMk cId="1358177452" sldId="440"/>
            <ac:spMk id="175" creationId="{F74C67BD-F70A-4375-A8BE-24AF9327F5BF}"/>
          </ac:spMkLst>
        </pc:spChg>
        <pc:spChg chg="mod">
          <ac:chgData name="王 丰" userId="e2d28181d5f44dcd" providerId="LiveId" clId="{8C995843-84FC-4CAD-A291-AC4F23A59974}" dt="2020-11-19T20:15:32.563" v="256"/>
          <ac:spMkLst>
            <pc:docMk/>
            <pc:sldMk cId="1358177452" sldId="440"/>
            <ac:spMk id="176" creationId="{63E642B7-F1E2-4C97-BB9C-A54E904EB6CF}"/>
          </ac:spMkLst>
        </pc:spChg>
        <pc:spChg chg="mod">
          <ac:chgData name="王 丰" userId="e2d28181d5f44dcd" providerId="LiveId" clId="{8C995843-84FC-4CAD-A291-AC4F23A59974}" dt="2020-11-19T20:15:32.563" v="256"/>
          <ac:spMkLst>
            <pc:docMk/>
            <pc:sldMk cId="1358177452" sldId="440"/>
            <ac:spMk id="177" creationId="{7EE7CF49-ED87-443F-9ED2-B5014D45F760}"/>
          </ac:spMkLst>
        </pc:spChg>
        <pc:spChg chg="mod">
          <ac:chgData name="王 丰" userId="e2d28181d5f44dcd" providerId="LiveId" clId="{8C995843-84FC-4CAD-A291-AC4F23A59974}" dt="2020-11-19T20:15:32.563" v="256"/>
          <ac:spMkLst>
            <pc:docMk/>
            <pc:sldMk cId="1358177452" sldId="440"/>
            <ac:spMk id="178" creationId="{D1EDC860-06C4-4057-89C8-EF02342A14BD}"/>
          </ac:spMkLst>
        </pc:spChg>
        <pc:spChg chg="mod">
          <ac:chgData name="王 丰" userId="e2d28181d5f44dcd" providerId="LiveId" clId="{8C995843-84FC-4CAD-A291-AC4F23A59974}" dt="2020-11-19T20:15:32.563" v="256"/>
          <ac:spMkLst>
            <pc:docMk/>
            <pc:sldMk cId="1358177452" sldId="440"/>
            <ac:spMk id="179" creationId="{0D8DA158-ABC3-4D99-BB8F-6C5FF5627377}"/>
          </ac:spMkLst>
        </pc:spChg>
        <pc:spChg chg="mod">
          <ac:chgData name="王 丰" userId="e2d28181d5f44dcd" providerId="LiveId" clId="{8C995843-84FC-4CAD-A291-AC4F23A59974}" dt="2020-11-19T20:15:32.563" v="256"/>
          <ac:spMkLst>
            <pc:docMk/>
            <pc:sldMk cId="1358177452" sldId="440"/>
            <ac:spMk id="180" creationId="{7D4A8E4D-B515-4522-83CA-840FA73E1B94}"/>
          </ac:spMkLst>
        </pc:spChg>
        <pc:spChg chg="mod">
          <ac:chgData name="王 丰" userId="e2d28181d5f44dcd" providerId="LiveId" clId="{8C995843-84FC-4CAD-A291-AC4F23A59974}" dt="2020-11-19T20:15:32.563" v="256"/>
          <ac:spMkLst>
            <pc:docMk/>
            <pc:sldMk cId="1358177452" sldId="440"/>
            <ac:spMk id="181" creationId="{68600A85-D95C-4D87-BD47-533602CCA49B}"/>
          </ac:spMkLst>
        </pc:spChg>
        <pc:spChg chg="mod">
          <ac:chgData name="王 丰" userId="e2d28181d5f44dcd" providerId="LiveId" clId="{8C995843-84FC-4CAD-A291-AC4F23A59974}" dt="2020-11-19T20:15:32.563" v="256"/>
          <ac:spMkLst>
            <pc:docMk/>
            <pc:sldMk cId="1358177452" sldId="440"/>
            <ac:spMk id="182" creationId="{F3115642-998C-4BF5-88A3-0AA6CFD3ED15}"/>
          </ac:spMkLst>
        </pc:spChg>
        <pc:spChg chg="mod">
          <ac:chgData name="王 丰" userId="e2d28181d5f44dcd" providerId="LiveId" clId="{8C995843-84FC-4CAD-A291-AC4F23A59974}" dt="2020-11-19T20:15:32.563" v="256"/>
          <ac:spMkLst>
            <pc:docMk/>
            <pc:sldMk cId="1358177452" sldId="440"/>
            <ac:spMk id="183" creationId="{09B6ACF3-6267-4F4A-8AAA-FB00E0681B6D}"/>
          </ac:spMkLst>
        </pc:spChg>
        <pc:spChg chg="mod">
          <ac:chgData name="王 丰" userId="e2d28181d5f44dcd" providerId="LiveId" clId="{8C995843-84FC-4CAD-A291-AC4F23A59974}" dt="2020-11-19T20:15:32.563" v="256"/>
          <ac:spMkLst>
            <pc:docMk/>
            <pc:sldMk cId="1358177452" sldId="440"/>
            <ac:spMk id="184" creationId="{8B9A3E41-4D4E-43D9-AB7E-B35A390EC364}"/>
          </ac:spMkLst>
        </pc:spChg>
        <pc:spChg chg="mod">
          <ac:chgData name="王 丰" userId="e2d28181d5f44dcd" providerId="LiveId" clId="{8C995843-84FC-4CAD-A291-AC4F23A59974}" dt="2020-11-19T20:15:32.563" v="256"/>
          <ac:spMkLst>
            <pc:docMk/>
            <pc:sldMk cId="1358177452" sldId="440"/>
            <ac:spMk id="185" creationId="{D3F3660C-16C6-48AD-BD0F-6F940D536524}"/>
          </ac:spMkLst>
        </pc:spChg>
        <pc:spChg chg="mod">
          <ac:chgData name="王 丰" userId="e2d28181d5f44dcd" providerId="LiveId" clId="{8C995843-84FC-4CAD-A291-AC4F23A59974}" dt="2020-11-19T20:15:32.563" v="256"/>
          <ac:spMkLst>
            <pc:docMk/>
            <pc:sldMk cId="1358177452" sldId="440"/>
            <ac:spMk id="186" creationId="{B514BFA0-1CF3-4898-8C33-181E77C7CFFC}"/>
          </ac:spMkLst>
        </pc:spChg>
        <pc:spChg chg="mod">
          <ac:chgData name="王 丰" userId="e2d28181d5f44dcd" providerId="LiveId" clId="{8C995843-84FC-4CAD-A291-AC4F23A59974}" dt="2020-11-19T20:15:32.563" v="256"/>
          <ac:spMkLst>
            <pc:docMk/>
            <pc:sldMk cId="1358177452" sldId="440"/>
            <ac:spMk id="187" creationId="{684D7D5A-9CCA-47AE-A463-D61561BE6CAC}"/>
          </ac:spMkLst>
        </pc:spChg>
        <pc:spChg chg="mod">
          <ac:chgData name="王 丰" userId="e2d28181d5f44dcd" providerId="LiveId" clId="{8C995843-84FC-4CAD-A291-AC4F23A59974}" dt="2020-11-19T20:15:32.563" v="256"/>
          <ac:spMkLst>
            <pc:docMk/>
            <pc:sldMk cId="1358177452" sldId="440"/>
            <ac:spMk id="188" creationId="{F5DF6989-1049-45F0-BF83-5466D3A8D7CD}"/>
          </ac:spMkLst>
        </pc:spChg>
        <pc:spChg chg="mod">
          <ac:chgData name="王 丰" userId="e2d28181d5f44dcd" providerId="LiveId" clId="{8C995843-84FC-4CAD-A291-AC4F23A59974}" dt="2020-11-19T20:15:32.563" v="256"/>
          <ac:spMkLst>
            <pc:docMk/>
            <pc:sldMk cId="1358177452" sldId="440"/>
            <ac:spMk id="189" creationId="{15D8753C-13D3-4349-BAB1-6A132E521C6E}"/>
          </ac:spMkLst>
        </pc:spChg>
        <pc:spChg chg="mod">
          <ac:chgData name="王 丰" userId="e2d28181d5f44dcd" providerId="LiveId" clId="{8C995843-84FC-4CAD-A291-AC4F23A59974}" dt="2020-11-19T20:15:32.563" v="256"/>
          <ac:spMkLst>
            <pc:docMk/>
            <pc:sldMk cId="1358177452" sldId="440"/>
            <ac:spMk id="190" creationId="{C914CDB4-2146-468E-94FE-8B49A7BF8EB4}"/>
          </ac:spMkLst>
        </pc:spChg>
        <pc:spChg chg="mod">
          <ac:chgData name="王 丰" userId="e2d28181d5f44dcd" providerId="LiveId" clId="{8C995843-84FC-4CAD-A291-AC4F23A59974}" dt="2020-11-19T20:15:32.563" v="256"/>
          <ac:spMkLst>
            <pc:docMk/>
            <pc:sldMk cId="1358177452" sldId="440"/>
            <ac:spMk id="191" creationId="{8701C422-91EF-421F-A14C-6A4E2303AE04}"/>
          </ac:spMkLst>
        </pc:spChg>
        <pc:spChg chg="mod">
          <ac:chgData name="王 丰" userId="e2d28181d5f44dcd" providerId="LiveId" clId="{8C995843-84FC-4CAD-A291-AC4F23A59974}" dt="2020-11-19T20:15:32.563" v="256"/>
          <ac:spMkLst>
            <pc:docMk/>
            <pc:sldMk cId="1358177452" sldId="440"/>
            <ac:spMk id="192" creationId="{53C7E9E9-EC91-437D-A566-D38AD85CBE8F}"/>
          </ac:spMkLst>
        </pc:spChg>
        <pc:spChg chg="mod">
          <ac:chgData name="王 丰" userId="e2d28181d5f44dcd" providerId="LiveId" clId="{8C995843-84FC-4CAD-A291-AC4F23A59974}" dt="2020-11-19T20:13:17.403" v="194"/>
          <ac:spMkLst>
            <pc:docMk/>
            <pc:sldMk cId="1358177452" sldId="440"/>
            <ac:spMk id="5131" creationId="{00000000-0000-0000-0000-000000000000}"/>
          </ac:spMkLst>
        </pc:spChg>
        <pc:grpChg chg="add mod">
          <ac:chgData name="王 丰" userId="e2d28181d5f44dcd" providerId="LiveId" clId="{8C995843-84FC-4CAD-A291-AC4F23A59974}" dt="2020-11-19T20:15:30.922" v="255" actId="1076"/>
          <ac:grpSpMkLst>
            <pc:docMk/>
            <pc:sldMk cId="1358177452" sldId="440"/>
            <ac:grpSpMk id="5" creationId="{3DF7250B-C188-4B7F-AA6A-B99C61FD9C63}"/>
          </ac:grpSpMkLst>
        </pc:grpChg>
        <pc:grpChg chg="add del mod">
          <ac:chgData name="王 丰" userId="e2d28181d5f44dcd" providerId="LiveId" clId="{8C995843-84FC-4CAD-A291-AC4F23A59974}" dt="2020-11-19T20:15:33.666" v="257"/>
          <ac:grpSpMkLst>
            <pc:docMk/>
            <pc:sldMk cId="1358177452" sldId="440"/>
            <ac:grpSpMk id="100" creationId="{7BE40BB1-63D7-46D8-8107-47C92A7E2FB5}"/>
          </ac:grpSpMkLst>
        </pc:grpChg>
        <pc:picChg chg="add mod">
          <ac:chgData name="王 丰" userId="e2d28181d5f44dcd" providerId="LiveId" clId="{8C995843-84FC-4CAD-A291-AC4F23A59974}" dt="2020-11-19T20:14:27.528" v="202"/>
          <ac:picMkLst>
            <pc:docMk/>
            <pc:sldMk cId="1358177452" sldId="440"/>
            <ac:picMk id="6" creationId="{6CE7C6B4-EA4B-4170-8487-75E85CBF0494}"/>
          </ac:picMkLst>
        </pc:picChg>
        <pc:picChg chg="del">
          <ac:chgData name="王 丰" userId="e2d28181d5f44dcd" providerId="LiveId" clId="{8C995843-84FC-4CAD-A291-AC4F23A59974}" dt="2020-11-19T20:13:24.322" v="201" actId="478"/>
          <ac:picMkLst>
            <pc:docMk/>
            <pc:sldMk cId="1358177452" sldId="440"/>
            <ac:picMk id="15" creationId="{DF7402E0-605E-4669-9A14-877939051F48}"/>
          </ac:picMkLst>
        </pc:picChg>
        <pc:picChg chg="mod">
          <ac:chgData name="王 丰" userId="e2d28181d5f44dcd" providerId="LiveId" clId="{8C995843-84FC-4CAD-A291-AC4F23A59974}" dt="2020-11-19T20:15:32.563" v="256"/>
          <ac:picMkLst>
            <pc:docMk/>
            <pc:sldMk cId="1358177452" sldId="440"/>
            <ac:picMk id="101" creationId="{9D7CF596-D376-4E17-81E3-3BE70763BC4A}"/>
          </ac:picMkLst>
        </pc:picChg>
      </pc:sldChg>
      <pc:sldChg chg="del">
        <pc:chgData name="王 丰" userId="e2d28181d5f44dcd" providerId="LiveId" clId="{8C995843-84FC-4CAD-A291-AC4F23A59974}" dt="2020-11-19T20:10:09.784" v="137" actId="47"/>
        <pc:sldMkLst>
          <pc:docMk/>
          <pc:sldMk cId="130267356" sldId="441"/>
        </pc:sldMkLst>
      </pc:sldChg>
      <pc:sldChg chg="del">
        <pc:chgData name="王 丰" userId="e2d28181d5f44dcd" providerId="LiveId" clId="{8C995843-84FC-4CAD-A291-AC4F23A59974}" dt="2020-11-19T20:43:42.244" v="954" actId="47"/>
        <pc:sldMkLst>
          <pc:docMk/>
          <pc:sldMk cId="3985654607" sldId="442"/>
        </pc:sldMkLst>
      </pc:sldChg>
      <pc:sldChg chg="del">
        <pc:chgData name="王 丰" userId="e2d28181d5f44dcd" providerId="LiveId" clId="{8C995843-84FC-4CAD-A291-AC4F23A59974}" dt="2020-11-19T20:43:42.703" v="955" actId="47"/>
        <pc:sldMkLst>
          <pc:docMk/>
          <pc:sldMk cId="1218680663" sldId="443"/>
        </pc:sldMkLst>
      </pc:sldChg>
      <pc:sldChg chg="del">
        <pc:chgData name="王 丰" userId="e2d28181d5f44dcd" providerId="LiveId" clId="{8C995843-84FC-4CAD-A291-AC4F23A59974}" dt="2020-11-19T20:43:43.138" v="956" actId="47"/>
        <pc:sldMkLst>
          <pc:docMk/>
          <pc:sldMk cId="182928007" sldId="444"/>
        </pc:sldMkLst>
      </pc:sldChg>
      <pc:sldChg chg="del">
        <pc:chgData name="王 丰" userId="e2d28181d5f44dcd" providerId="LiveId" clId="{8C995843-84FC-4CAD-A291-AC4F23A59974}" dt="2020-11-19T20:43:44.545" v="959" actId="47"/>
        <pc:sldMkLst>
          <pc:docMk/>
          <pc:sldMk cId="2660901166" sldId="445"/>
        </pc:sldMkLst>
      </pc:sldChg>
      <pc:sldChg chg="del">
        <pc:chgData name="王 丰" userId="e2d28181d5f44dcd" providerId="LiveId" clId="{8C995843-84FC-4CAD-A291-AC4F23A59974}" dt="2020-11-19T20:43:44.923" v="960" actId="47"/>
        <pc:sldMkLst>
          <pc:docMk/>
          <pc:sldMk cId="1110034425" sldId="446"/>
        </pc:sldMkLst>
      </pc:sldChg>
      <pc:sldChg chg="del">
        <pc:chgData name="王 丰" userId="e2d28181d5f44dcd" providerId="LiveId" clId="{8C995843-84FC-4CAD-A291-AC4F23A59974}" dt="2020-11-19T20:43:41.738" v="953" actId="47"/>
        <pc:sldMkLst>
          <pc:docMk/>
          <pc:sldMk cId="2285711363" sldId="447"/>
        </pc:sldMkLst>
      </pc:sldChg>
      <pc:sldChg chg="del">
        <pc:chgData name="王 丰" userId="e2d28181d5f44dcd" providerId="LiveId" clId="{8C995843-84FC-4CAD-A291-AC4F23A59974}" dt="2020-11-19T20:43:43.695" v="957" actId="47"/>
        <pc:sldMkLst>
          <pc:docMk/>
          <pc:sldMk cId="2346659569" sldId="448"/>
        </pc:sldMkLst>
      </pc:sldChg>
      <pc:sldChg chg="del">
        <pc:chgData name="王 丰" userId="e2d28181d5f44dcd" providerId="LiveId" clId="{8C995843-84FC-4CAD-A291-AC4F23A59974}" dt="2020-11-19T20:43:44.173" v="958" actId="47"/>
        <pc:sldMkLst>
          <pc:docMk/>
          <pc:sldMk cId="1242967114" sldId="449"/>
        </pc:sldMkLst>
      </pc:sldChg>
      <pc:sldChg chg="addSp delSp modSp add mod">
        <pc:chgData name="王 丰" userId="e2d28181d5f44dcd" providerId="LiveId" clId="{8C995843-84FC-4CAD-A291-AC4F23A59974}" dt="2020-11-19T20:18:50.576" v="319" actId="12"/>
        <pc:sldMkLst>
          <pc:docMk/>
          <pc:sldMk cId="1198500044" sldId="450"/>
        </pc:sldMkLst>
        <pc:spChg chg="del">
          <ac:chgData name="王 丰" userId="e2d28181d5f44dcd" providerId="LiveId" clId="{8C995843-84FC-4CAD-A291-AC4F23A59974}" dt="2020-11-19T20:15:51.367" v="260" actId="478"/>
          <ac:spMkLst>
            <pc:docMk/>
            <pc:sldMk cId="1198500044" sldId="450"/>
            <ac:spMk id="99" creationId="{E59D9F3C-22C8-4052-93AE-1BF7716AB312}"/>
          </ac:spMkLst>
        </pc:spChg>
        <pc:spChg chg="add mod">
          <ac:chgData name="王 丰" userId="e2d28181d5f44dcd" providerId="LiveId" clId="{8C995843-84FC-4CAD-A291-AC4F23A59974}" dt="2020-11-19T20:18:50.576" v="319" actId="12"/>
          <ac:spMkLst>
            <pc:docMk/>
            <pc:sldMk cId="1198500044" sldId="450"/>
            <ac:spMk id="100" creationId="{1B6C160E-EB0E-458D-9FD3-239CFA9F3926}"/>
          </ac:spMkLst>
        </pc:spChg>
        <pc:grpChg chg="del">
          <ac:chgData name="王 丰" userId="e2d28181d5f44dcd" providerId="LiveId" clId="{8C995843-84FC-4CAD-A291-AC4F23A59974}" dt="2020-11-19T20:15:48.466" v="259" actId="478"/>
          <ac:grpSpMkLst>
            <pc:docMk/>
            <pc:sldMk cId="1198500044" sldId="450"/>
            <ac:grpSpMk id="5" creationId="{3DF7250B-C188-4B7F-AA6A-B99C61FD9C63}"/>
          </ac:grpSpMkLst>
        </pc:grpChg>
        <pc:picChg chg="add mod">
          <ac:chgData name="王 丰" userId="e2d28181d5f44dcd" providerId="LiveId" clId="{8C995843-84FC-4CAD-A291-AC4F23A59974}" dt="2020-11-19T20:17:14.009" v="274" actId="1076"/>
          <ac:picMkLst>
            <pc:docMk/>
            <pc:sldMk cId="1198500044" sldId="450"/>
            <ac:picMk id="101" creationId="{C7CE1817-D17A-480F-B6B5-D2BA1CD47036}"/>
          </ac:picMkLst>
        </pc:picChg>
        <pc:picChg chg="add mod">
          <ac:chgData name="王 丰" userId="e2d28181d5f44dcd" providerId="LiveId" clId="{8C995843-84FC-4CAD-A291-AC4F23A59974}" dt="2020-11-19T20:17:17.529" v="276" actId="1076"/>
          <ac:picMkLst>
            <pc:docMk/>
            <pc:sldMk cId="1198500044" sldId="450"/>
            <ac:picMk id="102" creationId="{490464E0-2C9B-40D7-A058-40C78F9B546D}"/>
          </ac:picMkLst>
        </pc:picChg>
      </pc:sldChg>
      <pc:sldChg chg="addSp delSp modSp add mod">
        <pc:chgData name="王 丰" userId="e2d28181d5f44dcd" providerId="LiveId" clId="{8C995843-84FC-4CAD-A291-AC4F23A59974}" dt="2020-11-19T20:18:33.209" v="306" actId="12"/>
        <pc:sldMkLst>
          <pc:docMk/>
          <pc:sldMk cId="3800683815" sldId="451"/>
        </pc:sldMkLst>
        <pc:spChg chg="mod">
          <ac:chgData name="王 丰" userId="e2d28181d5f44dcd" providerId="LiveId" clId="{8C995843-84FC-4CAD-A291-AC4F23A59974}" dt="2020-11-19T20:18:33.209" v="306" actId="12"/>
          <ac:spMkLst>
            <pc:docMk/>
            <pc:sldMk cId="3800683815" sldId="451"/>
            <ac:spMk id="100" creationId="{1B6C160E-EB0E-458D-9FD3-239CFA9F3926}"/>
          </ac:spMkLst>
        </pc:spChg>
        <pc:picChg chg="add mod">
          <ac:chgData name="王 丰" userId="e2d28181d5f44dcd" providerId="LiveId" clId="{8C995843-84FC-4CAD-A291-AC4F23A59974}" dt="2020-11-19T20:18:02.807" v="293" actId="1076"/>
          <ac:picMkLst>
            <pc:docMk/>
            <pc:sldMk cId="3800683815" sldId="451"/>
            <ac:picMk id="6" creationId="{EC18A58A-9A41-41C8-9137-A8013E0C7401}"/>
          </ac:picMkLst>
        </pc:picChg>
        <pc:picChg chg="del">
          <ac:chgData name="王 丰" userId="e2d28181d5f44dcd" providerId="LiveId" clId="{8C995843-84FC-4CAD-A291-AC4F23A59974}" dt="2020-11-19T20:17:47.157" v="283" actId="478"/>
          <ac:picMkLst>
            <pc:docMk/>
            <pc:sldMk cId="3800683815" sldId="451"/>
            <ac:picMk id="101" creationId="{C7CE1817-D17A-480F-B6B5-D2BA1CD47036}"/>
          </ac:picMkLst>
        </pc:picChg>
        <pc:picChg chg="del">
          <ac:chgData name="王 丰" userId="e2d28181d5f44dcd" providerId="LiveId" clId="{8C995843-84FC-4CAD-A291-AC4F23A59974}" dt="2020-11-19T20:17:48.443" v="284" actId="478"/>
          <ac:picMkLst>
            <pc:docMk/>
            <pc:sldMk cId="3800683815" sldId="451"/>
            <ac:picMk id="102" creationId="{490464E0-2C9B-40D7-A058-40C78F9B546D}"/>
          </ac:picMkLst>
        </pc:picChg>
      </pc:sldChg>
      <pc:sldChg chg="addSp delSp modSp add mod">
        <pc:chgData name="王 丰" userId="e2d28181d5f44dcd" providerId="LiveId" clId="{8C995843-84FC-4CAD-A291-AC4F23A59974}" dt="2020-11-19T20:24:31.780" v="492" actId="1076"/>
        <pc:sldMkLst>
          <pc:docMk/>
          <pc:sldMk cId="2521930182" sldId="452"/>
        </pc:sldMkLst>
        <pc:spChg chg="del">
          <ac:chgData name="王 丰" userId="e2d28181d5f44dcd" providerId="LiveId" clId="{8C995843-84FC-4CAD-A291-AC4F23A59974}" dt="2020-11-19T20:18:58.257" v="321" actId="478"/>
          <ac:spMkLst>
            <pc:docMk/>
            <pc:sldMk cId="2521930182" sldId="452"/>
            <ac:spMk id="100" creationId="{1B6C160E-EB0E-458D-9FD3-239CFA9F3926}"/>
          </ac:spMkLst>
        </pc:spChg>
        <pc:graphicFrameChg chg="add del mod modGraphic">
          <ac:chgData name="王 丰" userId="e2d28181d5f44dcd" providerId="LiveId" clId="{8C995843-84FC-4CAD-A291-AC4F23A59974}" dt="2020-11-19T20:24:31.780" v="492" actId="1076"/>
          <ac:graphicFrameMkLst>
            <pc:docMk/>
            <pc:sldMk cId="2521930182" sldId="452"/>
            <ac:graphicFrameMk id="4" creationId="{DEBEDBFA-DCE8-4607-8766-98DC0CD1A63A}"/>
          </ac:graphicFrameMkLst>
        </pc:graphicFrameChg>
        <pc:graphicFrameChg chg="add del">
          <ac:chgData name="王 丰" userId="e2d28181d5f44dcd" providerId="LiveId" clId="{8C995843-84FC-4CAD-A291-AC4F23A59974}" dt="2020-11-19T20:24:03.850" v="477" actId="3680"/>
          <ac:graphicFrameMkLst>
            <pc:docMk/>
            <pc:sldMk cId="2521930182" sldId="452"/>
            <ac:graphicFrameMk id="5" creationId="{65D447CF-0EA7-4DF0-8D8D-36DF53511333}"/>
          </ac:graphicFrameMkLst>
        </pc:graphicFrameChg>
        <pc:graphicFrameChg chg="add del">
          <ac:chgData name="王 丰" userId="e2d28181d5f44dcd" providerId="LiveId" clId="{8C995843-84FC-4CAD-A291-AC4F23A59974}" dt="2020-11-19T20:24:03.308" v="476"/>
          <ac:graphicFrameMkLst>
            <pc:docMk/>
            <pc:sldMk cId="2521930182" sldId="452"/>
            <ac:graphicFrameMk id="7" creationId="{B31F88F7-1F0F-4E16-A58F-726D5D018D2C}"/>
          </ac:graphicFrameMkLst>
        </pc:graphicFrameChg>
        <pc:picChg chg="del">
          <ac:chgData name="王 丰" userId="e2d28181d5f44dcd" providerId="LiveId" clId="{8C995843-84FC-4CAD-A291-AC4F23A59974}" dt="2020-11-19T20:18:59.507" v="322" actId="478"/>
          <ac:picMkLst>
            <pc:docMk/>
            <pc:sldMk cId="2521930182" sldId="452"/>
            <ac:picMk id="6" creationId="{EC18A58A-9A41-41C8-9137-A8013E0C7401}"/>
          </ac:picMkLst>
        </pc:picChg>
      </pc:sldChg>
      <pc:sldChg chg="addSp delSp modSp add mod">
        <pc:chgData name="王 丰" userId="e2d28181d5f44dcd" providerId="LiveId" clId="{8C995843-84FC-4CAD-A291-AC4F23A59974}" dt="2020-11-19T20:28:51.137" v="629"/>
        <pc:sldMkLst>
          <pc:docMk/>
          <pc:sldMk cId="1916121584" sldId="453"/>
        </pc:sldMkLst>
        <pc:spChg chg="add mod">
          <ac:chgData name="王 丰" userId="e2d28181d5f44dcd" providerId="LiveId" clId="{8C995843-84FC-4CAD-A291-AC4F23A59974}" dt="2020-11-19T20:26:21.154" v="538" actId="1076"/>
          <ac:spMkLst>
            <pc:docMk/>
            <pc:sldMk cId="1916121584" sldId="453"/>
            <ac:spMk id="5" creationId="{3D1F0D23-BE43-4277-81DB-93D8973F6104}"/>
          </ac:spMkLst>
        </pc:spChg>
        <pc:spChg chg="mod">
          <ac:chgData name="王 丰" userId="e2d28181d5f44dcd" providerId="LiveId" clId="{8C995843-84FC-4CAD-A291-AC4F23A59974}" dt="2020-11-19T20:24:54.415" v="505"/>
          <ac:spMkLst>
            <pc:docMk/>
            <pc:sldMk cId="1916121584" sldId="453"/>
            <ac:spMk id="5131" creationId="{00000000-0000-0000-0000-000000000000}"/>
          </ac:spMkLst>
        </pc:spChg>
        <pc:graphicFrameChg chg="add mod modGraphic">
          <ac:chgData name="王 丰" userId="e2d28181d5f44dcd" providerId="LiveId" clId="{8C995843-84FC-4CAD-A291-AC4F23A59974}" dt="2020-11-19T20:28:51.137" v="629"/>
          <ac:graphicFrameMkLst>
            <pc:docMk/>
            <pc:sldMk cId="1916121584" sldId="453"/>
            <ac:graphicFrameMk id="2" creationId="{572344AF-12B3-4CB1-A1DE-9AAC97B1365C}"/>
          </ac:graphicFrameMkLst>
        </pc:graphicFrameChg>
        <pc:graphicFrameChg chg="del">
          <ac:chgData name="王 丰" userId="e2d28181d5f44dcd" providerId="LiveId" clId="{8C995843-84FC-4CAD-A291-AC4F23A59974}" dt="2020-11-19T20:25:07.763" v="506" actId="478"/>
          <ac:graphicFrameMkLst>
            <pc:docMk/>
            <pc:sldMk cId="1916121584" sldId="453"/>
            <ac:graphicFrameMk id="4" creationId="{DEBEDBFA-DCE8-4607-8766-98DC0CD1A63A}"/>
          </ac:graphicFrameMkLst>
        </pc:graphicFrameChg>
      </pc:sldChg>
      <pc:sldChg chg="addSp delSp modSp add mod">
        <pc:chgData name="王 丰" userId="e2d28181d5f44dcd" providerId="LiveId" clId="{8C995843-84FC-4CAD-A291-AC4F23A59974}" dt="2020-11-19T20:33:25.479" v="747" actId="2711"/>
        <pc:sldMkLst>
          <pc:docMk/>
          <pc:sldMk cId="3012624398" sldId="454"/>
        </pc:sldMkLst>
        <pc:spChg chg="mod">
          <ac:chgData name="王 丰" userId="e2d28181d5f44dcd" providerId="LiveId" clId="{8C995843-84FC-4CAD-A291-AC4F23A59974}" dt="2020-11-19T20:30:08.758" v="667" actId="12"/>
          <ac:spMkLst>
            <pc:docMk/>
            <pc:sldMk cId="3012624398" sldId="454"/>
            <ac:spMk id="5" creationId="{3D1F0D23-BE43-4277-81DB-93D8973F6104}"/>
          </ac:spMkLst>
        </pc:spChg>
        <pc:spChg chg="mod">
          <ac:chgData name="王 丰" userId="e2d28181d5f44dcd" providerId="LiveId" clId="{8C995843-84FC-4CAD-A291-AC4F23A59974}" dt="2020-11-19T20:29:35.779" v="640" actId="20577"/>
          <ac:spMkLst>
            <pc:docMk/>
            <pc:sldMk cId="3012624398" sldId="454"/>
            <ac:spMk id="5131" creationId="{00000000-0000-0000-0000-000000000000}"/>
          </ac:spMkLst>
        </pc:spChg>
        <pc:graphicFrameChg chg="del mod modGraphic">
          <ac:chgData name="王 丰" userId="e2d28181d5f44dcd" providerId="LiveId" clId="{8C995843-84FC-4CAD-A291-AC4F23A59974}" dt="2020-11-19T20:30:42.746" v="689" actId="478"/>
          <ac:graphicFrameMkLst>
            <pc:docMk/>
            <pc:sldMk cId="3012624398" sldId="454"/>
            <ac:graphicFrameMk id="2" creationId="{572344AF-12B3-4CB1-A1DE-9AAC97B1365C}"/>
          </ac:graphicFrameMkLst>
        </pc:graphicFrameChg>
        <pc:graphicFrameChg chg="add mod modGraphic">
          <ac:chgData name="王 丰" userId="e2d28181d5f44dcd" providerId="LiveId" clId="{8C995843-84FC-4CAD-A291-AC4F23A59974}" dt="2020-11-19T20:33:25.479" v="747" actId="2711"/>
          <ac:graphicFrameMkLst>
            <pc:docMk/>
            <pc:sldMk cId="3012624398" sldId="454"/>
            <ac:graphicFrameMk id="3" creationId="{A4213323-E95B-457C-ACC6-3679F023B1DA}"/>
          </ac:graphicFrameMkLst>
        </pc:graphicFrameChg>
      </pc:sldChg>
      <pc:sldChg chg="addSp delSp modSp add mod">
        <pc:chgData name="王 丰" userId="e2d28181d5f44dcd" providerId="LiveId" clId="{8C995843-84FC-4CAD-A291-AC4F23A59974}" dt="2020-11-19T20:39:34.791" v="881" actId="20577"/>
        <pc:sldMkLst>
          <pc:docMk/>
          <pc:sldMk cId="1436544341" sldId="455"/>
        </pc:sldMkLst>
        <pc:spChg chg="mod">
          <ac:chgData name="王 丰" userId="e2d28181d5f44dcd" providerId="LiveId" clId="{8C995843-84FC-4CAD-A291-AC4F23A59974}" dt="2020-11-19T20:33:58.847" v="763"/>
          <ac:spMkLst>
            <pc:docMk/>
            <pc:sldMk cId="1436544341" sldId="455"/>
            <ac:spMk id="5" creationId="{3D1F0D23-BE43-4277-81DB-93D8973F6104}"/>
          </ac:spMkLst>
        </pc:spChg>
        <pc:spChg chg="add mod">
          <ac:chgData name="王 丰" userId="e2d28181d5f44dcd" providerId="LiveId" clId="{8C995843-84FC-4CAD-A291-AC4F23A59974}" dt="2020-11-19T20:39:26.300" v="878"/>
          <ac:spMkLst>
            <pc:docMk/>
            <pc:sldMk cId="1436544341" sldId="455"/>
            <ac:spMk id="6" creationId="{11929095-64AC-4DD7-9C64-1AABC09B58FE}"/>
          </ac:spMkLst>
        </pc:spChg>
        <pc:spChg chg="mod">
          <ac:chgData name="王 丰" userId="e2d28181d5f44dcd" providerId="LiveId" clId="{8C995843-84FC-4CAD-A291-AC4F23A59974}" dt="2020-11-19T20:39:34.791" v="881" actId="20577"/>
          <ac:spMkLst>
            <pc:docMk/>
            <pc:sldMk cId="1436544341" sldId="455"/>
            <ac:spMk id="5131" creationId="{00000000-0000-0000-0000-000000000000}"/>
          </ac:spMkLst>
        </pc:spChg>
        <pc:graphicFrameChg chg="del">
          <ac:chgData name="王 丰" userId="e2d28181d5f44dcd" providerId="LiveId" clId="{8C995843-84FC-4CAD-A291-AC4F23A59974}" dt="2020-11-19T20:34:01.538" v="764" actId="478"/>
          <ac:graphicFrameMkLst>
            <pc:docMk/>
            <pc:sldMk cId="1436544341" sldId="455"/>
            <ac:graphicFrameMk id="3" creationId="{A4213323-E95B-457C-ACC6-3679F023B1DA}"/>
          </ac:graphicFrameMkLst>
        </pc:graphicFrameChg>
      </pc:sldChg>
      <pc:sldChg chg="addSp delSp modSp add mod">
        <pc:chgData name="王 丰" userId="e2d28181d5f44dcd" providerId="LiveId" clId="{8C995843-84FC-4CAD-A291-AC4F23A59974}" dt="2020-11-19T20:43:08.952" v="949"/>
        <pc:sldMkLst>
          <pc:docMk/>
          <pc:sldMk cId="3273964604" sldId="456"/>
        </pc:sldMkLst>
        <pc:spChg chg="del mod">
          <ac:chgData name="王 丰" userId="e2d28181d5f44dcd" providerId="LiveId" clId="{8C995843-84FC-4CAD-A291-AC4F23A59974}" dt="2020-11-19T20:41:21.062" v="916" actId="478"/>
          <ac:spMkLst>
            <pc:docMk/>
            <pc:sldMk cId="3273964604" sldId="456"/>
            <ac:spMk id="5" creationId="{3D1F0D23-BE43-4277-81DB-93D8973F6104}"/>
          </ac:spMkLst>
        </pc:spChg>
        <pc:spChg chg="del mod">
          <ac:chgData name="王 丰" userId="e2d28181d5f44dcd" providerId="LiveId" clId="{8C995843-84FC-4CAD-A291-AC4F23A59974}" dt="2020-11-19T20:40:12.240" v="915" actId="478"/>
          <ac:spMkLst>
            <pc:docMk/>
            <pc:sldMk cId="3273964604" sldId="456"/>
            <ac:spMk id="6" creationId="{11929095-64AC-4DD7-9C64-1AABC09B58FE}"/>
          </ac:spMkLst>
        </pc:spChg>
        <pc:spChg chg="add mod">
          <ac:chgData name="王 丰" userId="e2d28181d5f44dcd" providerId="LiveId" clId="{8C995843-84FC-4CAD-A291-AC4F23A59974}" dt="2020-11-19T20:41:31.454" v="921" actId="14100"/>
          <ac:spMkLst>
            <pc:docMk/>
            <pc:sldMk cId="3273964604" sldId="456"/>
            <ac:spMk id="7" creationId="{F937862C-7322-42C5-8264-B57D79B303BC}"/>
          </ac:spMkLst>
        </pc:spChg>
        <pc:spChg chg="add del mod">
          <ac:chgData name="王 丰" userId="e2d28181d5f44dcd" providerId="LiveId" clId="{8C995843-84FC-4CAD-A291-AC4F23A59974}" dt="2020-11-19T20:42:04.715" v="933" actId="478"/>
          <ac:spMkLst>
            <pc:docMk/>
            <pc:sldMk cId="3273964604" sldId="456"/>
            <ac:spMk id="8" creationId="{BDB1A28C-21C1-4095-832F-123FA79DB53E}"/>
          </ac:spMkLst>
        </pc:spChg>
        <pc:spChg chg="add mod">
          <ac:chgData name="王 丰" userId="e2d28181d5f44dcd" providerId="LiveId" clId="{8C995843-84FC-4CAD-A291-AC4F23A59974}" dt="2020-11-19T20:42:10.066" v="937" actId="14100"/>
          <ac:spMkLst>
            <pc:docMk/>
            <pc:sldMk cId="3273964604" sldId="456"/>
            <ac:spMk id="11" creationId="{CD5A8A35-F6D7-4361-9968-8F51C59A5335}"/>
          </ac:spMkLst>
        </pc:spChg>
        <pc:spChg chg="mod">
          <ac:chgData name="王 丰" userId="e2d28181d5f44dcd" providerId="LiveId" clId="{8C995843-84FC-4CAD-A291-AC4F23A59974}" dt="2020-11-19T20:39:50.383" v="897"/>
          <ac:spMkLst>
            <pc:docMk/>
            <pc:sldMk cId="3273964604" sldId="456"/>
            <ac:spMk id="5131" creationId="{00000000-0000-0000-0000-000000000000}"/>
          </ac:spMkLst>
        </pc:spChg>
        <pc:graphicFrameChg chg="add del mod modGraphic">
          <ac:chgData name="王 丰" userId="e2d28181d5f44dcd" providerId="LiveId" clId="{8C995843-84FC-4CAD-A291-AC4F23A59974}" dt="2020-11-19T20:42:06.044" v="935" actId="478"/>
          <ac:graphicFrameMkLst>
            <pc:docMk/>
            <pc:sldMk cId="3273964604" sldId="456"/>
            <ac:graphicFrameMk id="9" creationId="{674D2018-6A77-4449-83F3-3FC157DF4E48}"/>
          </ac:graphicFrameMkLst>
        </pc:graphicFrameChg>
        <pc:graphicFrameChg chg="add mod modGraphic">
          <ac:chgData name="王 丰" userId="e2d28181d5f44dcd" providerId="LiveId" clId="{8C995843-84FC-4CAD-A291-AC4F23A59974}" dt="2020-11-19T20:43:08.952" v="949"/>
          <ac:graphicFrameMkLst>
            <pc:docMk/>
            <pc:sldMk cId="3273964604" sldId="456"/>
            <ac:graphicFrameMk id="10" creationId="{57B803FF-B31B-4595-8DF7-0F9D9213AE9F}"/>
          </ac:graphicFrameMkLst>
        </pc:graphicFrameChg>
      </pc:sldChg>
      <pc:sldChg chg="delSp modSp add mod ord">
        <pc:chgData name="王 丰" userId="e2d28181d5f44dcd" providerId="LiveId" clId="{8C995843-84FC-4CAD-A291-AC4F23A59974}" dt="2020-11-19T20:42:56.505" v="946"/>
        <pc:sldMkLst>
          <pc:docMk/>
          <pc:sldMk cId="3884424987" sldId="457"/>
        </pc:sldMkLst>
        <pc:spChg chg="del mod">
          <ac:chgData name="王 丰" userId="e2d28181d5f44dcd" providerId="LiveId" clId="{8C995843-84FC-4CAD-A291-AC4F23A59974}" dt="2020-11-19T20:41:53.900" v="929" actId="478"/>
          <ac:spMkLst>
            <pc:docMk/>
            <pc:sldMk cId="3884424987" sldId="457"/>
            <ac:spMk id="11" creationId="{CD5A8A35-F6D7-4361-9968-8F51C59A5335}"/>
          </ac:spMkLst>
        </pc:spChg>
        <pc:graphicFrameChg chg="mod modGraphic">
          <ac:chgData name="王 丰" userId="e2d28181d5f44dcd" providerId="LiveId" clId="{8C995843-84FC-4CAD-A291-AC4F23A59974}" dt="2020-11-19T20:42:56.505" v="946"/>
          <ac:graphicFrameMkLst>
            <pc:docMk/>
            <pc:sldMk cId="3884424987" sldId="457"/>
            <ac:graphicFrameMk id="9" creationId="{674D2018-6A77-4449-83F3-3FC157DF4E48}"/>
          </ac:graphicFrameMkLst>
        </pc:graphicFrameChg>
        <pc:graphicFrameChg chg="del">
          <ac:chgData name="王 丰" userId="e2d28181d5f44dcd" providerId="LiveId" clId="{8C995843-84FC-4CAD-A291-AC4F23A59974}" dt="2020-11-19T20:41:57.479" v="930" actId="21"/>
          <ac:graphicFrameMkLst>
            <pc:docMk/>
            <pc:sldMk cId="3884424987" sldId="457"/>
            <ac:graphicFrameMk id="10" creationId="{57B803FF-B31B-4595-8DF7-0F9D9213AE9F}"/>
          </ac:graphicFrameMkLst>
        </pc:graphicFrameChg>
      </pc:sldChg>
      <pc:sldChg chg="addSp delSp modSp add mod">
        <pc:chgData name="王 丰" userId="e2d28181d5f44dcd" providerId="LiveId" clId="{8C995843-84FC-4CAD-A291-AC4F23A59974}" dt="2020-11-19T20:48:43.172" v="1164" actId="207"/>
        <pc:sldMkLst>
          <pc:docMk/>
          <pc:sldMk cId="2954679480" sldId="458"/>
        </pc:sldMkLst>
        <pc:spChg chg="add mod">
          <ac:chgData name="王 丰" userId="e2d28181d5f44dcd" providerId="LiveId" clId="{8C995843-84FC-4CAD-A291-AC4F23A59974}" dt="2020-11-19T20:48:43.172" v="1164" actId="207"/>
          <ac:spMkLst>
            <pc:docMk/>
            <pc:sldMk cId="2954679480" sldId="458"/>
            <ac:spMk id="6" creationId="{0906C81C-8B70-4DCB-B56E-3C89F1D15D4A}"/>
          </ac:spMkLst>
        </pc:spChg>
        <pc:spChg chg="add mod">
          <ac:chgData name="王 丰" userId="e2d28181d5f44dcd" providerId="LiveId" clId="{8C995843-84FC-4CAD-A291-AC4F23A59974}" dt="2020-11-19T20:48:32.378" v="1161" actId="207"/>
          <ac:spMkLst>
            <pc:docMk/>
            <pc:sldMk cId="2954679480" sldId="458"/>
            <ac:spMk id="8" creationId="{F9EF2ABB-D7A0-4332-89F5-C11DFE675E76}"/>
          </ac:spMkLst>
        </pc:spChg>
        <pc:spChg chg="del">
          <ac:chgData name="王 丰" userId="e2d28181d5f44dcd" providerId="LiveId" clId="{8C995843-84FC-4CAD-A291-AC4F23A59974}" dt="2020-11-19T20:44:03.195" v="973" actId="478"/>
          <ac:spMkLst>
            <pc:docMk/>
            <pc:sldMk cId="2954679480" sldId="458"/>
            <ac:spMk id="11" creationId="{CD5A8A35-F6D7-4361-9968-8F51C59A5335}"/>
          </ac:spMkLst>
        </pc:spChg>
        <pc:spChg chg="mod">
          <ac:chgData name="王 丰" userId="e2d28181d5f44dcd" providerId="LiveId" clId="{8C995843-84FC-4CAD-A291-AC4F23A59974}" dt="2020-11-19T20:44:00.756" v="972"/>
          <ac:spMkLst>
            <pc:docMk/>
            <pc:sldMk cId="2954679480" sldId="458"/>
            <ac:spMk id="5131" creationId="{00000000-0000-0000-0000-000000000000}"/>
          </ac:spMkLst>
        </pc:spChg>
        <pc:graphicFrameChg chg="del">
          <ac:chgData name="王 丰" userId="e2d28181d5f44dcd" providerId="LiveId" clId="{8C995843-84FC-4CAD-A291-AC4F23A59974}" dt="2020-11-19T20:44:06.797" v="974" actId="478"/>
          <ac:graphicFrameMkLst>
            <pc:docMk/>
            <pc:sldMk cId="2954679480" sldId="458"/>
            <ac:graphicFrameMk id="10" creationId="{57B803FF-B31B-4595-8DF7-0F9D9213AE9F}"/>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51542B31-73EC-40E4-BA2E-3718341A1938}"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989180F7-3713-4556-8363-0F6EEBB166EB}"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a:t>
            </a:fld>
            <a:endParaRPr lang="en-US" altLang="zh-CN" sz="1300" dirty="0">
              <a:solidFill>
                <a:schemeClr val="tx1"/>
              </a:solidFill>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085817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12</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643392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151853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895635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980286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91094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947628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301224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531471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002724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094142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937828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22</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051478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3931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64763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13876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62295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567435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260214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142842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271294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2050" name="图片 8"/>
          <p:cNvPicPr>
            <a:picLocks noChangeAspect="1"/>
          </p:cNvPicPr>
          <p:nvPr userDrawn="1"/>
        </p:nvPicPr>
        <p:blipFill>
          <a:blip r:embed="rId2"/>
          <a:stretch>
            <a:fillRect/>
          </a:stretch>
        </p:blipFill>
        <p:spPr>
          <a:xfrm>
            <a:off x="1588" y="9525"/>
            <a:ext cx="9144000" cy="6845300"/>
          </a:xfrm>
          <a:prstGeom prst="rect">
            <a:avLst/>
          </a:prstGeom>
          <a:noFill/>
          <a:ln w="9525">
            <a:noFill/>
          </a:ln>
        </p:spPr>
      </p:pic>
      <p:sp>
        <p:nvSpPr>
          <p:cNvPr id="2" name="Rectangle 23"/>
          <p:cNvSpPr>
            <a:spLocks noChangeArrowheads="1"/>
          </p:cNvSpPr>
          <p:nvPr/>
        </p:nvSpPr>
        <p:spPr bwMode="auto">
          <a:xfrm flipV="1">
            <a:off x="315913" y="3589338"/>
            <a:ext cx="8693150" cy="5556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a:pPr>
            <a:endParaRPr kumimoji="1" lang="zh-CN" altLang="en-US" sz="2000" b="0" i="0" u="none" strike="noStrike" kern="1200" cap="none" spc="0" normalizeH="0" baseline="0" noProof="0">
              <a:ln>
                <a:noFill/>
              </a:ln>
              <a:solidFill>
                <a:srgbClr val="FF3300"/>
              </a:solidFill>
              <a:effectLst/>
              <a:uLnTx/>
              <a:uFillTx/>
              <a:latin typeface="Arial" panose="020B0604020202020204" pitchFamily="34" charset="0"/>
              <a:ea typeface="黑体" panose="02010609060101010101" pitchFamily="49" charset="-122"/>
              <a:cs typeface="+mn-cs"/>
            </a:endParaRPr>
          </a:p>
        </p:txBody>
      </p:sp>
      <p:sp>
        <p:nvSpPr>
          <p:cNvPr id="136195"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1">
                <a:solidFill>
                  <a:srgbClr val="0000CC"/>
                </a:solidFill>
                <a:latin typeface="Times" charset="0"/>
              </a:defRPr>
            </a:lvl1pPr>
          </a:lstStyle>
          <a:p>
            <a:pPr lvl="0"/>
            <a:r>
              <a:rPr lang="zh-CN" altLang="en-US" noProof="0"/>
              <a:t>单击此处编辑母版副标题样式</a:t>
            </a:r>
          </a:p>
        </p:txBody>
      </p:sp>
      <p:sp>
        <p:nvSpPr>
          <p:cNvPr id="10" name="标题 9"/>
          <p:cNvSpPr>
            <a:spLocks noGrp="1"/>
          </p:cNvSpPr>
          <p:nvPr>
            <p:ph type="title"/>
          </p:nvPr>
        </p:nvSpPr>
        <p:spPr>
          <a:xfrm>
            <a:off x="485775" y="908720"/>
            <a:ext cx="8229600" cy="863600"/>
          </a:xfrm>
        </p:spPr>
        <p:txBody>
          <a:bodyPr/>
          <a:lstStyle/>
          <a:p>
            <a:r>
              <a:rPr lang="zh-CN" altLang="en-US" dirty="0"/>
              <a:t>单击此处编辑母版标题样式</a:t>
            </a:r>
          </a:p>
        </p:txBody>
      </p:sp>
      <p:sp>
        <p:nvSpPr>
          <p:cNvPr id="11" name="日期占位符 1"/>
          <p:cNvSpPr>
            <a:spLocks noGrp="1"/>
          </p:cNvSpPr>
          <p:nvPr>
            <p:ph type="dt" sz="half" idx="2"/>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页脚占位符 2"/>
          <p:cNvSpPr>
            <a:spLocks noGrp="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灯片编号占位符 8"/>
          <p:cNvSpPr>
            <a:spLocks noGrp="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
          <p:cNvPicPr>
            <a:picLocks noChangeAspect="1"/>
          </p:cNvPicPr>
          <p:nvPr userDrawn="1"/>
        </p:nvPicPr>
        <p:blipFill>
          <a:blip r:embed="rId5"/>
          <a:stretch>
            <a:fillRect/>
          </a:stretch>
        </p:blipFill>
        <p:spPr>
          <a:xfrm>
            <a:off x="0" y="6350"/>
            <a:ext cx="9144000" cy="6845300"/>
          </a:xfrm>
          <a:prstGeom prst="rect">
            <a:avLst/>
          </a:prstGeom>
          <a:noFill/>
          <a:ln w="9525">
            <a:noFill/>
          </a:ln>
        </p:spPr>
      </p:pic>
      <p:sp>
        <p:nvSpPr>
          <p:cNvPr id="135170" name="Rectangle 2"/>
          <p:cNvSpPr>
            <a:spLocks noGrp="1" noChangeArrowheads="1"/>
          </p:cNvSpPr>
          <p:nvPr>
            <p:ph type="title"/>
          </p:nvPr>
        </p:nvSpPr>
        <p:spPr bwMode="auto">
          <a:xfrm>
            <a:off x="457200" y="836613"/>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模板</a:t>
            </a:r>
            <a:r>
              <a:rPr lang="en-US" altLang="zh-CN" dirty="0"/>
              <a:t>Chapter</a:t>
            </a:r>
          </a:p>
        </p:txBody>
      </p:sp>
      <p:sp>
        <p:nvSpPr>
          <p:cNvPr id="1028" name="Rectangle 3"/>
          <p:cNvSpPr>
            <a:spLocks noGrp="1"/>
          </p:cNvSpPr>
          <p:nvPr>
            <p:ph type="body" idx="1"/>
          </p:nvPr>
        </p:nvSpPr>
        <p:spPr>
          <a:xfrm>
            <a:off x="457200" y="1916113"/>
            <a:ext cx="8229600" cy="4525962"/>
          </a:xfrm>
          <a:prstGeom prst="rect">
            <a:avLst/>
          </a:prstGeom>
          <a:noFill/>
          <a:ln w="9525">
            <a:noFill/>
          </a:ln>
        </p:spPr>
        <p:txBody>
          <a:bodyPr/>
          <a:lstStyle/>
          <a:p>
            <a:pPr lvl="0"/>
            <a:r>
              <a:rPr lang="zh-CN" altLang="en-US" dirty="0"/>
              <a:t>第一级</a:t>
            </a:r>
            <a:r>
              <a:rPr lang="en-US" altLang="zh-CN" dirty="0"/>
              <a:t>abcd</a:t>
            </a:r>
          </a:p>
          <a:p>
            <a:pPr lvl="1"/>
            <a:r>
              <a:rPr lang="zh-CN" altLang="en-US" dirty="0"/>
              <a:t>第二级</a:t>
            </a:r>
            <a:r>
              <a:rPr lang="en-US" altLang="zh-CN" dirty="0"/>
              <a:t>adb</a:t>
            </a:r>
          </a:p>
          <a:p>
            <a:pPr lvl="2"/>
            <a:r>
              <a:rPr lang="zh-CN" altLang="en-US" dirty="0"/>
              <a:t>第三级</a:t>
            </a:r>
            <a:r>
              <a:rPr lang="en-US" altLang="zh-CN" dirty="0"/>
              <a:t>kljaskf</a:t>
            </a:r>
          </a:p>
          <a:p>
            <a:pPr lvl="3"/>
            <a:r>
              <a:rPr lang="zh-CN" altLang="en-US" dirty="0"/>
              <a:t>第四级</a:t>
            </a:r>
          </a:p>
          <a:p>
            <a:pPr lvl="4"/>
            <a:r>
              <a:rPr lang="zh-CN" altLang="en-US" dirty="0"/>
              <a:t>第五级</a:t>
            </a:r>
          </a:p>
        </p:txBody>
      </p:sp>
      <p:sp>
        <p:nvSpPr>
          <p:cNvPr id="1351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Rectangle 17"/>
          <p:cNvSpPr>
            <a:spLocks noChangeArrowheads="1"/>
          </p:cNvSpPr>
          <p:nvPr/>
        </p:nvSpPr>
        <p:spPr bwMode="gray">
          <a:xfrm>
            <a:off x="442913" y="166846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rtl="0" eaLnBrk="0" fontAlgn="base" hangingPunct="0">
        <a:spcBef>
          <a:spcPct val="0"/>
        </a:spcBef>
        <a:spcAft>
          <a:spcPct val="0"/>
        </a:spcAft>
        <a:defRPr kumimoji="1" sz="3600" b="0" kern="1200">
          <a:solidFill>
            <a:srgbClr val="CC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2pPr>
      <a:lvl3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3pPr>
      <a:lvl4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4pPr>
      <a:lvl5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5pPr>
      <a:lvl6pPr marL="4572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6pPr>
      <a:lvl7pPr marL="9144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7pPr>
      <a:lvl8pPr marL="13716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8pPr>
      <a:lvl9pPr marL="18288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rcRect t="41239" b="27598"/>
          <a:stretch>
            <a:fillRect/>
          </a:stretch>
        </p:blipFill>
        <p:spPr>
          <a:xfrm>
            <a:off x="0" y="4849848"/>
            <a:ext cx="9144000" cy="2014548"/>
          </a:xfrm>
          <a:custGeom>
            <a:avLst/>
            <a:gdLst>
              <a:gd name="connsiteX0" fmla="*/ 6704242 w 9144000"/>
              <a:gd name="connsiteY0" fmla="*/ 12 h 2014548"/>
              <a:gd name="connsiteX1" fmla="*/ 9144000 w 9144000"/>
              <a:gd name="connsiteY1" fmla="*/ 108895 h 2014548"/>
              <a:gd name="connsiteX2" fmla="*/ 9144000 w 9144000"/>
              <a:gd name="connsiteY2" fmla="*/ 2014548 h 2014548"/>
              <a:gd name="connsiteX3" fmla="*/ 0 w 9144000"/>
              <a:gd name="connsiteY3" fmla="*/ 2014548 h 2014548"/>
              <a:gd name="connsiteX4" fmla="*/ 0 w 9144000"/>
              <a:gd name="connsiteY4" fmla="*/ 378136 h 2014548"/>
              <a:gd name="connsiteX5" fmla="*/ 6704242 w 9144000"/>
              <a:gd name="connsiteY5" fmla="*/ 12 h 20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014548">
                <a:moveTo>
                  <a:pt x="6704242" y="12"/>
                </a:moveTo>
                <a:cubicBezTo>
                  <a:pt x="7362528" y="693"/>
                  <a:pt x="8143875" y="31400"/>
                  <a:pt x="9144000" y="108895"/>
                </a:cubicBezTo>
                <a:lnTo>
                  <a:pt x="9144000" y="2014548"/>
                </a:lnTo>
                <a:lnTo>
                  <a:pt x="0" y="2014548"/>
                </a:lnTo>
                <a:lnTo>
                  <a:pt x="0" y="378136"/>
                </a:lnTo>
                <a:cubicBezTo>
                  <a:pt x="3571875" y="378136"/>
                  <a:pt x="4353223" y="-2420"/>
                  <a:pt x="6704242" y="12"/>
                </a:cubicBezTo>
                <a:close/>
              </a:path>
            </a:pathLst>
          </a:cu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t="27368" b="30623"/>
          <a:stretch>
            <a:fillRect/>
          </a:stretch>
        </p:blipFill>
        <p:spPr>
          <a:xfrm>
            <a:off x="0" y="0"/>
            <a:ext cx="9144000" cy="2716252"/>
          </a:xfrm>
          <a:custGeom>
            <a:avLst/>
            <a:gdLst>
              <a:gd name="connsiteX0" fmla="*/ 0 w 9144000"/>
              <a:gd name="connsiteY0" fmla="*/ 0 h 2716252"/>
              <a:gd name="connsiteX1" fmla="*/ 9144000 w 9144000"/>
              <a:gd name="connsiteY1" fmla="*/ 0 h 2716252"/>
              <a:gd name="connsiteX2" fmla="*/ 9144000 w 9144000"/>
              <a:gd name="connsiteY2" fmla="*/ 2206406 h 2716252"/>
              <a:gd name="connsiteX3" fmla="*/ 0 w 9144000"/>
              <a:gd name="connsiteY3" fmla="*/ 2569427 h 2716252"/>
            </a:gdLst>
            <a:ahLst/>
            <a:cxnLst>
              <a:cxn ang="0">
                <a:pos x="connsiteX0" y="connsiteY0"/>
              </a:cxn>
              <a:cxn ang="0">
                <a:pos x="connsiteX1" y="connsiteY1"/>
              </a:cxn>
              <a:cxn ang="0">
                <a:pos x="connsiteX2" y="connsiteY2"/>
              </a:cxn>
              <a:cxn ang="0">
                <a:pos x="connsiteX3" y="connsiteY3"/>
              </a:cxn>
            </a:cxnLst>
            <a:rect l="l" t="t" r="r" b="b"/>
            <a:pathLst>
              <a:path w="9144000" h="2716252">
                <a:moveTo>
                  <a:pt x="0" y="0"/>
                </a:moveTo>
                <a:lnTo>
                  <a:pt x="9144000" y="0"/>
                </a:lnTo>
                <a:lnTo>
                  <a:pt x="9144000" y="2206406"/>
                </a:lnTo>
                <a:cubicBezTo>
                  <a:pt x="4572000" y="2206406"/>
                  <a:pt x="4572000" y="3047087"/>
                  <a:pt x="0" y="2569427"/>
                </a:cubicBezTo>
                <a:close/>
              </a:path>
            </a:pathLst>
          </a:custGeom>
        </p:spPr>
      </p:pic>
      <p:sp>
        <p:nvSpPr>
          <p:cNvPr id="16" name="标题 1"/>
          <p:cNvSpPr txBox="1"/>
          <p:nvPr/>
        </p:nvSpPr>
        <p:spPr>
          <a:xfrm>
            <a:off x="6256684" y="2284204"/>
            <a:ext cx="2915816" cy="432048"/>
          </a:xfrm>
          <a:prstGeom prst="rect">
            <a:avLst/>
          </a:prstGeom>
          <a:effectLst>
            <a:outerShdw blurRad="50800" dist="38100" dir="2700000" algn="tl" rotWithShape="0">
              <a:prstClr val="black">
                <a:alpha val="40000"/>
              </a:prstClr>
            </a:outerShdw>
          </a:effectLst>
        </p:spPr>
        <p:txBody>
          <a:bodyPr anchor="b"/>
          <a:lstStyle>
            <a:lvl1pPr algn="l" defTabSz="914400" rtl="0" eaLnBrk="1" latinLnBrk="0" hangingPunct="1">
              <a:lnSpc>
                <a:spcPct val="90000"/>
              </a:lnSpc>
              <a:spcBef>
                <a:spcPct val="0"/>
              </a:spcBef>
              <a:buNone/>
              <a:defRPr sz="3600" b="1" kern="1200">
                <a:solidFill>
                  <a:schemeClr val="accent1"/>
                </a:solidFill>
                <a:latin typeface="微软雅黑" panose="020B0503020204020204" charset="-122"/>
                <a:ea typeface="微软雅黑" panose="020B0503020204020204" charset="-122"/>
                <a:cs typeface="+mj-cs"/>
              </a:defRPr>
            </a:lvl1pPr>
          </a:lstStyle>
          <a:p>
            <a:pPr algn="ctr"/>
            <a:r>
              <a:rPr lang="zh-CN" altLang="en-US" sz="2000" b="0" dirty="0">
                <a:solidFill>
                  <a:schemeClr val="accent1">
                    <a:lumMod val="25000"/>
                  </a:schemeClr>
                </a:solidFill>
              </a:rPr>
              <a:t>武汉光电国家研究中心</a:t>
            </a:r>
          </a:p>
        </p:txBody>
      </p:sp>
      <p:sp>
        <p:nvSpPr>
          <p:cNvPr id="6" name="标题 1"/>
          <p:cNvSpPr>
            <a:spLocks noGrp="1"/>
          </p:cNvSpPr>
          <p:nvPr>
            <p:ph type="title"/>
          </p:nvPr>
        </p:nvSpPr>
        <p:spPr>
          <a:xfrm>
            <a:off x="323528" y="2852936"/>
            <a:ext cx="8352928" cy="791592"/>
          </a:xfrm>
        </p:spPr>
        <p:txBody>
          <a:bodyPr/>
          <a:lstStyle/>
          <a:p>
            <a:pPr algn="l"/>
            <a:r>
              <a:rPr lang="zh-CN" altLang="en-US" sz="3200" dirty="0">
                <a:solidFill>
                  <a:srgbClr val="000000"/>
                </a:solidFill>
                <a:effectLst/>
                <a:latin typeface="微软雅黑" panose="020B0503020204020204" charset="-122"/>
                <a:ea typeface="微软雅黑" panose="020B0503020204020204" charset="-122"/>
              </a:rPr>
              <a:t>关于数据中心上数据去重技术的优化</a:t>
            </a:r>
          </a:p>
        </p:txBody>
      </p:sp>
      <p:sp>
        <p:nvSpPr>
          <p:cNvPr id="3" name="TextBox 2"/>
          <p:cNvSpPr txBox="1"/>
          <p:nvPr/>
        </p:nvSpPr>
        <p:spPr>
          <a:xfrm>
            <a:off x="323528" y="3736906"/>
            <a:ext cx="8352928" cy="398379"/>
          </a:xfrm>
          <a:prstGeom prst="rect">
            <a:avLst/>
          </a:prstGeom>
          <a:noFill/>
        </p:spPr>
        <p:txBody>
          <a:bodyPr wrap="square" rtlCol="0">
            <a:spAutoFit/>
          </a:bodyPr>
          <a:lstStyle/>
          <a:p>
            <a:pPr>
              <a:lnSpc>
                <a:spcPct val="120000"/>
              </a:lnSpc>
              <a:spcBef>
                <a:spcPts val="1200"/>
              </a:spcBef>
            </a:pPr>
            <a:r>
              <a:rPr lang="zh-CN" altLang="en-US" sz="1800" dirty="0">
                <a:solidFill>
                  <a:schemeClr val="tx1"/>
                </a:solidFill>
                <a:latin typeface="微软雅黑 Light" panose="020B0502040204020203" pitchFamily="34" charset="-122"/>
                <a:ea typeface="微软雅黑 Light" panose="020B0502040204020203" pitchFamily="34" charset="-122"/>
              </a:rPr>
              <a:t>汇报人： 王丰 </a:t>
            </a:r>
            <a:r>
              <a:rPr lang="en-US" altLang="zh-CN" sz="1800">
                <a:solidFill>
                  <a:schemeClr val="tx1"/>
                </a:solidFill>
                <a:latin typeface="微软雅黑 Light" panose="020B0502040204020203" pitchFamily="34" charset="-122"/>
                <a:ea typeface="微软雅黑 Light" panose="020B0502040204020203" pitchFamily="34" charset="-122"/>
              </a:rPr>
              <a:t>M202073400</a:t>
            </a:r>
            <a:endParaRPr lang="en-US" altLang="zh-CN" sz="1800" dirty="0">
              <a:solidFill>
                <a:schemeClr val="tx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2. </a:t>
            </a:r>
            <a:r>
              <a:rPr kumimoji="1" lang="en-US" altLang="zh-CN" sz="2800" dirty="0" err="1">
                <a:solidFill>
                  <a:srgbClr val="000000"/>
                </a:solidFill>
                <a:ea typeface="微软雅黑" panose="020B0503020204020204" charset="-122"/>
                <a:cs typeface="Arial" panose="020B0604020202020204" pitchFamily="34" charset="0"/>
              </a:rPr>
              <a:t>Ceph</a:t>
            </a:r>
            <a:r>
              <a:rPr kumimoji="1" lang="en-US" altLang="zh-CN" sz="2800" dirty="0">
                <a:solidFill>
                  <a:srgbClr val="000000"/>
                </a:solidFill>
                <a:latin typeface="微软雅黑" panose="020B0503020204020204" charset="-122"/>
                <a:ea typeface="微软雅黑" panose="020B0503020204020204" charset="-122"/>
                <a:cs typeface="+mj-cs"/>
              </a:rPr>
              <a:t> </a:t>
            </a:r>
            <a:r>
              <a:rPr kumimoji="1" lang="zh-CN" altLang="en-US" sz="2800" dirty="0">
                <a:solidFill>
                  <a:srgbClr val="000000"/>
                </a:solidFill>
                <a:latin typeface="微软雅黑" panose="020B0503020204020204" charset="-122"/>
                <a:ea typeface="微软雅黑" panose="020B0503020204020204" charset="-122"/>
                <a:cs typeface="+mj-cs"/>
              </a:rPr>
              <a:t>上的全局重删设计</a:t>
            </a:r>
          </a:p>
        </p:txBody>
      </p:sp>
      <p:pic>
        <p:nvPicPr>
          <p:cNvPr id="3" name="图片 2">
            <a:extLst>
              <a:ext uri="{FF2B5EF4-FFF2-40B4-BE49-F238E27FC236}">
                <a16:creationId xmlns:a16="http://schemas.microsoft.com/office/drawing/2014/main" id="{0934DF04-F291-4635-9C9C-AF0390EEA441}"/>
              </a:ext>
            </a:extLst>
          </p:cNvPr>
          <p:cNvPicPr>
            <a:picLocks noChangeAspect="1"/>
          </p:cNvPicPr>
          <p:nvPr/>
        </p:nvPicPr>
        <p:blipFill>
          <a:blip r:embed="rId3"/>
          <a:stretch>
            <a:fillRect/>
          </a:stretch>
        </p:blipFill>
        <p:spPr>
          <a:xfrm>
            <a:off x="1600482" y="1859664"/>
            <a:ext cx="5943035" cy="1950203"/>
          </a:xfrm>
          <a:prstGeom prst="rect">
            <a:avLst/>
          </a:prstGeom>
        </p:spPr>
      </p:pic>
      <p:pic>
        <p:nvPicPr>
          <p:cNvPr id="6" name="图片 5">
            <a:extLst>
              <a:ext uri="{FF2B5EF4-FFF2-40B4-BE49-F238E27FC236}">
                <a16:creationId xmlns:a16="http://schemas.microsoft.com/office/drawing/2014/main" id="{0C498CF3-1E3C-4FEA-BBDD-34AC415C70EA}"/>
              </a:ext>
            </a:extLst>
          </p:cNvPr>
          <p:cNvPicPr>
            <a:picLocks noChangeAspect="1"/>
          </p:cNvPicPr>
          <p:nvPr/>
        </p:nvPicPr>
        <p:blipFill>
          <a:blip r:embed="rId4"/>
          <a:stretch>
            <a:fillRect/>
          </a:stretch>
        </p:blipFill>
        <p:spPr>
          <a:xfrm>
            <a:off x="0" y="3830595"/>
            <a:ext cx="9144000" cy="3027405"/>
          </a:xfrm>
          <a:prstGeom prst="rect">
            <a:avLst/>
          </a:prstGeom>
        </p:spPr>
      </p:pic>
    </p:spTree>
    <p:extLst>
      <p:ext uri="{BB962C8B-B14F-4D97-AF65-F5344CB8AC3E}">
        <p14:creationId xmlns:p14="http://schemas.microsoft.com/office/powerpoint/2010/main" val="98547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a:effectLst>
            <a:outerShdw blurRad="50800" dist="38100" dir="2700000" algn="tl" rotWithShape="0">
              <a:prstClr val="black">
                <a:alpha val="40000"/>
              </a:prstClr>
            </a:outerShdw>
          </a:effectLst>
        </p:spPr>
        <p:txBody>
          <a:bodyPr wrap="square">
            <a:spAutoFit/>
          </a:bodyPr>
          <a:lstStyle/>
          <a:p>
            <a:pPr>
              <a:lnSpc>
                <a:spcPct val="150000"/>
              </a:lnSpc>
            </a:pPr>
            <a:r>
              <a:rPr kumimoji="1" lang="zh-CN" altLang="en-US" sz="2800" dirty="0">
                <a:solidFill>
                  <a:schemeClr val="accent1">
                    <a:lumMod val="25000"/>
                  </a:schemeClr>
                </a:solidFill>
                <a:latin typeface="微软雅黑" panose="020B0503020204020204" charset="-122"/>
                <a:ea typeface="微软雅黑" panose="020B0503020204020204" charset="-122"/>
                <a:cs typeface="+mj-cs"/>
              </a:rPr>
              <a:t>目录</a:t>
            </a:r>
          </a:p>
        </p:txBody>
      </p:sp>
      <p:sp>
        <p:nvSpPr>
          <p:cNvPr id="5" name="文本框 4"/>
          <p:cNvSpPr txBox="1"/>
          <p:nvPr/>
        </p:nvSpPr>
        <p:spPr>
          <a:xfrm>
            <a:off x="864196" y="3057007"/>
            <a:ext cx="7415608" cy="743986"/>
          </a:xfrm>
          <a:prstGeom prst="rect">
            <a:avLst/>
          </a:prstGeom>
          <a:noFill/>
        </p:spPr>
        <p:txBody>
          <a:bodyPr wrap="square" rtlCol="0">
            <a:spAutoFit/>
          </a:bodyPr>
          <a:lstStyle/>
          <a:p>
            <a:pPr algn="ctr">
              <a:lnSpc>
                <a:spcPct val="150000"/>
              </a:lnSpc>
            </a:pPr>
            <a:r>
              <a:rPr lang="zh-CN" altLang="en-US" sz="3200" b="1" dirty="0">
                <a:solidFill>
                  <a:schemeClr val="tx1"/>
                </a:solidFill>
                <a:latin typeface="微软雅黑" panose="020B0503020204020204" charset="-122"/>
                <a:ea typeface="微软雅黑" panose="020B0503020204020204" charset="-122"/>
              </a:rPr>
              <a:t>三、数据去重的算法加速</a:t>
            </a:r>
            <a:endParaRPr lang="en-US" altLang="zh-CN" sz="3200" b="1"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81889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3. </a:t>
            </a:r>
            <a:r>
              <a:rPr kumimoji="1" lang="zh-CN" altLang="en-US" sz="2800" dirty="0">
                <a:solidFill>
                  <a:srgbClr val="000000"/>
                </a:solidFill>
                <a:latin typeface="微软雅黑" panose="020B0503020204020204" charset="-122"/>
                <a:ea typeface="微软雅黑" panose="020B0503020204020204" charset="-122"/>
                <a:cs typeface="+mj-cs"/>
              </a:rPr>
              <a:t>数据去重的算法加速</a:t>
            </a:r>
          </a:p>
        </p:txBody>
      </p:sp>
      <p:sp>
        <p:nvSpPr>
          <p:cNvPr id="101" name="内容占位符 2">
            <a:extLst>
              <a:ext uri="{FF2B5EF4-FFF2-40B4-BE49-F238E27FC236}">
                <a16:creationId xmlns:a16="http://schemas.microsoft.com/office/drawing/2014/main" id="{68F7276F-4E4E-4D8E-96D1-170FFFB3886A}"/>
              </a:ext>
            </a:extLst>
          </p:cNvPr>
          <p:cNvSpPr txBox="1">
            <a:spLocks/>
          </p:cNvSpPr>
          <p:nvPr/>
        </p:nvSpPr>
        <p:spPr>
          <a:xfrm>
            <a:off x="323528" y="1916832"/>
            <a:ext cx="8640960" cy="1584176"/>
          </a:xfrm>
          <a:prstGeom prst="rect">
            <a:avLst/>
          </a:prstGeom>
        </p:spPr>
        <p:txBody>
          <a:bodyPr>
            <a:normAutofit fontScale="85000" lnSpcReduction="10000"/>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900" b="1" dirty="0" err="1">
                <a:latin typeface="Arial" panose="020B0604020202020204" pitchFamily="34" charset="0"/>
                <a:cs typeface="Arial" panose="020B0604020202020204" pitchFamily="34" charset="0"/>
              </a:rPr>
              <a:t>FastCDC</a:t>
            </a:r>
            <a:r>
              <a:rPr lang="zh-CN" altLang="en-US" sz="1900" b="1" dirty="0">
                <a:latin typeface="Arial" panose="020B0604020202020204" pitchFamily="34" charset="0"/>
                <a:cs typeface="Arial" panose="020B0604020202020204" pitchFamily="34" charset="0"/>
              </a:rPr>
              <a:t>：</a:t>
            </a:r>
            <a:endParaRPr lang="en-US" altLang="zh-CN" sz="1900" b="1" dirty="0">
              <a:latin typeface="Arial" panose="020B0604020202020204" pitchFamily="34" charset="0"/>
              <a:cs typeface="Arial" panose="020B0604020202020204" pitchFamily="34" charset="0"/>
            </a:endParaRPr>
          </a:p>
          <a:p>
            <a:pPr>
              <a:buFont typeface="Wingdings" panose="05000000000000000000" pitchFamily="2" charset="2"/>
              <a:buChar char="l"/>
            </a:pPr>
            <a:r>
              <a:rPr lang="en-US" altLang="zh-CN" sz="1800" dirty="0"/>
              <a:t>Gear</a:t>
            </a:r>
            <a:r>
              <a:rPr lang="zh-CN" altLang="en-US" sz="1800" dirty="0"/>
              <a:t>哈希算法</a:t>
            </a:r>
            <a:endParaRPr lang="en-US" altLang="zh-CN" sz="1800" dirty="0"/>
          </a:p>
          <a:p>
            <a:pPr>
              <a:buFont typeface="Wingdings" panose="05000000000000000000" pitchFamily="2" charset="2"/>
              <a:buChar char="l"/>
            </a:pPr>
            <a:r>
              <a:rPr lang="zh-CN" altLang="en-US" sz="1800" dirty="0"/>
              <a:t>优化哈希判断计算</a:t>
            </a:r>
            <a:endParaRPr lang="en-US" altLang="zh-CN" sz="1800" dirty="0"/>
          </a:p>
          <a:p>
            <a:pPr>
              <a:buFont typeface="Wingdings" panose="05000000000000000000" pitchFamily="2" charset="2"/>
              <a:buChar char="l"/>
            </a:pPr>
            <a:r>
              <a:rPr lang="zh-CN" altLang="en-US" sz="1800" dirty="0"/>
              <a:t>最小块长切点跳过</a:t>
            </a:r>
            <a:endParaRPr lang="en-US" altLang="zh-CN" sz="1800" dirty="0"/>
          </a:p>
          <a:p>
            <a:pPr>
              <a:buFont typeface="Wingdings" panose="05000000000000000000" pitchFamily="2" charset="2"/>
              <a:buChar char="l"/>
            </a:pPr>
            <a:r>
              <a:rPr lang="zh-CN" altLang="en-US" sz="1800" dirty="0"/>
              <a:t>标准化分块</a:t>
            </a:r>
            <a:endParaRPr lang="en-US" altLang="zh-CN" sz="1800" dirty="0"/>
          </a:p>
          <a:p>
            <a:pPr>
              <a:buFont typeface="Wingdings" panose="05000000000000000000" pitchFamily="2" charset="2"/>
              <a:buChar char="l"/>
            </a:pPr>
            <a:r>
              <a:rPr lang="zh-CN" altLang="en-US" sz="1800" dirty="0"/>
              <a:t>窗口滑动两个字节</a:t>
            </a:r>
            <a:endParaRPr lang="en-US" altLang="zh-CN" sz="1800" dirty="0"/>
          </a:p>
          <a:p>
            <a:endParaRPr lang="en-US" altLang="zh-CN" sz="1800" dirty="0"/>
          </a:p>
        </p:txBody>
      </p:sp>
      <p:sp>
        <p:nvSpPr>
          <p:cNvPr id="5" name="文本框 4">
            <a:extLst>
              <a:ext uri="{FF2B5EF4-FFF2-40B4-BE49-F238E27FC236}">
                <a16:creationId xmlns:a16="http://schemas.microsoft.com/office/drawing/2014/main" id="{BE406129-FF30-4FA0-A4A7-E706E27BD071}"/>
              </a:ext>
            </a:extLst>
          </p:cNvPr>
          <p:cNvSpPr txBox="1"/>
          <p:nvPr/>
        </p:nvSpPr>
        <p:spPr>
          <a:xfrm>
            <a:off x="396752" y="6093296"/>
            <a:ext cx="8133957" cy="523220"/>
          </a:xfrm>
          <a:prstGeom prst="rect">
            <a:avLst/>
          </a:prstGeom>
          <a:noFill/>
        </p:spPr>
        <p:txBody>
          <a:bodyPr wrap="square">
            <a:spAutoFit/>
          </a:bodyPr>
          <a:lstStyle/>
          <a:p>
            <a:r>
              <a:rPr lang="en-US" altLang="zh-CN" sz="1400" b="0" i="0" dirty="0">
                <a:solidFill>
                  <a:srgbClr val="222222"/>
                </a:solidFill>
                <a:effectLst/>
                <a:latin typeface="Arial" panose="020B0604020202020204" pitchFamily="34" charset="0"/>
              </a:rPr>
              <a:t>Xia, Wen, et al. "The Design of Fast Content-Defined Chunking for Data Deduplication Based Storage Systems.“ </a:t>
            </a:r>
            <a:r>
              <a:rPr lang="en-US" altLang="zh-CN" sz="1400" dirty="0"/>
              <a:t>TPDS</a:t>
            </a:r>
            <a:r>
              <a:rPr lang="en-US" altLang="zh-CN" sz="1400" dirty="0">
                <a:solidFill>
                  <a:srgbClr val="FF0000"/>
                </a:solidFill>
              </a:rPr>
              <a:t> 2020</a:t>
            </a:r>
            <a:r>
              <a:rPr lang="en-US" altLang="zh-CN" sz="1400" b="0" i="0" dirty="0">
                <a:solidFill>
                  <a:srgbClr val="FF0000"/>
                </a:solidFill>
                <a:effectLst/>
                <a:latin typeface="Arial" panose="020B0604020202020204" pitchFamily="34" charset="0"/>
              </a:rPr>
              <a:t> </a:t>
            </a:r>
            <a:r>
              <a:rPr lang="en-US" altLang="zh-CN" sz="1400" dirty="0">
                <a:solidFill>
                  <a:srgbClr val="FF0000"/>
                </a:solidFill>
              </a:rPr>
              <a:t>(A</a:t>
            </a:r>
            <a:r>
              <a:rPr lang="zh-CN" altLang="en-US" sz="1400" b="0" i="0" dirty="0">
                <a:solidFill>
                  <a:srgbClr val="FF0000"/>
                </a:solidFill>
                <a:effectLst/>
                <a:latin typeface="Arial" panose="020B0604020202020204" pitchFamily="34" charset="0"/>
              </a:rPr>
              <a:t>类</a:t>
            </a:r>
            <a:r>
              <a:rPr lang="en-US" altLang="zh-CN" sz="1400" b="0" i="0" dirty="0">
                <a:solidFill>
                  <a:srgbClr val="FF0000"/>
                </a:solidFill>
                <a:effectLst/>
                <a:latin typeface="Arial" panose="020B0604020202020204" pitchFamily="34" charset="0"/>
              </a:rPr>
              <a:t>)</a:t>
            </a:r>
            <a:endParaRPr lang="zh-CN" altLang="en-US" sz="1400" dirty="0">
              <a:solidFill>
                <a:srgbClr val="FF0000"/>
              </a:solidFill>
            </a:endParaRPr>
          </a:p>
        </p:txBody>
      </p:sp>
      <p:pic>
        <p:nvPicPr>
          <p:cNvPr id="3" name="图片 2">
            <a:extLst>
              <a:ext uri="{FF2B5EF4-FFF2-40B4-BE49-F238E27FC236}">
                <a16:creationId xmlns:a16="http://schemas.microsoft.com/office/drawing/2014/main" id="{98449B36-9994-463D-AB80-3205F82EE72B}"/>
              </a:ext>
            </a:extLst>
          </p:cNvPr>
          <p:cNvPicPr>
            <a:picLocks noChangeAspect="1"/>
          </p:cNvPicPr>
          <p:nvPr/>
        </p:nvPicPr>
        <p:blipFill>
          <a:blip r:embed="rId3"/>
          <a:stretch>
            <a:fillRect/>
          </a:stretch>
        </p:blipFill>
        <p:spPr>
          <a:xfrm>
            <a:off x="1310515" y="3530150"/>
            <a:ext cx="6306430" cy="2534004"/>
          </a:xfrm>
          <a:prstGeom prst="rect">
            <a:avLst/>
          </a:prstGeom>
        </p:spPr>
      </p:pic>
    </p:spTree>
    <p:extLst>
      <p:ext uri="{BB962C8B-B14F-4D97-AF65-F5344CB8AC3E}">
        <p14:creationId xmlns:p14="http://schemas.microsoft.com/office/powerpoint/2010/main" val="1358177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3. </a:t>
            </a:r>
            <a:r>
              <a:rPr kumimoji="1" lang="zh-CN" altLang="en-US" sz="2800" dirty="0">
                <a:solidFill>
                  <a:srgbClr val="000000"/>
                </a:solidFill>
                <a:latin typeface="微软雅黑" panose="020B0503020204020204" charset="-122"/>
                <a:ea typeface="微软雅黑" panose="020B0503020204020204" charset="-122"/>
                <a:cs typeface="+mj-cs"/>
              </a:rPr>
              <a:t>数据去重的算法加速</a:t>
            </a:r>
          </a:p>
        </p:txBody>
      </p:sp>
      <p:sp>
        <p:nvSpPr>
          <p:cNvPr id="101" name="内容占位符 2">
            <a:extLst>
              <a:ext uri="{FF2B5EF4-FFF2-40B4-BE49-F238E27FC236}">
                <a16:creationId xmlns:a16="http://schemas.microsoft.com/office/drawing/2014/main" id="{68F7276F-4E4E-4D8E-96D1-170FFFB3886A}"/>
              </a:ext>
            </a:extLst>
          </p:cNvPr>
          <p:cNvSpPr txBox="1">
            <a:spLocks/>
          </p:cNvSpPr>
          <p:nvPr/>
        </p:nvSpPr>
        <p:spPr>
          <a:xfrm>
            <a:off x="323528" y="1916832"/>
            <a:ext cx="8640960" cy="1584176"/>
          </a:xfrm>
          <a:prstGeom prst="rect">
            <a:avLst/>
          </a:prstGeom>
        </p:spPr>
        <p:txBody>
          <a:bodyPr>
            <a:normAutofit/>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latin typeface="Arial" panose="020B0604020202020204" pitchFamily="34" charset="0"/>
                <a:cs typeface="Arial" panose="020B0604020202020204" pitchFamily="34" charset="0"/>
              </a:rPr>
              <a:t>Gear</a:t>
            </a:r>
            <a:r>
              <a:rPr lang="zh-CN" altLang="en-US" sz="1800" dirty="0"/>
              <a:t>哈希算法：更低的计算开销，更高的速度</a:t>
            </a:r>
            <a:endParaRPr lang="en-US" altLang="zh-CN" sz="1800" dirty="0"/>
          </a:p>
          <a:p>
            <a:endParaRPr lang="en-US" altLang="zh-CN" sz="1800" dirty="0"/>
          </a:p>
        </p:txBody>
      </p:sp>
      <p:pic>
        <p:nvPicPr>
          <p:cNvPr id="3" name="图片 2">
            <a:extLst>
              <a:ext uri="{FF2B5EF4-FFF2-40B4-BE49-F238E27FC236}">
                <a16:creationId xmlns:a16="http://schemas.microsoft.com/office/drawing/2014/main" id="{0B5F82C9-2E55-41AE-9041-F4168781198D}"/>
              </a:ext>
            </a:extLst>
          </p:cNvPr>
          <p:cNvPicPr>
            <a:picLocks noChangeAspect="1"/>
          </p:cNvPicPr>
          <p:nvPr/>
        </p:nvPicPr>
        <p:blipFill>
          <a:blip r:embed="rId3"/>
          <a:stretch>
            <a:fillRect/>
          </a:stretch>
        </p:blipFill>
        <p:spPr>
          <a:xfrm>
            <a:off x="1353509" y="3068960"/>
            <a:ext cx="6458851" cy="1590897"/>
          </a:xfrm>
          <a:prstGeom prst="rect">
            <a:avLst/>
          </a:prstGeom>
        </p:spPr>
      </p:pic>
    </p:spTree>
    <p:extLst>
      <p:ext uri="{BB962C8B-B14F-4D97-AF65-F5344CB8AC3E}">
        <p14:creationId xmlns:p14="http://schemas.microsoft.com/office/powerpoint/2010/main" val="218294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3. </a:t>
            </a:r>
            <a:r>
              <a:rPr kumimoji="1" lang="zh-CN" altLang="en-US" sz="2800" dirty="0">
                <a:solidFill>
                  <a:srgbClr val="000000"/>
                </a:solidFill>
                <a:latin typeface="微软雅黑" panose="020B0503020204020204" charset="-122"/>
                <a:ea typeface="微软雅黑" panose="020B0503020204020204" charset="-122"/>
                <a:cs typeface="+mj-cs"/>
              </a:rPr>
              <a:t>数据去重的算法加速</a:t>
            </a:r>
          </a:p>
        </p:txBody>
      </p:sp>
      <p:sp>
        <p:nvSpPr>
          <p:cNvPr id="5" name="内容占位符 2">
            <a:extLst>
              <a:ext uri="{FF2B5EF4-FFF2-40B4-BE49-F238E27FC236}">
                <a16:creationId xmlns:a16="http://schemas.microsoft.com/office/drawing/2014/main" id="{7341B42A-7ECB-4A84-B7BF-78F618E39000}"/>
              </a:ext>
            </a:extLst>
          </p:cNvPr>
          <p:cNvSpPr txBox="1">
            <a:spLocks/>
          </p:cNvSpPr>
          <p:nvPr/>
        </p:nvSpPr>
        <p:spPr>
          <a:xfrm>
            <a:off x="4572000" y="1916832"/>
            <a:ext cx="4175248" cy="4291551"/>
          </a:xfrm>
          <a:prstGeom prst="rect">
            <a:avLst/>
          </a:prstGeom>
        </p:spPr>
        <p:txBody>
          <a:bodyPr>
            <a:normAutofit lnSpcReduction="10000"/>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l"/>
            </a:pPr>
            <a:r>
              <a:rPr lang="zh-CN" altLang="en-US" sz="1800" dirty="0">
                <a:solidFill>
                  <a:srgbClr val="FF0000"/>
                </a:solidFill>
              </a:rPr>
              <a:t>填零</a:t>
            </a:r>
            <a:endParaRPr lang="en-US" altLang="zh-CN" sz="1800" dirty="0">
              <a:solidFill>
                <a:srgbClr val="FF0000"/>
              </a:solidFill>
            </a:endParaRPr>
          </a:p>
          <a:p>
            <a:pPr marL="0" indent="0">
              <a:buNone/>
            </a:pPr>
            <a:r>
              <a:rPr lang="zh-CN" altLang="en-US" sz="1800" dirty="0"/>
              <a:t>滑动窗口的长度从</a:t>
            </a:r>
            <a:r>
              <a:rPr lang="en-US" altLang="zh-CN" sz="1800" dirty="0">
                <a:latin typeface="Arial" panose="020B0604020202020204" pitchFamily="34" charset="0"/>
                <a:cs typeface="Arial" panose="020B0604020202020204" pitchFamily="34" charset="0"/>
              </a:rPr>
              <a:t>5bit </a:t>
            </a:r>
            <a:r>
              <a:rPr lang="zh-CN" altLang="en-US" sz="1800" dirty="0"/>
              <a:t>到了</a:t>
            </a:r>
            <a:r>
              <a:rPr lang="en-US" altLang="zh-CN" sz="1800" dirty="0">
                <a:latin typeface="Arial" panose="020B0604020202020204" pitchFamily="34" charset="0"/>
                <a:cs typeface="Arial" panose="020B0604020202020204" pitchFamily="34" charset="0"/>
              </a:rPr>
              <a:t>10bit</a:t>
            </a:r>
            <a:r>
              <a:rPr lang="zh-CN" altLang="en-US" sz="1800" dirty="0"/>
              <a:t>，这样更接近传统的滑动</a:t>
            </a:r>
            <a:r>
              <a:rPr lang="en-US" altLang="zh-CN" sz="1800" dirty="0">
                <a:latin typeface="Arial" panose="020B0604020202020204" pitchFamily="34" charset="0"/>
                <a:cs typeface="Arial" panose="020B0604020202020204" pitchFamily="34" charset="0"/>
              </a:rPr>
              <a:t>CDC</a:t>
            </a:r>
            <a:r>
              <a:rPr lang="zh-CN" altLang="en-US" sz="1800" dirty="0"/>
              <a:t>窗口的长度，最小化了分块位置碰撞的可能性，从而实现了更高的去重率。</a:t>
            </a:r>
            <a:endParaRPr lang="en-US" altLang="zh-CN" sz="1800" dirty="0"/>
          </a:p>
          <a:p>
            <a:pPr>
              <a:buFont typeface="Wingdings" panose="05000000000000000000" pitchFamily="2" charset="2"/>
              <a:buChar char="l"/>
            </a:pPr>
            <a:endParaRPr lang="en-US" altLang="zh-CN" sz="1800" dirty="0"/>
          </a:p>
          <a:p>
            <a:pPr>
              <a:buFont typeface="Wingdings" panose="05000000000000000000" pitchFamily="2" charset="2"/>
              <a:buChar char="l"/>
            </a:pPr>
            <a:r>
              <a:rPr lang="zh-CN" altLang="en-US" sz="1800" dirty="0">
                <a:solidFill>
                  <a:srgbClr val="FF0000"/>
                </a:solidFill>
              </a:rPr>
              <a:t>简化哈希判断语句</a:t>
            </a:r>
            <a:endParaRPr lang="en-US" altLang="zh-CN" sz="1800" dirty="0">
              <a:solidFill>
                <a:srgbClr val="FF0000"/>
              </a:solidFill>
            </a:endParaRPr>
          </a:p>
          <a:p>
            <a:pPr marL="0" indent="0">
              <a:buNone/>
            </a:pPr>
            <a:r>
              <a:rPr lang="en-US" altLang="zh-CN" sz="1800" dirty="0">
                <a:latin typeface="Arial" panose="020B0604020202020204" pitchFamily="34" charset="0"/>
                <a:cs typeface="Arial" panose="020B0604020202020204" pitchFamily="34" charset="0"/>
              </a:rPr>
              <a:t>Rabin-based CDC</a:t>
            </a:r>
            <a:r>
              <a:rPr lang="zh-CN" altLang="en-US" sz="1800" dirty="0"/>
              <a:t>中，一般哈希判断语句是“</a:t>
            </a:r>
            <a:r>
              <a:rPr lang="en-US" altLang="zh-CN" sz="1800" dirty="0" err="1">
                <a:latin typeface="Arial" panose="020B0604020202020204" pitchFamily="34" charset="0"/>
                <a:cs typeface="Arial" panose="020B0604020202020204" pitchFamily="34" charset="0"/>
              </a:rPr>
              <a:t>fp</a:t>
            </a:r>
            <a:r>
              <a:rPr lang="en-US" altLang="zh-CN" sz="1800" dirty="0">
                <a:latin typeface="Arial" panose="020B0604020202020204" pitchFamily="34" charset="0"/>
                <a:cs typeface="Arial" panose="020B0604020202020204" pitchFamily="34" charset="0"/>
              </a:rPr>
              <a:t> mod D==r</a:t>
            </a:r>
            <a:r>
              <a:rPr lang="zh-CN" altLang="en-US" sz="1800" dirty="0"/>
              <a:t>”</a:t>
            </a:r>
            <a:r>
              <a:rPr lang="en-US" altLang="zh-CN" sz="1800" dirty="0"/>
              <a:t> </a:t>
            </a:r>
            <a:r>
              <a:rPr lang="zh-CN" altLang="en-US" sz="1800" dirty="0"/>
              <a:t>通常</a:t>
            </a:r>
            <a:r>
              <a:rPr lang="en-US" altLang="zh-CN" sz="1800" dirty="0"/>
              <a:t>r</a:t>
            </a:r>
            <a:r>
              <a:rPr lang="zh-CN" altLang="en-US" sz="1800" dirty="0"/>
              <a:t>定义为</a:t>
            </a:r>
            <a:r>
              <a:rPr lang="en-US" altLang="zh-CN" sz="1800" dirty="0">
                <a:latin typeface="Arial" panose="020B0604020202020204" pitchFamily="34" charset="0"/>
                <a:cs typeface="Arial" panose="020B0604020202020204" pitchFamily="34" charset="0"/>
              </a:rPr>
              <a:t>0x02000</a:t>
            </a:r>
            <a:r>
              <a:rPr lang="zh-CN" altLang="en-US" sz="1800" dirty="0"/>
              <a:t>或者</a:t>
            </a:r>
            <a:r>
              <a:rPr lang="en-US" altLang="zh-CN" sz="1800" dirty="0">
                <a:latin typeface="Arial" panose="020B0604020202020204" pitchFamily="34" charset="0"/>
                <a:cs typeface="Arial" panose="020B0604020202020204" pitchFamily="34" charset="0"/>
              </a:rPr>
              <a:t>0x78</a:t>
            </a:r>
          </a:p>
          <a:p>
            <a:pPr marL="0" indent="0">
              <a:buNone/>
            </a:pPr>
            <a:r>
              <a:rPr lang="zh-CN" altLang="en-US" sz="1800" dirty="0"/>
              <a:t>在</a:t>
            </a:r>
            <a:r>
              <a:rPr lang="en-US" altLang="zh-CN" sz="1800" dirty="0" err="1">
                <a:latin typeface="Arial" panose="020B0604020202020204" pitchFamily="34" charset="0"/>
                <a:cs typeface="Arial" panose="020B0604020202020204" pitchFamily="34" charset="0"/>
              </a:rPr>
              <a:t>FastCDC</a:t>
            </a:r>
            <a:r>
              <a:rPr lang="zh-CN" altLang="en-US" sz="1800" dirty="0"/>
              <a:t>中的哈希判断语句可以被优化为</a:t>
            </a:r>
            <a:r>
              <a:rPr lang="en-US" altLang="zh-CN" sz="1800" dirty="0"/>
              <a:t>“</a:t>
            </a:r>
            <a:r>
              <a:rPr lang="en-US" altLang="zh-CN" sz="1800" dirty="0" err="1">
                <a:latin typeface="Arial" panose="020B0604020202020204" pitchFamily="34" charset="0"/>
                <a:cs typeface="Arial" panose="020B0604020202020204" pitchFamily="34" charset="0"/>
              </a:rPr>
              <a:t>fp</a:t>
            </a:r>
            <a:r>
              <a:rPr lang="en-US" altLang="zh-CN" sz="1800" dirty="0">
                <a:latin typeface="Arial" panose="020B0604020202020204" pitchFamily="34" charset="0"/>
                <a:cs typeface="Arial" panose="020B0604020202020204" pitchFamily="34" charset="0"/>
              </a:rPr>
              <a:t> &amp; Mask==0</a:t>
            </a:r>
            <a:r>
              <a:rPr lang="en-US" altLang="zh-CN" sz="1800" dirty="0"/>
              <a:t>”</a:t>
            </a:r>
            <a:r>
              <a:rPr lang="zh-CN" altLang="en-US" sz="1800" dirty="0"/>
              <a:t>，也就是</a:t>
            </a:r>
            <a:r>
              <a:rPr lang="en-US" altLang="zh-CN" sz="1800" dirty="0"/>
              <a:t>“</a:t>
            </a:r>
            <a:r>
              <a:rPr lang="en-US" altLang="zh-CN" sz="1800" dirty="0">
                <a:latin typeface="Arial" panose="020B0604020202020204" pitchFamily="34" charset="0"/>
                <a:cs typeface="Arial" panose="020B0604020202020204" pitchFamily="34" charset="0"/>
              </a:rPr>
              <a:t>!</a:t>
            </a:r>
            <a:r>
              <a:rPr lang="en-US" altLang="zh-CN" sz="1800" dirty="0" err="1">
                <a:latin typeface="Arial" panose="020B0604020202020204" pitchFamily="34" charset="0"/>
                <a:cs typeface="Arial" panose="020B0604020202020204" pitchFamily="34" charset="0"/>
              </a:rPr>
              <a:t>fp</a:t>
            </a:r>
            <a:r>
              <a:rPr lang="en-US" altLang="zh-CN" sz="1800" dirty="0">
                <a:latin typeface="Arial" panose="020B0604020202020204" pitchFamily="34" charset="0"/>
                <a:cs typeface="Arial" panose="020B0604020202020204" pitchFamily="34" charset="0"/>
              </a:rPr>
              <a:t> &amp; Mask</a:t>
            </a:r>
            <a:r>
              <a:rPr lang="en-US" altLang="zh-CN" sz="1800" dirty="0"/>
              <a:t>”</a:t>
            </a:r>
          </a:p>
          <a:p>
            <a:pPr marL="0" indent="0">
              <a:buNone/>
            </a:pPr>
            <a:r>
              <a:rPr lang="zh-CN" altLang="en-US" sz="1800" dirty="0"/>
              <a:t>这大大提升了去重效率，同时也减少了存储</a:t>
            </a:r>
            <a:r>
              <a:rPr lang="en-US" altLang="zh-CN" sz="1800" dirty="0"/>
              <a:t>r</a:t>
            </a:r>
            <a:r>
              <a:rPr lang="zh-CN" altLang="en-US" sz="1800" dirty="0"/>
              <a:t>的空间开销</a:t>
            </a:r>
            <a:endParaRPr lang="en-US" altLang="zh-CN" sz="1800" dirty="0"/>
          </a:p>
          <a:p>
            <a:pPr>
              <a:buFont typeface="Wingdings" panose="05000000000000000000" pitchFamily="2" charset="2"/>
              <a:buChar char="l"/>
            </a:pPr>
            <a:endParaRPr lang="en-US" altLang="zh-CN" sz="1800" dirty="0"/>
          </a:p>
        </p:txBody>
      </p:sp>
      <p:pic>
        <p:nvPicPr>
          <p:cNvPr id="6" name="图片 5">
            <a:extLst>
              <a:ext uri="{FF2B5EF4-FFF2-40B4-BE49-F238E27FC236}">
                <a16:creationId xmlns:a16="http://schemas.microsoft.com/office/drawing/2014/main" id="{66E13A78-63FF-4F1C-9C6D-55ED837342F5}"/>
              </a:ext>
            </a:extLst>
          </p:cNvPr>
          <p:cNvPicPr>
            <a:picLocks noChangeAspect="1"/>
          </p:cNvPicPr>
          <p:nvPr/>
        </p:nvPicPr>
        <p:blipFill>
          <a:blip r:embed="rId3"/>
          <a:stretch>
            <a:fillRect/>
          </a:stretch>
        </p:blipFill>
        <p:spPr>
          <a:xfrm>
            <a:off x="467544" y="1916832"/>
            <a:ext cx="4175248" cy="4621983"/>
          </a:xfrm>
          <a:prstGeom prst="rect">
            <a:avLst/>
          </a:prstGeom>
        </p:spPr>
      </p:pic>
    </p:spTree>
    <p:extLst>
      <p:ext uri="{BB962C8B-B14F-4D97-AF65-F5344CB8AC3E}">
        <p14:creationId xmlns:p14="http://schemas.microsoft.com/office/powerpoint/2010/main" val="3400718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3. </a:t>
            </a:r>
            <a:r>
              <a:rPr kumimoji="1" lang="zh-CN" altLang="en-US" sz="2800" dirty="0">
                <a:solidFill>
                  <a:srgbClr val="000000"/>
                </a:solidFill>
                <a:latin typeface="微软雅黑" panose="020B0503020204020204" charset="-122"/>
                <a:ea typeface="微软雅黑" panose="020B0503020204020204" charset="-122"/>
                <a:cs typeface="+mj-cs"/>
              </a:rPr>
              <a:t>数据去重的算法加速</a:t>
            </a:r>
          </a:p>
        </p:txBody>
      </p:sp>
      <p:sp>
        <p:nvSpPr>
          <p:cNvPr id="7" name="内容占位符 2">
            <a:extLst>
              <a:ext uri="{FF2B5EF4-FFF2-40B4-BE49-F238E27FC236}">
                <a16:creationId xmlns:a16="http://schemas.microsoft.com/office/drawing/2014/main" id="{33E5AC07-3B75-4566-A78D-E1F7816633D2}"/>
              </a:ext>
            </a:extLst>
          </p:cNvPr>
          <p:cNvSpPr txBox="1">
            <a:spLocks/>
          </p:cNvSpPr>
          <p:nvPr/>
        </p:nvSpPr>
        <p:spPr>
          <a:xfrm>
            <a:off x="396752" y="1844824"/>
            <a:ext cx="8747248" cy="1800199"/>
          </a:xfrm>
          <a:prstGeom prst="rect">
            <a:avLst/>
          </a:prstGeom>
        </p:spPr>
        <p:txBody>
          <a:bodyPr>
            <a:normAutofit/>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l"/>
            </a:pPr>
            <a:r>
              <a:rPr lang="zh-CN" altLang="en-US" sz="1800" dirty="0">
                <a:solidFill>
                  <a:srgbClr val="FF0000"/>
                </a:solidFill>
              </a:rPr>
              <a:t>跳过最小块长</a:t>
            </a:r>
            <a:r>
              <a:rPr lang="zh-CN" altLang="en-US" sz="1800" dirty="0"/>
              <a:t>：在所有分块数量中，小于</a:t>
            </a:r>
            <a:r>
              <a:rPr lang="en-US" altLang="zh-CN" sz="1800" dirty="0">
                <a:latin typeface="Arial" panose="020B0604020202020204" pitchFamily="34" charset="0"/>
                <a:cs typeface="Arial" panose="020B0604020202020204" pitchFamily="34" charset="0"/>
              </a:rPr>
              <a:t>2KB</a:t>
            </a:r>
            <a:r>
              <a:rPr lang="zh-CN" altLang="en-US" sz="1800" dirty="0"/>
              <a:t>的分块数量和大于</a:t>
            </a:r>
            <a:r>
              <a:rPr lang="en-US" altLang="zh-CN" sz="1800" dirty="0">
                <a:latin typeface="Arial" panose="020B0604020202020204" pitchFamily="34" charset="0"/>
                <a:cs typeface="Arial" panose="020B0604020202020204" pitchFamily="34" charset="0"/>
              </a:rPr>
              <a:t>64KB</a:t>
            </a:r>
            <a:r>
              <a:rPr lang="zh-CN" altLang="en-US" sz="1800" dirty="0"/>
              <a:t>的分块数量占到总数的约</a:t>
            </a:r>
            <a:r>
              <a:rPr lang="en-US" altLang="zh-CN" sz="1800" dirty="0">
                <a:latin typeface="Arial" panose="020B0604020202020204" pitchFamily="34" charset="0"/>
                <a:cs typeface="Arial" panose="020B0604020202020204" pitchFamily="34" charset="0"/>
              </a:rPr>
              <a:t>22.12%</a:t>
            </a:r>
            <a:r>
              <a:rPr lang="zh-CN" altLang="en-US" sz="1800" dirty="0"/>
              <a:t>和</a:t>
            </a:r>
            <a:r>
              <a:rPr lang="en-US" altLang="zh-CN" sz="1800" dirty="0">
                <a:latin typeface="Arial" panose="020B0604020202020204" pitchFamily="34" charset="0"/>
                <a:cs typeface="Arial" panose="020B0604020202020204" pitchFamily="34" charset="0"/>
              </a:rPr>
              <a:t>0.03%</a:t>
            </a:r>
            <a:r>
              <a:rPr lang="zh-CN" altLang="en-US" sz="1800" dirty="0"/>
              <a:t>，这意味着提高最大块长限制对去重率影响很小，但是通过跳过最小快长来提高平均分块长度会极大的提高去重效率。</a:t>
            </a:r>
            <a:endParaRPr lang="en-US" altLang="zh-CN" sz="1800" dirty="0"/>
          </a:p>
          <a:p>
            <a:pPr>
              <a:buFont typeface="Wingdings" panose="05000000000000000000" pitchFamily="2" charset="2"/>
              <a:buChar char="l"/>
            </a:pPr>
            <a:r>
              <a:rPr lang="zh-CN" altLang="en-US" sz="1800" dirty="0">
                <a:solidFill>
                  <a:srgbClr val="FF0000"/>
                </a:solidFill>
              </a:rPr>
              <a:t>归一化分块</a:t>
            </a:r>
            <a:r>
              <a:rPr lang="zh-CN" altLang="en-US" sz="1800" dirty="0"/>
              <a:t>：</a:t>
            </a:r>
            <a:r>
              <a:rPr lang="en-US" altLang="zh-CN" sz="1800" dirty="0" err="1">
                <a:latin typeface="Arial" panose="020B0604020202020204" pitchFamily="34" charset="0"/>
                <a:cs typeface="Arial" panose="020B0604020202020204" pitchFamily="34" charset="0"/>
              </a:rPr>
              <a:t>FastCDC</a:t>
            </a:r>
            <a:r>
              <a:rPr lang="zh-CN" altLang="en-US" sz="1800" dirty="0"/>
              <a:t>在当前块长小于平均块长时使用</a:t>
            </a:r>
            <a:r>
              <a:rPr lang="en-US" altLang="zh-CN" sz="1800" dirty="0">
                <a:latin typeface="Arial" panose="020B0604020202020204" pitchFamily="34" charset="0"/>
                <a:cs typeface="Arial" panose="020B0604020202020204" pitchFamily="34" charset="0"/>
              </a:rPr>
              <a:t>mask1</a:t>
            </a:r>
            <a:r>
              <a:rPr lang="zh-CN" altLang="en-US" sz="1800" dirty="0">
                <a:latin typeface="Arial" panose="020B0604020202020204" pitchFamily="34" charset="0"/>
                <a:cs typeface="Arial" panose="020B0604020202020204" pitchFamily="34" charset="0"/>
              </a:rPr>
              <a:t>：</a:t>
            </a:r>
            <a:r>
              <a:rPr lang="en-US" altLang="zh-CN" sz="1800" dirty="0">
                <a:latin typeface="Arial" panose="020B0604020202020204" pitchFamily="34" charset="0"/>
                <a:cs typeface="Arial" panose="020B0604020202020204" pitchFamily="34" charset="0"/>
              </a:rPr>
              <a:t>0x7fff </a:t>
            </a:r>
            <a:r>
              <a:rPr lang="zh-CN" altLang="en-US" sz="1800" dirty="0"/>
              <a:t>来判断切点在当前块长大于平均块长时，使用</a:t>
            </a:r>
            <a:r>
              <a:rPr lang="en-US" altLang="zh-CN" sz="1800" dirty="0">
                <a:latin typeface="Arial" panose="020B0604020202020204" pitchFamily="34" charset="0"/>
                <a:cs typeface="Arial" panose="020B0604020202020204" pitchFamily="34" charset="0"/>
              </a:rPr>
              <a:t>mask2</a:t>
            </a:r>
            <a:r>
              <a:rPr lang="zh-CN" altLang="en-US" sz="1800" dirty="0">
                <a:latin typeface="Arial" panose="020B0604020202020204" pitchFamily="34" charset="0"/>
                <a:cs typeface="Arial" panose="020B0604020202020204" pitchFamily="34" charset="0"/>
              </a:rPr>
              <a:t>：</a:t>
            </a:r>
            <a:r>
              <a:rPr lang="en-US" altLang="zh-CN" sz="1800" dirty="0">
                <a:latin typeface="Arial" panose="020B0604020202020204" pitchFamily="34" charset="0"/>
                <a:cs typeface="Arial" panose="020B0604020202020204" pitchFamily="34" charset="0"/>
              </a:rPr>
              <a:t>0x0fff </a:t>
            </a:r>
            <a:r>
              <a:rPr lang="zh-CN" altLang="en-US" sz="1800" dirty="0"/>
              <a:t>来判断切点，这会让块长分布变得平滑</a:t>
            </a:r>
            <a:endParaRPr lang="en-US" altLang="zh-CN" sz="1800" dirty="0"/>
          </a:p>
        </p:txBody>
      </p:sp>
      <p:pic>
        <p:nvPicPr>
          <p:cNvPr id="8" name="图片 7">
            <a:extLst>
              <a:ext uri="{FF2B5EF4-FFF2-40B4-BE49-F238E27FC236}">
                <a16:creationId xmlns:a16="http://schemas.microsoft.com/office/drawing/2014/main" id="{2CA7CD2F-CD0C-4EEB-B174-AEBC65EC1D2A}"/>
              </a:ext>
            </a:extLst>
          </p:cNvPr>
          <p:cNvPicPr>
            <a:picLocks noChangeAspect="1"/>
          </p:cNvPicPr>
          <p:nvPr/>
        </p:nvPicPr>
        <p:blipFill>
          <a:blip r:embed="rId3"/>
          <a:stretch>
            <a:fillRect/>
          </a:stretch>
        </p:blipFill>
        <p:spPr>
          <a:xfrm>
            <a:off x="2356282" y="3819211"/>
            <a:ext cx="4431435" cy="2623019"/>
          </a:xfrm>
          <a:prstGeom prst="rect">
            <a:avLst/>
          </a:prstGeom>
        </p:spPr>
      </p:pic>
    </p:spTree>
    <p:extLst>
      <p:ext uri="{BB962C8B-B14F-4D97-AF65-F5344CB8AC3E}">
        <p14:creationId xmlns:p14="http://schemas.microsoft.com/office/powerpoint/2010/main" val="37278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3. </a:t>
            </a:r>
            <a:r>
              <a:rPr kumimoji="1" lang="zh-CN" altLang="en-US" sz="2800" dirty="0">
                <a:solidFill>
                  <a:srgbClr val="000000"/>
                </a:solidFill>
                <a:latin typeface="微软雅黑" panose="020B0503020204020204" charset="-122"/>
                <a:ea typeface="微软雅黑" panose="020B0503020204020204" charset="-122"/>
                <a:cs typeface="+mj-cs"/>
              </a:rPr>
              <a:t>数据去重的算法加速</a:t>
            </a:r>
          </a:p>
        </p:txBody>
      </p:sp>
      <p:pic>
        <p:nvPicPr>
          <p:cNvPr id="5" name="图片 4">
            <a:extLst>
              <a:ext uri="{FF2B5EF4-FFF2-40B4-BE49-F238E27FC236}">
                <a16:creationId xmlns:a16="http://schemas.microsoft.com/office/drawing/2014/main" id="{715DB68B-F21C-4611-8DA3-14D974D658ED}"/>
              </a:ext>
            </a:extLst>
          </p:cNvPr>
          <p:cNvPicPr>
            <a:picLocks noChangeAspect="1"/>
          </p:cNvPicPr>
          <p:nvPr/>
        </p:nvPicPr>
        <p:blipFill>
          <a:blip r:embed="rId3"/>
          <a:stretch>
            <a:fillRect/>
          </a:stretch>
        </p:blipFill>
        <p:spPr>
          <a:xfrm>
            <a:off x="1697637" y="1844824"/>
            <a:ext cx="5748725" cy="4886416"/>
          </a:xfrm>
          <a:prstGeom prst="rect">
            <a:avLst/>
          </a:prstGeom>
        </p:spPr>
      </p:pic>
      <p:pic>
        <p:nvPicPr>
          <p:cNvPr id="9" name="图片 8">
            <a:extLst>
              <a:ext uri="{FF2B5EF4-FFF2-40B4-BE49-F238E27FC236}">
                <a16:creationId xmlns:a16="http://schemas.microsoft.com/office/drawing/2014/main" id="{B5BF7B4F-3D3A-4545-8DE0-5D6D46CFE49B}"/>
              </a:ext>
            </a:extLst>
          </p:cNvPr>
          <p:cNvPicPr>
            <a:picLocks noChangeAspect="1"/>
          </p:cNvPicPr>
          <p:nvPr/>
        </p:nvPicPr>
        <p:blipFill>
          <a:blip r:embed="rId4"/>
          <a:stretch>
            <a:fillRect/>
          </a:stretch>
        </p:blipFill>
        <p:spPr>
          <a:xfrm>
            <a:off x="0" y="2996952"/>
            <a:ext cx="9144000" cy="1885813"/>
          </a:xfrm>
          <a:prstGeom prst="rect">
            <a:avLst/>
          </a:prstGeom>
        </p:spPr>
      </p:pic>
    </p:spTree>
    <p:extLst>
      <p:ext uri="{BB962C8B-B14F-4D97-AF65-F5344CB8AC3E}">
        <p14:creationId xmlns:p14="http://schemas.microsoft.com/office/powerpoint/2010/main" val="223500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a:effectLst>
            <a:outerShdw blurRad="50800" dist="38100" dir="2700000" algn="tl" rotWithShape="0">
              <a:prstClr val="black">
                <a:alpha val="40000"/>
              </a:prstClr>
            </a:outerShdw>
          </a:effectLst>
        </p:spPr>
        <p:txBody>
          <a:bodyPr wrap="square">
            <a:spAutoFit/>
          </a:bodyPr>
          <a:lstStyle/>
          <a:p>
            <a:pPr>
              <a:lnSpc>
                <a:spcPct val="150000"/>
              </a:lnSpc>
            </a:pPr>
            <a:r>
              <a:rPr kumimoji="1" lang="zh-CN" altLang="en-US" sz="2800" dirty="0">
                <a:solidFill>
                  <a:schemeClr val="accent1">
                    <a:lumMod val="25000"/>
                  </a:schemeClr>
                </a:solidFill>
                <a:latin typeface="微软雅黑" panose="020B0503020204020204" charset="-122"/>
                <a:ea typeface="微软雅黑" panose="020B0503020204020204" charset="-122"/>
                <a:cs typeface="+mj-cs"/>
              </a:rPr>
              <a:t>目录</a:t>
            </a:r>
          </a:p>
        </p:txBody>
      </p:sp>
      <p:sp>
        <p:nvSpPr>
          <p:cNvPr id="5" name="文本框 4"/>
          <p:cNvSpPr txBox="1"/>
          <p:nvPr/>
        </p:nvSpPr>
        <p:spPr>
          <a:xfrm>
            <a:off x="864196" y="3057007"/>
            <a:ext cx="7415608" cy="743986"/>
          </a:xfrm>
          <a:prstGeom prst="rect">
            <a:avLst/>
          </a:prstGeom>
          <a:noFill/>
        </p:spPr>
        <p:txBody>
          <a:bodyPr wrap="square" rtlCol="0">
            <a:spAutoFit/>
          </a:bodyPr>
          <a:lstStyle/>
          <a:p>
            <a:pPr algn="ctr">
              <a:lnSpc>
                <a:spcPct val="150000"/>
              </a:lnSpc>
            </a:pPr>
            <a:r>
              <a:rPr lang="zh-CN" altLang="en-US" sz="3200" b="1" dirty="0">
                <a:solidFill>
                  <a:schemeClr val="tx1"/>
                </a:solidFill>
                <a:latin typeface="微软雅黑" panose="020B0503020204020204" charset="-122"/>
                <a:ea typeface="微软雅黑" panose="020B0503020204020204" charset="-122"/>
              </a:rPr>
              <a:t>四、数据还原的加速研究</a:t>
            </a:r>
            <a:endParaRPr lang="en-US" altLang="zh-CN" sz="3200" b="1"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076968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4. </a:t>
            </a:r>
            <a:r>
              <a:rPr kumimoji="1" lang="zh-CN" altLang="en-US" sz="2800" dirty="0">
                <a:solidFill>
                  <a:srgbClr val="000000"/>
                </a:solidFill>
                <a:latin typeface="微软雅黑" panose="020B0503020204020204" charset="-122"/>
                <a:ea typeface="微软雅黑" panose="020B0503020204020204" charset="-122"/>
                <a:cs typeface="+mj-cs"/>
              </a:rPr>
              <a:t>数据还原的加速研究</a:t>
            </a:r>
          </a:p>
        </p:txBody>
      </p:sp>
      <p:pic>
        <p:nvPicPr>
          <p:cNvPr id="3" name="图片 2">
            <a:extLst>
              <a:ext uri="{FF2B5EF4-FFF2-40B4-BE49-F238E27FC236}">
                <a16:creationId xmlns:a16="http://schemas.microsoft.com/office/drawing/2014/main" id="{B905ACCC-F12D-496C-9227-89AE13B181FD}"/>
              </a:ext>
            </a:extLst>
          </p:cNvPr>
          <p:cNvPicPr>
            <a:picLocks noChangeAspect="1"/>
          </p:cNvPicPr>
          <p:nvPr/>
        </p:nvPicPr>
        <p:blipFill>
          <a:blip r:embed="rId3"/>
          <a:stretch>
            <a:fillRect/>
          </a:stretch>
        </p:blipFill>
        <p:spPr>
          <a:xfrm>
            <a:off x="1043508" y="2897590"/>
            <a:ext cx="7056984" cy="2952328"/>
          </a:xfrm>
          <a:prstGeom prst="rect">
            <a:avLst/>
          </a:prstGeom>
        </p:spPr>
      </p:pic>
      <p:sp>
        <p:nvSpPr>
          <p:cNvPr id="8" name="内容占位符 2">
            <a:extLst>
              <a:ext uri="{FF2B5EF4-FFF2-40B4-BE49-F238E27FC236}">
                <a16:creationId xmlns:a16="http://schemas.microsoft.com/office/drawing/2014/main" id="{3DE025BA-7928-425E-876B-A2E10BF9501E}"/>
              </a:ext>
            </a:extLst>
          </p:cNvPr>
          <p:cNvSpPr txBox="1">
            <a:spLocks/>
          </p:cNvSpPr>
          <p:nvPr/>
        </p:nvSpPr>
        <p:spPr>
          <a:xfrm>
            <a:off x="323528" y="1916832"/>
            <a:ext cx="8640960" cy="1584176"/>
          </a:xfrm>
          <a:prstGeom prst="rect">
            <a:avLst/>
          </a:prstGeom>
        </p:spPr>
        <p:txBody>
          <a:bodyPr>
            <a:normAutofit/>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b="1" dirty="0"/>
              <a:t>数据还原：</a:t>
            </a:r>
          </a:p>
          <a:p>
            <a:pPr>
              <a:buFont typeface="Wingdings" panose="05000000000000000000" pitchFamily="2" charset="2"/>
              <a:buChar char="l"/>
            </a:pPr>
            <a:r>
              <a:rPr lang="zh-CN" altLang="en-US" sz="1800" dirty="0"/>
              <a:t>读放大问题</a:t>
            </a:r>
            <a:endParaRPr lang="en-US" altLang="zh-CN" sz="1800" dirty="0"/>
          </a:p>
          <a:p>
            <a:pPr>
              <a:buFont typeface="Wingdings" panose="05000000000000000000" pitchFamily="2" charset="2"/>
              <a:buChar char="l"/>
            </a:pPr>
            <a:r>
              <a:rPr lang="zh-CN" altLang="en-US" sz="1800" dirty="0"/>
              <a:t>数据碎片问题</a:t>
            </a:r>
          </a:p>
        </p:txBody>
      </p:sp>
      <p:sp>
        <p:nvSpPr>
          <p:cNvPr id="9" name="文本框 8">
            <a:extLst>
              <a:ext uri="{FF2B5EF4-FFF2-40B4-BE49-F238E27FC236}">
                <a16:creationId xmlns:a16="http://schemas.microsoft.com/office/drawing/2014/main" id="{916156F7-1A8F-468D-9ACC-1DCB7A6A76E4}"/>
              </a:ext>
            </a:extLst>
          </p:cNvPr>
          <p:cNvSpPr txBox="1"/>
          <p:nvPr/>
        </p:nvSpPr>
        <p:spPr>
          <a:xfrm>
            <a:off x="396752" y="6093296"/>
            <a:ext cx="8133957" cy="523220"/>
          </a:xfrm>
          <a:prstGeom prst="rect">
            <a:avLst/>
          </a:prstGeom>
          <a:noFill/>
        </p:spPr>
        <p:txBody>
          <a:bodyPr wrap="square">
            <a:spAutoFit/>
          </a:bodyPr>
          <a:lstStyle/>
          <a:p>
            <a:r>
              <a:rPr lang="en-US" altLang="zh-CN" sz="1400" b="0" i="0" dirty="0">
                <a:solidFill>
                  <a:srgbClr val="222222"/>
                </a:solidFill>
                <a:effectLst/>
                <a:latin typeface="Arial" panose="020B0604020202020204" pitchFamily="34" charset="0"/>
              </a:rPr>
              <a:t>Cao, </a:t>
            </a:r>
            <a:r>
              <a:rPr lang="en-US" altLang="zh-CN" sz="1400" b="0" i="0" dirty="0" err="1">
                <a:solidFill>
                  <a:srgbClr val="222222"/>
                </a:solidFill>
                <a:effectLst/>
                <a:latin typeface="Arial" panose="020B0604020202020204" pitchFamily="34" charset="0"/>
              </a:rPr>
              <a:t>Zhichao</a:t>
            </a:r>
            <a:r>
              <a:rPr lang="en-US" altLang="zh-CN" sz="1400" b="0" i="0" dirty="0">
                <a:solidFill>
                  <a:srgbClr val="222222"/>
                </a:solidFill>
                <a:effectLst/>
                <a:latin typeface="Arial" panose="020B0604020202020204" pitchFamily="34" charset="0"/>
              </a:rPr>
              <a:t>, et al. “Sliding look-back window assisted data chunk rewriting for improving deduplication restore performance.“ </a:t>
            </a:r>
            <a:r>
              <a:rPr lang="en-US" altLang="zh-CN" sz="1400" i="0" dirty="0">
                <a:solidFill>
                  <a:srgbClr val="FF0000"/>
                </a:solidFill>
                <a:effectLst/>
                <a:latin typeface="Arial" panose="020B0604020202020204" pitchFamily="34" charset="0"/>
              </a:rPr>
              <a:t>FAST 2019 </a:t>
            </a:r>
            <a:r>
              <a:rPr lang="en-US" altLang="zh-CN" sz="1400" dirty="0">
                <a:solidFill>
                  <a:srgbClr val="FF0000"/>
                </a:solidFill>
              </a:rPr>
              <a:t>(A</a:t>
            </a:r>
            <a:r>
              <a:rPr lang="zh-CN" altLang="en-US" sz="1400" dirty="0">
                <a:solidFill>
                  <a:srgbClr val="FF0000"/>
                </a:solidFill>
              </a:rPr>
              <a:t>类</a:t>
            </a:r>
            <a:r>
              <a:rPr lang="en-US" altLang="zh-CN" sz="1400" dirty="0">
                <a:solidFill>
                  <a:srgbClr val="FF0000"/>
                </a:solidFill>
              </a:rPr>
              <a:t>)</a:t>
            </a:r>
            <a:endParaRPr lang="zh-CN" altLang="en-US" sz="1400" dirty="0">
              <a:solidFill>
                <a:srgbClr val="FF0000"/>
              </a:solidFill>
            </a:endParaRPr>
          </a:p>
        </p:txBody>
      </p:sp>
    </p:spTree>
    <p:extLst>
      <p:ext uri="{BB962C8B-B14F-4D97-AF65-F5344CB8AC3E}">
        <p14:creationId xmlns:p14="http://schemas.microsoft.com/office/powerpoint/2010/main" val="1198500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4. </a:t>
            </a:r>
            <a:r>
              <a:rPr kumimoji="1" lang="zh-CN" altLang="en-US" sz="2800" dirty="0">
                <a:solidFill>
                  <a:srgbClr val="000000"/>
                </a:solidFill>
                <a:latin typeface="微软雅黑" panose="020B0503020204020204" charset="-122"/>
                <a:ea typeface="微软雅黑" panose="020B0503020204020204" charset="-122"/>
                <a:cs typeface="+mj-cs"/>
              </a:rPr>
              <a:t>数据还原的加速研究</a:t>
            </a:r>
          </a:p>
        </p:txBody>
      </p:sp>
      <p:sp>
        <p:nvSpPr>
          <p:cNvPr id="8" name="内容占位符 2">
            <a:extLst>
              <a:ext uri="{FF2B5EF4-FFF2-40B4-BE49-F238E27FC236}">
                <a16:creationId xmlns:a16="http://schemas.microsoft.com/office/drawing/2014/main" id="{3DE025BA-7928-425E-876B-A2E10BF9501E}"/>
              </a:ext>
            </a:extLst>
          </p:cNvPr>
          <p:cNvSpPr txBox="1">
            <a:spLocks/>
          </p:cNvSpPr>
          <p:nvPr/>
        </p:nvSpPr>
        <p:spPr>
          <a:xfrm>
            <a:off x="323528" y="1916832"/>
            <a:ext cx="8640960" cy="1584176"/>
          </a:xfrm>
          <a:prstGeom prst="rect">
            <a:avLst/>
          </a:prstGeom>
        </p:spPr>
        <p:txBody>
          <a:bodyPr>
            <a:normAutofit/>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b="1" dirty="0">
                <a:latin typeface="Arial" panose="020B0604020202020204" pitchFamily="34" charset="0"/>
                <a:cs typeface="Arial" panose="020B0604020202020204" pitchFamily="34" charset="0"/>
              </a:rPr>
              <a:t>可变容器计数引用</a:t>
            </a:r>
            <a:r>
              <a:rPr lang="en-US" altLang="zh-CN" sz="1800" dirty="0">
                <a:latin typeface="Arial" panose="020B0604020202020204" pitchFamily="34" charset="0"/>
                <a:cs typeface="Arial" panose="020B0604020202020204" pitchFamily="34" charset="0"/>
              </a:rPr>
              <a:t>(FCRC:</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Flexible Container Referenced Count):</a:t>
            </a:r>
          </a:p>
          <a:p>
            <a:pPr>
              <a:buFont typeface="Wingdings" panose="05000000000000000000" pitchFamily="2" charset="2"/>
              <a:buChar char="l"/>
            </a:pPr>
            <a:r>
              <a:rPr lang="zh-CN" altLang="en-US" sz="1800" dirty="0">
                <a:latin typeface="Arial" panose="020B0604020202020204" pitchFamily="34" charset="0"/>
                <a:cs typeface="Arial" panose="020B0604020202020204" pitchFamily="34" charset="0"/>
              </a:rPr>
              <a:t>可变的碎片重写阈值</a:t>
            </a:r>
            <a:endParaRPr lang="en-US" altLang="zh-CN" sz="1800" dirty="0">
              <a:latin typeface="Arial" panose="020B0604020202020204" pitchFamily="34" charset="0"/>
              <a:cs typeface="Arial" panose="020B0604020202020204" pitchFamily="34" charset="0"/>
            </a:endParaRPr>
          </a:p>
          <a:p>
            <a:pPr>
              <a:buFont typeface="Wingdings" panose="05000000000000000000" pitchFamily="2" charset="2"/>
              <a:buChar char="l"/>
            </a:pPr>
            <a:r>
              <a:rPr lang="zh-CN" altLang="en-US" sz="1800" dirty="0">
                <a:latin typeface="Arial" panose="020B0604020202020204" pitchFamily="34" charset="0"/>
                <a:cs typeface="Arial" panose="020B0604020202020204" pitchFamily="34" charset="0"/>
              </a:rPr>
              <a:t>还原性能和去重率的取舍</a:t>
            </a:r>
            <a:endParaRPr lang="en-US" altLang="zh-CN" sz="1800" dirty="0">
              <a:latin typeface="Arial" panose="020B0604020202020204" pitchFamily="34" charset="0"/>
              <a:cs typeface="Arial" panose="020B0604020202020204" pitchFamily="34" charset="0"/>
            </a:endParaRPr>
          </a:p>
          <a:p>
            <a:pPr marL="0" indent="0">
              <a:buNone/>
            </a:pPr>
            <a:endParaRPr lang="en-US" altLang="zh-CN" sz="1800"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2976399C-C671-465C-90E6-1462CF216718}"/>
              </a:ext>
            </a:extLst>
          </p:cNvPr>
          <p:cNvPicPr>
            <a:picLocks noChangeAspect="1"/>
          </p:cNvPicPr>
          <p:nvPr/>
        </p:nvPicPr>
        <p:blipFill>
          <a:blip r:embed="rId3"/>
          <a:stretch>
            <a:fillRect/>
          </a:stretch>
        </p:blipFill>
        <p:spPr>
          <a:xfrm>
            <a:off x="1728951" y="3535802"/>
            <a:ext cx="5830114" cy="2819794"/>
          </a:xfrm>
          <a:prstGeom prst="rect">
            <a:avLst/>
          </a:prstGeom>
        </p:spPr>
      </p:pic>
    </p:spTree>
    <p:extLst>
      <p:ext uri="{BB962C8B-B14F-4D97-AF65-F5344CB8AC3E}">
        <p14:creationId xmlns:p14="http://schemas.microsoft.com/office/powerpoint/2010/main" val="157537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a:effectLst>
            <a:outerShdw blurRad="50800" dist="38100" dir="2700000" algn="tl" rotWithShape="0">
              <a:prstClr val="black">
                <a:alpha val="40000"/>
              </a:prstClr>
            </a:outerShdw>
          </a:effectLst>
        </p:spPr>
        <p:txBody>
          <a:bodyPr wrap="square">
            <a:spAutoFit/>
          </a:bodyPr>
          <a:lstStyle/>
          <a:p>
            <a:pPr>
              <a:lnSpc>
                <a:spcPct val="150000"/>
              </a:lnSpc>
            </a:pPr>
            <a:r>
              <a:rPr kumimoji="1" lang="zh-CN" altLang="en-US" sz="2800" dirty="0">
                <a:solidFill>
                  <a:schemeClr val="accent1">
                    <a:lumMod val="25000"/>
                  </a:schemeClr>
                </a:solidFill>
                <a:latin typeface="微软雅黑" panose="020B0503020204020204" charset="-122"/>
                <a:ea typeface="微软雅黑" panose="020B0503020204020204" charset="-122"/>
                <a:cs typeface="+mj-cs"/>
              </a:rPr>
              <a:t>目录</a:t>
            </a:r>
          </a:p>
        </p:txBody>
      </p:sp>
      <p:sp>
        <p:nvSpPr>
          <p:cNvPr id="5" name="文本框 4"/>
          <p:cNvSpPr txBox="1"/>
          <p:nvPr/>
        </p:nvSpPr>
        <p:spPr>
          <a:xfrm>
            <a:off x="396752" y="1670636"/>
            <a:ext cx="7415608" cy="2346283"/>
          </a:xfrm>
          <a:prstGeom prst="rect">
            <a:avLst/>
          </a:prstGeom>
          <a:noFill/>
        </p:spPr>
        <p:txBody>
          <a:bodyPr wrap="square" rtlCol="0">
            <a:spAutoFit/>
          </a:bodyPr>
          <a:lstStyle/>
          <a:p>
            <a:pPr marL="457200" indent="-457200">
              <a:lnSpc>
                <a:spcPct val="150000"/>
              </a:lnSpc>
              <a:buFont typeface="+mj-lt"/>
              <a:buAutoNum type="arabicPeriod"/>
            </a:pPr>
            <a:r>
              <a:rPr lang="zh-CN" altLang="en-US" dirty="0">
                <a:solidFill>
                  <a:schemeClr val="tx1"/>
                </a:solidFill>
                <a:latin typeface="微软雅黑" panose="020B0503020204020204" charset="-122"/>
                <a:ea typeface="微软雅黑" panose="020B0503020204020204" charset="-122"/>
              </a:rPr>
              <a:t>项目背景</a:t>
            </a:r>
            <a:endParaRPr lang="en-US" altLang="zh-CN" dirty="0">
              <a:solidFill>
                <a:schemeClr val="tx1"/>
              </a:solidFill>
              <a:latin typeface="微软雅黑" panose="020B0503020204020204" charset="-122"/>
              <a:ea typeface="微软雅黑" panose="020B0503020204020204" charset="-122"/>
            </a:endParaRPr>
          </a:p>
          <a:p>
            <a:pPr marL="457200" indent="-457200">
              <a:lnSpc>
                <a:spcPct val="150000"/>
              </a:lnSpc>
              <a:buFont typeface="+mj-lt"/>
              <a:buAutoNum type="arabicPeriod"/>
            </a:pPr>
            <a:r>
              <a:rPr lang="en-US" altLang="zh-CN" dirty="0" err="1">
                <a:solidFill>
                  <a:schemeClr val="tx1"/>
                </a:solidFill>
                <a:latin typeface="微软雅黑" panose="020B0503020204020204" charset="-122"/>
                <a:ea typeface="微软雅黑" panose="020B0503020204020204" charset="-122"/>
              </a:rPr>
              <a:t>Ceph</a:t>
            </a:r>
            <a:r>
              <a:rPr lang="zh-CN" altLang="en-US" dirty="0">
                <a:solidFill>
                  <a:schemeClr val="tx1"/>
                </a:solidFill>
                <a:latin typeface="微软雅黑" panose="020B0503020204020204" charset="-122"/>
                <a:ea typeface="微软雅黑" panose="020B0503020204020204" charset="-122"/>
              </a:rPr>
              <a:t>上的全局重删设计</a:t>
            </a:r>
            <a:endParaRPr lang="en-US" altLang="zh-CN" dirty="0">
              <a:solidFill>
                <a:schemeClr val="tx1"/>
              </a:solidFill>
              <a:latin typeface="微软雅黑" panose="020B0503020204020204" charset="-122"/>
              <a:ea typeface="微软雅黑" panose="020B0503020204020204" charset="-122"/>
            </a:endParaRPr>
          </a:p>
          <a:p>
            <a:pPr marL="457200" indent="-457200">
              <a:lnSpc>
                <a:spcPct val="150000"/>
              </a:lnSpc>
              <a:buFont typeface="+mj-lt"/>
              <a:buAutoNum type="arabicPeriod"/>
            </a:pPr>
            <a:r>
              <a:rPr lang="zh-CN" altLang="en-US" dirty="0">
                <a:solidFill>
                  <a:schemeClr val="tx1"/>
                </a:solidFill>
                <a:latin typeface="微软雅黑" panose="020B0503020204020204" charset="-122"/>
                <a:ea typeface="微软雅黑" panose="020B0503020204020204" charset="-122"/>
              </a:rPr>
              <a:t>数据去重的算法加速</a:t>
            </a:r>
            <a:endParaRPr lang="en-US" altLang="zh-CN" dirty="0">
              <a:solidFill>
                <a:schemeClr val="tx1"/>
              </a:solidFill>
              <a:latin typeface="微软雅黑" panose="020B0503020204020204" charset="-122"/>
              <a:ea typeface="微软雅黑" panose="020B0503020204020204" charset="-122"/>
            </a:endParaRPr>
          </a:p>
          <a:p>
            <a:pPr marL="457200" indent="-457200">
              <a:lnSpc>
                <a:spcPct val="150000"/>
              </a:lnSpc>
              <a:buFont typeface="+mj-lt"/>
              <a:buAutoNum type="arabicPeriod"/>
            </a:pPr>
            <a:r>
              <a:rPr lang="zh-CN" altLang="en-US" dirty="0">
                <a:solidFill>
                  <a:schemeClr val="tx1"/>
                </a:solidFill>
                <a:latin typeface="微软雅黑" panose="020B0503020204020204" charset="-122"/>
                <a:ea typeface="微软雅黑" panose="020B0503020204020204" charset="-122"/>
              </a:rPr>
              <a:t>数据还原的加速研究</a:t>
            </a:r>
            <a:endParaRPr lang="en-US" altLang="zh-CN" dirty="0">
              <a:solidFill>
                <a:schemeClr val="tx1"/>
              </a:solidFill>
              <a:latin typeface="微软雅黑" panose="020B0503020204020204" charset="-122"/>
              <a:ea typeface="微软雅黑" panose="020B0503020204020204" charset="-122"/>
            </a:endParaRPr>
          </a:p>
          <a:p>
            <a:pPr marL="457200" indent="-457200">
              <a:lnSpc>
                <a:spcPct val="150000"/>
              </a:lnSpc>
              <a:buFont typeface="+mj-lt"/>
              <a:buAutoNum type="arabicPeriod"/>
            </a:pPr>
            <a:endParaRPr lang="en-US" altLang="zh-CN"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4. </a:t>
            </a:r>
            <a:r>
              <a:rPr kumimoji="1" lang="zh-CN" altLang="en-US" sz="2800" dirty="0">
                <a:solidFill>
                  <a:srgbClr val="000000"/>
                </a:solidFill>
                <a:latin typeface="微软雅黑" panose="020B0503020204020204" charset="-122"/>
                <a:ea typeface="微软雅黑" panose="020B0503020204020204" charset="-122"/>
                <a:cs typeface="+mj-cs"/>
              </a:rPr>
              <a:t>数据还原的加速研究</a:t>
            </a:r>
          </a:p>
        </p:txBody>
      </p:sp>
      <p:sp>
        <p:nvSpPr>
          <p:cNvPr id="8" name="内容占位符 2">
            <a:extLst>
              <a:ext uri="{FF2B5EF4-FFF2-40B4-BE49-F238E27FC236}">
                <a16:creationId xmlns:a16="http://schemas.microsoft.com/office/drawing/2014/main" id="{3DE025BA-7928-425E-876B-A2E10BF9501E}"/>
              </a:ext>
            </a:extLst>
          </p:cNvPr>
          <p:cNvSpPr txBox="1">
            <a:spLocks/>
          </p:cNvSpPr>
          <p:nvPr/>
        </p:nvSpPr>
        <p:spPr>
          <a:xfrm>
            <a:off x="323528" y="1916832"/>
            <a:ext cx="8640960" cy="1584176"/>
          </a:xfrm>
          <a:prstGeom prst="rect">
            <a:avLst/>
          </a:prstGeom>
        </p:spPr>
        <p:txBody>
          <a:bodyPr>
            <a:normAutofit/>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b="1" dirty="0">
                <a:latin typeface="Arial" panose="020B0604020202020204" pitchFamily="34" charset="0"/>
                <a:cs typeface="Arial" panose="020B0604020202020204" pitchFamily="34" charset="0"/>
              </a:rPr>
              <a:t>滑动回溯窗口</a:t>
            </a:r>
            <a:r>
              <a:rPr lang="en-US" altLang="zh-CN" sz="1800" dirty="0">
                <a:latin typeface="Arial" panose="020B0604020202020204" pitchFamily="34" charset="0"/>
                <a:cs typeface="Arial" panose="020B0604020202020204" pitchFamily="34" charset="0"/>
              </a:rPr>
              <a:t>(Sliding Look-back Window)</a:t>
            </a:r>
            <a:r>
              <a:rPr lang="zh-CN" altLang="en-US" sz="1800" dirty="0">
                <a:latin typeface="Arial" panose="020B0604020202020204" pitchFamily="34" charset="0"/>
                <a:cs typeface="Arial" panose="020B0604020202020204" pitchFamily="34" charset="0"/>
              </a:rPr>
              <a:t>重写策略</a:t>
            </a:r>
            <a:r>
              <a:rPr lang="en-US" altLang="zh-CN" sz="1800" dirty="0">
                <a:latin typeface="Arial" panose="020B0604020202020204" pitchFamily="34" charset="0"/>
                <a:cs typeface="Arial" panose="020B0604020202020204" pitchFamily="34" charset="0"/>
              </a:rPr>
              <a:t>:</a:t>
            </a:r>
          </a:p>
          <a:p>
            <a:pPr>
              <a:buFont typeface="Wingdings" panose="05000000000000000000" pitchFamily="2" charset="2"/>
              <a:buChar char="l"/>
            </a:pPr>
            <a:r>
              <a:rPr lang="zh-CN" altLang="en-US" sz="1800" dirty="0">
                <a:latin typeface="Arial" panose="020B0604020202020204" pitchFamily="34" charset="0"/>
                <a:cs typeface="Arial" panose="020B0604020202020204" pitchFamily="34" charset="0"/>
              </a:rPr>
              <a:t>根据分块的前后信息参与重写决</a:t>
            </a:r>
            <a:endParaRPr lang="en-US" altLang="zh-CN" sz="1800" dirty="0">
              <a:latin typeface="Arial" panose="020B0604020202020204" pitchFamily="34" charset="0"/>
              <a:cs typeface="Arial" panose="020B0604020202020204" pitchFamily="34" charset="0"/>
            </a:endParaRPr>
          </a:p>
          <a:p>
            <a:pPr>
              <a:buFont typeface="Wingdings" panose="05000000000000000000" pitchFamily="2" charset="2"/>
              <a:buChar char="l"/>
            </a:pPr>
            <a:r>
              <a:rPr lang="zh-CN" altLang="en-US" sz="1800" dirty="0">
                <a:latin typeface="Arial" panose="020B0604020202020204" pitchFamily="34" charset="0"/>
                <a:cs typeface="Arial" panose="020B0604020202020204" pitchFamily="34" charset="0"/>
              </a:rPr>
              <a:t>利用缓存效应避免多余重写</a:t>
            </a:r>
            <a:endParaRPr lang="en-US" altLang="zh-CN" sz="180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A5FEBA67-3A2A-4F3B-9B53-E1BAB1010FA1}"/>
              </a:ext>
            </a:extLst>
          </p:cNvPr>
          <p:cNvPicPr>
            <a:picLocks noChangeAspect="1"/>
          </p:cNvPicPr>
          <p:nvPr/>
        </p:nvPicPr>
        <p:blipFill>
          <a:blip r:embed="rId3"/>
          <a:stretch>
            <a:fillRect/>
          </a:stretch>
        </p:blipFill>
        <p:spPr>
          <a:xfrm>
            <a:off x="1509285" y="3068960"/>
            <a:ext cx="6125430" cy="3439005"/>
          </a:xfrm>
          <a:prstGeom prst="rect">
            <a:avLst/>
          </a:prstGeom>
        </p:spPr>
      </p:pic>
    </p:spTree>
    <p:extLst>
      <p:ext uri="{BB962C8B-B14F-4D97-AF65-F5344CB8AC3E}">
        <p14:creationId xmlns:p14="http://schemas.microsoft.com/office/powerpoint/2010/main" val="3225275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4. </a:t>
            </a:r>
            <a:r>
              <a:rPr kumimoji="1" lang="zh-CN" altLang="en-US" sz="2800" dirty="0">
                <a:solidFill>
                  <a:srgbClr val="000000"/>
                </a:solidFill>
                <a:latin typeface="微软雅黑" panose="020B0503020204020204" charset="-122"/>
                <a:ea typeface="微软雅黑" panose="020B0503020204020204" charset="-122"/>
                <a:cs typeface="+mj-cs"/>
              </a:rPr>
              <a:t>数据还原的加速研究</a:t>
            </a:r>
          </a:p>
        </p:txBody>
      </p:sp>
      <p:pic>
        <p:nvPicPr>
          <p:cNvPr id="4" name="图片 3">
            <a:extLst>
              <a:ext uri="{FF2B5EF4-FFF2-40B4-BE49-F238E27FC236}">
                <a16:creationId xmlns:a16="http://schemas.microsoft.com/office/drawing/2014/main" id="{1483AEA6-4CC1-4D9D-86B4-3387786D5ADC}"/>
              </a:ext>
            </a:extLst>
          </p:cNvPr>
          <p:cNvPicPr>
            <a:picLocks noChangeAspect="1"/>
          </p:cNvPicPr>
          <p:nvPr/>
        </p:nvPicPr>
        <p:blipFill>
          <a:blip r:embed="rId3"/>
          <a:stretch>
            <a:fillRect/>
          </a:stretch>
        </p:blipFill>
        <p:spPr>
          <a:xfrm>
            <a:off x="880547" y="2348880"/>
            <a:ext cx="7382905" cy="3153215"/>
          </a:xfrm>
          <a:prstGeom prst="rect">
            <a:avLst/>
          </a:prstGeom>
        </p:spPr>
      </p:pic>
    </p:spTree>
    <p:extLst>
      <p:ext uri="{BB962C8B-B14F-4D97-AF65-F5344CB8AC3E}">
        <p14:creationId xmlns:p14="http://schemas.microsoft.com/office/powerpoint/2010/main" val="4129223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a:effectLst>
            <a:outerShdw blurRad="50800" dist="38100" dir="2700000" algn="tl" rotWithShape="0">
              <a:prstClr val="black">
                <a:alpha val="40000"/>
              </a:prstClr>
            </a:outerShdw>
          </a:effectLst>
        </p:spPr>
        <p:txBody>
          <a:bodyPr wrap="square">
            <a:spAutoFit/>
          </a:bodyPr>
          <a:lstStyle/>
          <a:p>
            <a:pPr>
              <a:lnSpc>
                <a:spcPct val="150000"/>
              </a:lnSpc>
            </a:pPr>
            <a:r>
              <a:rPr kumimoji="1" lang="zh-CN" altLang="en-US" sz="2800" dirty="0">
                <a:solidFill>
                  <a:schemeClr val="accent1">
                    <a:lumMod val="25000"/>
                  </a:schemeClr>
                </a:solidFill>
                <a:latin typeface="微软雅黑" panose="020B0503020204020204" charset="-122"/>
                <a:ea typeface="微软雅黑" panose="020B0503020204020204" charset="-122"/>
                <a:cs typeface="+mj-cs"/>
              </a:rPr>
              <a:t>目录</a:t>
            </a:r>
          </a:p>
        </p:txBody>
      </p:sp>
      <p:sp>
        <p:nvSpPr>
          <p:cNvPr id="5" name="文本框 4"/>
          <p:cNvSpPr txBox="1"/>
          <p:nvPr/>
        </p:nvSpPr>
        <p:spPr>
          <a:xfrm>
            <a:off x="864196" y="3057007"/>
            <a:ext cx="7415608" cy="743986"/>
          </a:xfrm>
          <a:prstGeom prst="rect">
            <a:avLst/>
          </a:prstGeom>
          <a:noFill/>
        </p:spPr>
        <p:txBody>
          <a:bodyPr wrap="square" rtlCol="0">
            <a:spAutoFit/>
          </a:bodyPr>
          <a:lstStyle/>
          <a:p>
            <a:pPr algn="ctr">
              <a:lnSpc>
                <a:spcPct val="150000"/>
              </a:lnSpc>
            </a:pPr>
            <a:r>
              <a:rPr lang="zh-CN" altLang="en-US" sz="3200" b="1" dirty="0">
                <a:solidFill>
                  <a:schemeClr val="tx1"/>
                </a:solidFill>
                <a:latin typeface="微软雅黑" panose="020B0503020204020204" charset="-122"/>
                <a:ea typeface="微软雅黑" panose="020B0503020204020204" charset="-122"/>
              </a:rPr>
              <a:t>五、总结与展望</a:t>
            </a:r>
            <a:endParaRPr lang="en-US" altLang="zh-CN" sz="3200" b="1"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103530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5. </a:t>
            </a:r>
            <a:r>
              <a:rPr kumimoji="1" lang="zh-CN" altLang="en-US" sz="2800" dirty="0">
                <a:solidFill>
                  <a:srgbClr val="000000"/>
                </a:solidFill>
                <a:latin typeface="微软雅黑" panose="020B0503020204020204" charset="-122"/>
                <a:ea typeface="微软雅黑" panose="020B0503020204020204" charset="-122"/>
                <a:cs typeface="+mj-cs"/>
              </a:rPr>
              <a:t>结论与展望</a:t>
            </a:r>
          </a:p>
        </p:txBody>
      </p:sp>
      <p:sp>
        <p:nvSpPr>
          <p:cNvPr id="7" name="等腰三角形 7">
            <a:extLst>
              <a:ext uri="{FF2B5EF4-FFF2-40B4-BE49-F238E27FC236}">
                <a16:creationId xmlns:a16="http://schemas.microsoft.com/office/drawing/2014/main" id="{F937862C-7322-42C5-8264-B57D79B303BC}"/>
              </a:ext>
            </a:extLst>
          </p:cNvPr>
          <p:cNvSpPr/>
          <p:nvPr/>
        </p:nvSpPr>
        <p:spPr>
          <a:xfrm>
            <a:off x="1721247" y="6805139"/>
            <a:ext cx="6429767" cy="5286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0906C81C-8B70-4DCB-B56E-3C89F1D15D4A}"/>
              </a:ext>
            </a:extLst>
          </p:cNvPr>
          <p:cNvSpPr/>
          <p:nvPr/>
        </p:nvSpPr>
        <p:spPr>
          <a:xfrm>
            <a:off x="525340" y="1844824"/>
            <a:ext cx="7415608" cy="1323439"/>
          </a:xfrm>
          <a:prstGeom prst="rect">
            <a:avLst/>
          </a:prstGeom>
        </p:spPr>
        <p:txBody>
          <a:bodyPr wrap="square">
            <a:spAutoFit/>
          </a:bodyPr>
          <a:lstStyle/>
          <a:p>
            <a:pPr marL="342900" indent="-342900">
              <a:buFont typeface="Wingdings" panose="05000000000000000000" pitchFamily="2" charset="2"/>
              <a:buChar char="l"/>
            </a:pPr>
            <a:r>
              <a:rPr lang="zh-CN" altLang="en-US" kern="100" dirty="0">
                <a:solidFill>
                  <a:schemeClr val="accent1"/>
                </a:solidFill>
                <a:latin typeface="+mn-ea"/>
                <a:cs typeface="Times New Roman" panose="02020603050405020304" pitchFamily="18" charset="0"/>
              </a:rPr>
              <a:t>万物互联，将产生海量数据</a:t>
            </a:r>
            <a:endParaRPr lang="en-US" altLang="zh-CN" kern="100" dirty="0">
              <a:solidFill>
                <a:schemeClr val="accent1"/>
              </a:solidFill>
              <a:latin typeface="+mn-ea"/>
              <a:cs typeface="Times New Roman" panose="02020603050405020304" pitchFamily="18" charset="0"/>
            </a:endParaRPr>
          </a:p>
          <a:p>
            <a:pPr marL="342900" indent="-342900">
              <a:buFont typeface="Wingdings" panose="05000000000000000000" pitchFamily="2" charset="2"/>
              <a:buChar char="l"/>
            </a:pPr>
            <a:endParaRPr lang="en-US" altLang="zh-CN" kern="100" dirty="0">
              <a:solidFill>
                <a:schemeClr val="accent1"/>
              </a:solidFill>
              <a:latin typeface="+mn-ea"/>
              <a:cs typeface="Times New Roman" panose="02020603050405020304" pitchFamily="18" charset="0"/>
            </a:endParaRPr>
          </a:p>
          <a:p>
            <a:pPr marL="342900" indent="-342900">
              <a:buFont typeface="Wingdings" panose="05000000000000000000" pitchFamily="2" charset="2"/>
              <a:buChar char="l"/>
            </a:pPr>
            <a:r>
              <a:rPr lang="zh-CN" altLang="en-US" kern="100" dirty="0">
                <a:solidFill>
                  <a:schemeClr val="accent1"/>
                </a:solidFill>
                <a:latin typeface="+mn-ea"/>
                <a:cs typeface="Times New Roman" panose="02020603050405020304" pitchFamily="18" charset="0"/>
              </a:rPr>
              <a:t>数据去重的分块加速、还原加速</a:t>
            </a:r>
            <a:endParaRPr lang="en-US" altLang="zh-CN" kern="100" dirty="0">
              <a:solidFill>
                <a:schemeClr val="accent1"/>
              </a:solidFill>
              <a:latin typeface="+mn-ea"/>
              <a:cs typeface="Times New Roman" panose="02020603050405020304" pitchFamily="18" charset="0"/>
            </a:endParaRPr>
          </a:p>
          <a:p>
            <a:pPr marL="342900" indent="-342900">
              <a:buFont typeface="Wingdings" panose="05000000000000000000" pitchFamily="2" charset="2"/>
              <a:buChar char="u"/>
            </a:pPr>
            <a:endParaRPr lang="en-US" altLang="zh-CN" kern="100" dirty="0">
              <a:solidFill>
                <a:schemeClr val="tx1"/>
              </a:solidFill>
              <a:latin typeface="+mn-ea"/>
              <a:cs typeface="Times New Roman" panose="02020603050405020304" pitchFamily="18" charset="0"/>
            </a:endParaRPr>
          </a:p>
        </p:txBody>
      </p:sp>
      <p:sp>
        <p:nvSpPr>
          <p:cNvPr id="8" name="矩形 7">
            <a:extLst>
              <a:ext uri="{FF2B5EF4-FFF2-40B4-BE49-F238E27FC236}">
                <a16:creationId xmlns:a16="http://schemas.microsoft.com/office/drawing/2014/main" id="{F9EF2ABB-D7A0-4332-89F5-C11DFE675E76}"/>
              </a:ext>
            </a:extLst>
          </p:cNvPr>
          <p:cNvSpPr/>
          <p:nvPr/>
        </p:nvSpPr>
        <p:spPr>
          <a:xfrm>
            <a:off x="532161" y="4149080"/>
            <a:ext cx="7415608" cy="1323439"/>
          </a:xfrm>
          <a:prstGeom prst="rect">
            <a:avLst/>
          </a:prstGeom>
        </p:spPr>
        <p:txBody>
          <a:bodyPr wrap="square">
            <a:spAutoFit/>
          </a:bodyPr>
          <a:lstStyle/>
          <a:p>
            <a:r>
              <a:rPr lang="zh-CN" altLang="en-US" kern="100" dirty="0">
                <a:solidFill>
                  <a:srgbClr val="FF0000"/>
                </a:solidFill>
                <a:latin typeface="+mn-ea"/>
                <a:cs typeface="Times New Roman" panose="02020603050405020304" pitchFamily="18" charset="0"/>
              </a:rPr>
              <a:t>数据中心上数据去重技术面临</a:t>
            </a:r>
            <a:r>
              <a:rPr lang="zh-CN" altLang="en-US" kern="100">
                <a:solidFill>
                  <a:srgbClr val="FF0000"/>
                </a:solidFill>
                <a:latin typeface="+mn-ea"/>
                <a:cs typeface="Times New Roman" panose="02020603050405020304" pitchFamily="18" charset="0"/>
              </a:rPr>
              <a:t>的挑战</a:t>
            </a:r>
            <a:endParaRPr lang="en-US" altLang="zh-CN" kern="100" dirty="0">
              <a:solidFill>
                <a:schemeClr val="tx1"/>
              </a:solidFill>
              <a:latin typeface="+mn-ea"/>
              <a:cs typeface="Times New Roman" panose="02020603050405020304" pitchFamily="18" charset="0"/>
            </a:endParaRPr>
          </a:p>
          <a:p>
            <a:pPr marL="342900" indent="-342900">
              <a:buFont typeface="Wingdings" panose="05000000000000000000" pitchFamily="2" charset="2"/>
              <a:buChar char="u"/>
            </a:pPr>
            <a:r>
              <a:rPr lang="zh-CN" altLang="en-US" kern="100" dirty="0">
                <a:solidFill>
                  <a:schemeClr val="tx1"/>
                </a:solidFill>
                <a:latin typeface="+mn-ea"/>
                <a:cs typeface="Times New Roman" panose="02020603050405020304" pitchFamily="18" charset="0"/>
              </a:rPr>
              <a:t>在线数据去重对存储系统的延迟影响</a:t>
            </a:r>
            <a:endParaRPr lang="en-US" altLang="zh-CN" kern="100" dirty="0">
              <a:solidFill>
                <a:schemeClr val="tx1"/>
              </a:solidFill>
              <a:latin typeface="+mn-ea"/>
              <a:cs typeface="Times New Roman" panose="02020603050405020304" pitchFamily="18" charset="0"/>
            </a:endParaRPr>
          </a:p>
          <a:p>
            <a:pPr marL="342900" indent="-342900">
              <a:buFont typeface="Wingdings" panose="05000000000000000000" pitchFamily="2" charset="2"/>
              <a:buChar char="u"/>
            </a:pPr>
            <a:endParaRPr lang="en-US" altLang="zh-CN" kern="100" dirty="0">
              <a:solidFill>
                <a:schemeClr val="tx1"/>
              </a:solidFill>
              <a:latin typeface="+mn-ea"/>
              <a:cs typeface="Times New Roman" panose="02020603050405020304" pitchFamily="18" charset="0"/>
            </a:endParaRPr>
          </a:p>
          <a:p>
            <a:pPr marL="342900" indent="-342900">
              <a:buFont typeface="Wingdings" panose="05000000000000000000" pitchFamily="2" charset="2"/>
              <a:buChar char="u"/>
            </a:pPr>
            <a:r>
              <a:rPr lang="zh-CN" altLang="en-US" kern="100" dirty="0">
                <a:solidFill>
                  <a:schemeClr val="tx1"/>
                </a:solidFill>
                <a:latin typeface="+mn-ea"/>
                <a:cs typeface="Times New Roman" panose="02020603050405020304" pitchFamily="18" charset="0"/>
              </a:rPr>
              <a:t>分布式系统上的数据去重技术</a:t>
            </a:r>
            <a:endParaRPr lang="en-US" altLang="zh-CN" kern="100" dirty="0">
              <a:solidFill>
                <a:schemeClr val="tx1"/>
              </a:solidFill>
              <a:latin typeface="+mn-ea"/>
              <a:cs typeface="Times New Roman" panose="02020603050405020304" pitchFamily="18" charset="0"/>
            </a:endParaRPr>
          </a:p>
        </p:txBody>
      </p:sp>
    </p:spTree>
    <p:extLst>
      <p:ext uri="{BB962C8B-B14F-4D97-AF65-F5344CB8AC3E}">
        <p14:creationId xmlns:p14="http://schemas.microsoft.com/office/powerpoint/2010/main" val="2954679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310" y="2360613"/>
            <a:ext cx="8229600" cy="863600"/>
          </a:xfrm>
          <a:effectLst>
            <a:outerShdw blurRad="50800" dist="38100" dir="2700000" algn="tl" rotWithShape="0">
              <a:prstClr val="black">
                <a:alpha val="40000"/>
              </a:prstClr>
            </a:outerShdw>
          </a:effectLst>
        </p:spPr>
        <p:txBody>
          <a:bodyPr/>
          <a:lstStyle/>
          <a:p>
            <a:r>
              <a:rPr lang="zh-CN" altLang="en-US" sz="4400" dirty="0">
                <a:solidFill>
                  <a:schemeClr val="accent1">
                    <a:lumMod val="25000"/>
                  </a:schemeClr>
                </a:solidFill>
                <a:effectLst/>
                <a:latin typeface="微软雅黑" panose="020B0503020204020204" charset="-122"/>
                <a:ea typeface="微软雅黑" panose="020B0503020204020204" charset="-122"/>
              </a:rPr>
              <a:t>谢谢</a:t>
            </a:r>
          </a:p>
        </p:txBody>
      </p:sp>
      <p:sp>
        <p:nvSpPr>
          <p:cNvPr id="4" name="灯片编号占位符 3"/>
          <p:cNvSpPr>
            <a:spLocks noGrp="1"/>
          </p:cNvSpPr>
          <p:nvPr>
            <p:ph type="sldNum" sz="quarter" idx="12"/>
          </p:nvPr>
        </p:nvSpPr>
        <p:spPr/>
        <p:txBody>
          <a:bodyPr/>
          <a:lstStyle/>
          <a:p>
            <a:fld id="{AB61FC3E-D4A9-4331-A431-894B06C02CB9}" type="slidenum">
              <a:rPr lang="zh-CN" altLang="en-US" smtClean="0"/>
              <a:t>24</a:t>
            </a:fld>
            <a:endParaRPr lang="zh-CN" altLang="en-US"/>
          </a:p>
        </p:txBody>
      </p:sp>
      <p:cxnSp>
        <p:nvCxnSpPr>
          <p:cNvPr id="7" name="直接连接符 6"/>
          <p:cNvCxnSpPr/>
          <p:nvPr/>
        </p:nvCxnSpPr>
        <p:spPr>
          <a:xfrm>
            <a:off x="719138" y="3371850"/>
            <a:ext cx="7705725" cy="0"/>
          </a:xfrm>
          <a:prstGeom prst="line">
            <a:avLst/>
          </a:prstGeom>
          <a:ln w="63500" cap="flat">
            <a:gradFill flip="none" rotWithShape="1">
              <a:gsLst>
                <a:gs pos="0">
                  <a:schemeClr val="accent1">
                    <a:lumMod val="20000"/>
                    <a:lumOff val="80000"/>
                  </a:schemeClr>
                </a:gs>
                <a:gs pos="53000">
                  <a:schemeClr val="accent1"/>
                </a:gs>
                <a:gs pos="100000">
                  <a:schemeClr val="accent1">
                    <a:lumMod val="20000"/>
                    <a:lumOff val="80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t="41239" b="27598"/>
          <a:stretch>
            <a:fillRect/>
          </a:stretch>
        </p:blipFill>
        <p:spPr>
          <a:xfrm>
            <a:off x="0" y="4843452"/>
            <a:ext cx="9144000" cy="2014548"/>
          </a:xfrm>
          <a:custGeom>
            <a:avLst/>
            <a:gdLst>
              <a:gd name="connsiteX0" fmla="*/ 6704242 w 9144000"/>
              <a:gd name="connsiteY0" fmla="*/ 12 h 2014548"/>
              <a:gd name="connsiteX1" fmla="*/ 9144000 w 9144000"/>
              <a:gd name="connsiteY1" fmla="*/ 108895 h 2014548"/>
              <a:gd name="connsiteX2" fmla="*/ 9144000 w 9144000"/>
              <a:gd name="connsiteY2" fmla="*/ 2014548 h 2014548"/>
              <a:gd name="connsiteX3" fmla="*/ 0 w 9144000"/>
              <a:gd name="connsiteY3" fmla="*/ 2014548 h 2014548"/>
              <a:gd name="connsiteX4" fmla="*/ 0 w 9144000"/>
              <a:gd name="connsiteY4" fmla="*/ 378136 h 2014548"/>
              <a:gd name="connsiteX5" fmla="*/ 6704242 w 9144000"/>
              <a:gd name="connsiteY5" fmla="*/ 12 h 20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014548">
                <a:moveTo>
                  <a:pt x="6704242" y="12"/>
                </a:moveTo>
                <a:cubicBezTo>
                  <a:pt x="7362528" y="693"/>
                  <a:pt x="8143875" y="31400"/>
                  <a:pt x="9144000" y="108895"/>
                </a:cubicBezTo>
                <a:lnTo>
                  <a:pt x="9144000" y="2014548"/>
                </a:lnTo>
                <a:lnTo>
                  <a:pt x="0" y="2014548"/>
                </a:lnTo>
                <a:lnTo>
                  <a:pt x="0" y="378136"/>
                </a:lnTo>
                <a:cubicBezTo>
                  <a:pt x="3571875" y="378136"/>
                  <a:pt x="4353223" y="-2420"/>
                  <a:pt x="6704242" y="12"/>
                </a:cubicBezTo>
                <a:close/>
              </a:path>
            </a:pathLst>
          </a:custGeom>
        </p:spPr>
      </p:pic>
      <p:sp>
        <p:nvSpPr>
          <p:cNvPr id="10" name="标题 1"/>
          <p:cNvSpPr txBox="1"/>
          <p:nvPr/>
        </p:nvSpPr>
        <p:spPr>
          <a:xfrm>
            <a:off x="395536" y="1118946"/>
            <a:ext cx="7272808" cy="432048"/>
          </a:xfrm>
          <a:prstGeom prst="rect">
            <a:avLst/>
          </a:prstGeom>
          <a:effectLst/>
        </p:spPr>
        <p:txBody>
          <a:bodyPr anchor="b"/>
          <a:lstStyle>
            <a:lvl1pPr algn="l" defTabSz="914400" rtl="0" eaLnBrk="1" latinLnBrk="0" hangingPunct="1">
              <a:lnSpc>
                <a:spcPct val="90000"/>
              </a:lnSpc>
              <a:spcBef>
                <a:spcPct val="0"/>
              </a:spcBef>
              <a:buNone/>
              <a:defRPr sz="3600" b="1" kern="1200">
                <a:solidFill>
                  <a:schemeClr val="accent1"/>
                </a:solidFill>
                <a:latin typeface="微软雅黑" panose="020B0503020204020204" charset="-122"/>
                <a:ea typeface="微软雅黑" panose="020B0503020204020204" charset="-122"/>
                <a:cs typeface="+mj-cs"/>
              </a:defRPr>
            </a:lvl1pPr>
          </a:lstStyle>
          <a:p>
            <a:endParaRPr lang="zh-CN" altLang="en-US" sz="2000" b="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a:effectLst>
            <a:outerShdw blurRad="50800" dist="38100" dir="2700000" algn="tl" rotWithShape="0">
              <a:prstClr val="black">
                <a:alpha val="40000"/>
              </a:prstClr>
            </a:outerShdw>
          </a:effectLst>
        </p:spPr>
        <p:txBody>
          <a:bodyPr wrap="square">
            <a:spAutoFit/>
          </a:bodyPr>
          <a:lstStyle/>
          <a:p>
            <a:pPr>
              <a:lnSpc>
                <a:spcPct val="150000"/>
              </a:lnSpc>
            </a:pPr>
            <a:r>
              <a:rPr kumimoji="1" lang="zh-CN" altLang="en-US" sz="2800" dirty="0">
                <a:solidFill>
                  <a:schemeClr val="accent1">
                    <a:lumMod val="25000"/>
                  </a:schemeClr>
                </a:solidFill>
                <a:latin typeface="微软雅黑" panose="020B0503020204020204" charset="-122"/>
                <a:ea typeface="微软雅黑" panose="020B0503020204020204" charset="-122"/>
                <a:cs typeface="+mj-cs"/>
              </a:rPr>
              <a:t>目录</a:t>
            </a:r>
          </a:p>
        </p:txBody>
      </p:sp>
      <p:sp>
        <p:nvSpPr>
          <p:cNvPr id="5" name="文本框 4"/>
          <p:cNvSpPr txBox="1"/>
          <p:nvPr/>
        </p:nvSpPr>
        <p:spPr>
          <a:xfrm>
            <a:off x="864196" y="3057007"/>
            <a:ext cx="7415608" cy="743986"/>
          </a:xfrm>
          <a:prstGeom prst="rect">
            <a:avLst/>
          </a:prstGeom>
          <a:noFill/>
        </p:spPr>
        <p:txBody>
          <a:bodyPr wrap="square" rtlCol="0">
            <a:spAutoFit/>
          </a:bodyPr>
          <a:lstStyle/>
          <a:p>
            <a:pPr algn="ctr">
              <a:lnSpc>
                <a:spcPct val="150000"/>
              </a:lnSpc>
            </a:pPr>
            <a:r>
              <a:rPr lang="zh-CN" altLang="en-US" sz="3200" b="1" dirty="0">
                <a:solidFill>
                  <a:schemeClr val="tx1"/>
                </a:solidFill>
                <a:latin typeface="微软雅黑" panose="020B0503020204020204" charset="-122"/>
                <a:ea typeface="微软雅黑" panose="020B0503020204020204" charset="-122"/>
              </a:rPr>
              <a:t>一、项目背景</a:t>
            </a:r>
            <a:endParaRPr lang="en-US" altLang="zh-CN" sz="3200" b="1"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0363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1. </a:t>
            </a:r>
            <a:r>
              <a:rPr kumimoji="1" lang="zh-CN" altLang="en-US" sz="2800" dirty="0">
                <a:solidFill>
                  <a:srgbClr val="000000"/>
                </a:solidFill>
                <a:latin typeface="微软雅黑" panose="020B0503020204020204" charset="-122"/>
                <a:ea typeface="微软雅黑" panose="020B0503020204020204" charset="-122"/>
                <a:cs typeface="+mj-cs"/>
              </a:rPr>
              <a:t>背景介绍</a:t>
            </a:r>
          </a:p>
        </p:txBody>
      </p:sp>
      <p:graphicFrame>
        <p:nvGraphicFramePr>
          <p:cNvPr id="8" name="表格 7">
            <a:extLst>
              <a:ext uri="{FF2B5EF4-FFF2-40B4-BE49-F238E27FC236}">
                <a16:creationId xmlns:a16="http://schemas.microsoft.com/office/drawing/2014/main" id="{7C528AA8-46EA-4072-A27A-EBB8A06B5E36}"/>
              </a:ext>
            </a:extLst>
          </p:cNvPr>
          <p:cNvGraphicFramePr>
            <a:graphicFrameLocks noGrp="1"/>
          </p:cNvGraphicFramePr>
          <p:nvPr>
            <p:extLst>
              <p:ext uri="{D42A27DB-BD31-4B8C-83A1-F6EECF244321}">
                <p14:modId xmlns:p14="http://schemas.microsoft.com/office/powerpoint/2010/main" val="1869159743"/>
              </p:ext>
            </p:extLst>
          </p:nvPr>
        </p:nvGraphicFramePr>
        <p:xfrm>
          <a:off x="228810" y="3576218"/>
          <a:ext cx="8686380" cy="2133690"/>
        </p:xfrm>
        <a:graphic>
          <a:graphicData uri="http://schemas.openxmlformats.org/drawingml/2006/table">
            <a:tbl>
              <a:tblPr firstRow="1" firstCol="1" bandRow="1">
                <a:tableStyleId>{5C22544A-7EE6-4342-B048-85BDC9FD1C3A}</a:tableStyleId>
              </a:tblPr>
              <a:tblGrid>
                <a:gridCol w="2502679">
                  <a:extLst>
                    <a:ext uri="{9D8B030D-6E8A-4147-A177-3AD203B41FA5}">
                      <a16:colId xmlns:a16="http://schemas.microsoft.com/office/drawing/2014/main" val="2902545155"/>
                    </a:ext>
                  </a:extLst>
                </a:gridCol>
                <a:gridCol w="2502679">
                  <a:extLst>
                    <a:ext uri="{9D8B030D-6E8A-4147-A177-3AD203B41FA5}">
                      <a16:colId xmlns:a16="http://schemas.microsoft.com/office/drawing/2014/main" val="730127890"/>
                    </a:ext>
                  </a:extLst>
                </a:gridCol>
                <a:gridCol w="1840511">
                  <a:extLst>
                    <a:ext uri="{9D8B030D-6E8A-4147-A177-3AD203B41FA5}">
                      <a16:colId xmlns:a16="http://schemas.microsoft.com/office/drawing/2014/main" val="1733238971"/>
                    </a:ext>
                  </a:extLst>
                </a:gridCol>
                <a:gridCol w="1840511">
                  <a:extLst>
                    <a:ext uri="{9D8B030D-6E8A-4147-A177-3AD203B41FA5}">
                      <a16:colId xmlns:a16="http://schemas.microsoft.com/office/drawing/2014/main" val="1134103512"/>
                    </a:ext>
                  </a:extLst>
                </a:gridCol>
              </a:tblGrid>
              <a:tr h="355615">
                <a:tc>
                  <a:txBody>
                    <a:bodyPr/>
                    <a:lstStyle/>
                    <a:p>
                      <a:pPr algn="ctr">
                        <a:lnSpc>
                          <a:spcPts val="2300"/>
                        </a:lnSpc>
                        <a:spcAft>
                          <a:spcPts val="800"/>
                        </a:spcAft>
                      </a:pPr>
                      <a:r>
                        <a:rPr lang="zh-CN" sz="1400" kern="0" dirty="0">
                          <a:effectLst/>
                        </a:rPr>
                        <a:t>研究机构</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solidFill>
                      <a:schemeClr val="accent1">
                        <a:lumMod val="75000"/>
                      </a:schemeClr>
                    </a:solidFill>
                  </a:tcPr>
                </a:tc>
                <a:tc>
                  <a:txBody>
                    <a:bodyPr/>
                    <a:lstStyle/>
                    <a:p>
                      <a:pPr algn="ctr">
                        <a:lnSpc>
                          <a:spcPts val="2300"/>
                        </a:lnSpc>
                        <a:spcAft>
                          <a:spcPts val="800"/>
                        </a:spcAft>
                      </a:pPr>
                      <a:r>
                        <a:rPr lang="zh-CN" sz="1400" kern="0" dirty="0">
                          <a:effectLst/>
                        </a:rPr>
                        <a:t>数据来源</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solidFill>
                      <a:schemeClr val="accent1">
                        <a:lumMod val="75000"/>
                      </a:schemeClr>
                    </a:solidFill>
                  </a:tcPr>
                </a:tc>
                <a:tc>
                  <a:txBody>
                    <a:bodyPr/>
                    <a:lstStyle/>
                    <a:p>
                      <a:pPr algn="ctr">
                        <a:lnSpc>
                          <a:spcPts val="2300"/>
                        </a:lnSpc>
                        <a:spcAft>
                          <a:spcPts val="800"/>
                        </a:spcAft>
                      </a:pPr>
                      <a:r>
                        <a:rPr lang="zh-CN" sz="1400" kern="0" dirty="0">
                          <a:effectLst/>
                        </a:rPr>
                        <a:t>数据规模</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solidFill>
                      <a:schemeClr val="accent1">
                        <a:lumMod val="75000"/>
                      </a:schemeClr>
                    </a:solidFill>
                  </a:tcPr>
                </a:tc>
                <a:tc>
                  <a:txBody>
                    <a:bodyPr/>
                    <a:lstStyle/>
                    <a:p>
                      <a:pPr algn="ctr">
                        <a:lnSpc>
                          <a:spcPts val="2300"/>
                        </a:lnSpc>
                        <a:spcAft>
                          <a:spcPts val="800"/>
                        </a:spcAft>
                      </a:pPr>
                      <a:r>
                        <a:rPr lang="zh-CN" sz="1400" kern="0" dirty="0">
                          <a:effectLst/>
                        </a:rPr>
                        <a:t>冗余数据</a:t>
                      </a:r>
                      <a:r>
                        <a:rPr lang="en-US" sz="1400" kern="0" dirty="0">
                          <a:effectLst/>
                        </a:rPr>
                        <a:t>/</a:t>
                      </a:r>
                      <a:r>
                        <a:rPr lang="zh-CN" sz="1400" kern="0" dirty="0">
                          <a:effectLst/>
                        </a:rPr>
                        <a:t>原始数据量</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solidFill>
                      <a:schemeClr val="accent1">
                        <a:lumMod val="75000"/>
                      </a:schemeClr>
                    </a:solidFill>
                  </a:tcPr>
                </a:tc>
                <a:extLst>
                  <a:ext uri="{0D108BD9-81ED-4DB2-BD59-A6C34878D82A}">
                    <a16:rowId xmlns:a16="http://schemas.microsoft.com/office/drawing/2014/main" val="3715393830"/>
                  </a:ext>
                </a:extLst>
              </a:tr>
              <a:tr h="355615">
                <a:tc rowSpan="2">
                  <a:txBody>
                    <a:bodyPr/>
                    <a:lstStyle/>
                    <a:p>
                      <a:pPr algn="ctr">
                        <a:lnSpc>
                          <a:spcPts val="2300"/>
                        </a:lnSpc>
                        <a:spcAft>
                          <a:spcPts val="800"/>
                        </a:spcAft>
                      </a:pPr>
                      <a:r>
                        <a:rPr lang="zh-CN" sz="1400" kern="0" dirty="0">
                          <a:effectLst/>
                        </a:rPr>
                        <a:t>微软</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solidFill>
                      <a:schemeClr val="accent1">
                        <a:lumMod val="75000"/>
                      </a:schemeClr>
                    </a:solidFill>
                  </a:tcPr>
                </a:tc>
                <a:tc>
                  <a:txBody>
                    <a:bodyPr/>
                    <a:lstStyle/>
                    <a:p>
                      <a:pPr algn="ctr">
                        <a:lnSpc>
                          <a:spcPts val="2300"/>
                        </a:lnSpc>
                        <a:spcAft>
                          <a:spcPts val="800"/>
                        </a:spcAft>
                      </a:pPr>
                      <a:r>
                        <a:rPr lang="en-US" sz="1400" kern="0" dirty="0">
                          <a:effectLst/>
                        </a:rPr>
                        <a:t>857</a:t>
                      </a:r>
                      <a:r>
                        <a:rPr lang="zh-CN" sz="1400" kern="0" dirty="0">
                          <a:effectLst/>
                        </a:rPr>
                        <a:t>个桌面文件系统</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ts val="2300"/>
                        </a:lnSpc>
                        <a:spcAft>
                          <a:spcPts val="800"/>
                        </a:spcAft>
                      </a:pPr>
                      <a:r>
                        <a:rPr lang="en-US" sz="1400" kern="0">
                          <a:effectLst/>
                        </a:rPr>
                        <a:t>162TB</a:t>
                      </a:r>
                      <a:endParaRPr lang="zh-CN" sz="1400" kern="10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ts val="2300"/>
                        </a:lnSpc>
                        <a:spcAft>
                          <a:spcPts val="800"/>
                        </a:spcAft>
                      </a:pPr>
                      <a:r>
                        <a:rPr lang="zh-CN" sz="1400" kern="0">
                          <a:effectLst/>
                        </a:rPr>
                        <a:t>约</a:t>
                      </a:r>
                      <a:r>
                        <a:rPr lang="en-US" sz="1400" kern="0">
                          <a:effectLst/>
                        </a:rPr>
                        <a:t>42%</a:t>
                      </a:r>
                      <a:endParaRPr lang="zh-CN" sz="1400" kern="1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454573520"/>
                  </a:ext>
                </a:extLst>
              </a:tr>
              <a:tr h="355615">
                <a:tc vMerge="1">
                  <a:txBody>
                    <a:bodyPr/>
                    <a:lstStyle/>
                    <a:p>
                      <a:endParaRPr lang="zh-CN" altLang="en-US"/>
                    </a:p>
                  </a:txBody>
                  <a:tcPr/>
                </a:tc>
                <a:tc>
                  <a:txBody>
                    <a:bodyPr/>
                    <a:lstStyle/>
                    <a:p>
                      <a:pPr algn="ctr">
                        <a:lnSpc>
                          <a:spcPts val="2300"/>
                        </a:lnSpc>
                        <a:spcAft>
                          <a:spcPts val="800"/>
                        </a:spcAft>
                      </a:pPr>
                      <a:r>
                        <a:rPr lang="en-US" sz="1400" kern="0" dirty="0">
                          <a:effectLst/>
                        </a:rPr>
                        <a:t>15</a:t>
                      </a:r>
                      <a:r>
                        <a:rPr lang="zh-CN" sz="1400" kern="0" dirty="0">
                          <a:effectLst/>
                        </a:rPr>
                        <a:t>个微软服务器文件系统</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ts val="2300"/>
                        </a:lnSpc>
                        <a:spcAft>
                          <a:spcPts val="800"/>
                        </a:spcAft>
                      </a:pPr>
                      <a:r>
                        <a:rPr lang="en-US" sz="1400" kern="0" dirty="0">
                          <a:effectLst/>
                        </a:rPr>
                        <a:t>6.8TB</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ts val="2300"/>
                        </a:lnSpc>
                        <a:spcAft>
                          <a:spcPts val="800"/>
                        </a:spcAft>
                      </a:pPr>
                      <a:r>
                        <a:rPr lang="en-US" sz="1400" kern="0">
                          <a:effectLst/>
                        </a:rPr>
                        <a:t>15%-90%</a:t>
                      </a:r>
                      <a:endParaRPr lang="zh-CN" sz="1400" kern="1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034755645"/>
                  </a:ext>
                </a:extLst>
              </a:tr>
              <a:tr h="355615">
                <a:tc>
                  <a:txBody>
                    <a:bodyPr/>
                    <a:lstStyle/>
                    <a:p>
                      <a:pPr algn="ctr">
                        <a:lnSpc>
                          <a:spcPts val="2300"/>
                        </a:lnSpc>
                        <a:spcAft>
                          <a:spcPts val="800"/>
                        </a:spcAft>
                      </a:pPr>
                      <a:r>
                        <a:rPr lang="en-US" sz="1400" kern="0" dirty="0">
                          <a:effectLst/>
                        </a:rPr>
                        <a:t>EMC</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solidFill>
                      <a:schemeClr val="accent1">
                        <a:lumMod val="75000"/>
                      </a:schemeClr>
                    </a:solidFill>
                  </a:tcPr>
                </a:tc>
                <a:tc>
                  <a:txBody>
                    <a:bodyPr/>
                    <a:lstStyle/>
                    <a:p>
                      <a:pPr algn="ctr">
                        <a:lnSpc>
                          <a:spcPts val="2300"/>
                        </a:lnSpc>
                        <a:spcAft>
                          <a:spcPts val="800"/>
                        </a:spcAft>
                      </a:pPr>
                      <a:r>
                        <a:rPr lang="zh-CN" sz="1400" kern="0" dirty="0">
                          <a:effectLst/>
                        </a:rPr>
                        <a:t>约</a:t>
                      </a:r>
                      <a:r>
                        <a:rPr lang="en-US" sz="1400" kern="0" dirty="0">
                          <a:effectLst/>
                        </a:rPr>
                        <a:t>1</a:t>
                      </a:r>
                      <a:r>
                        <a:rPr lang="zh-CN" sz="1400" kern="0" dirty="0">
                          <a:effectLst/>
                        </a:rPr>
                        <a:t>万个商用备份存储系统</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ts val="2300"/>
                        </a:lnSpc>
                        <a:spcAft>
                          <a:spcPts val="800"/>
                        </a:spcAft>
                      </a:pPr>
                      <a:r>
                        <a:rPr lang="en-US" sz="1400" kern="0">
                          <a:effectLst/>
                        </a:rPr>
                        <a:t>700TB</a:t>
                      </a:r>
                      <a:endParaRPr lang="zh-CN" sz="1400" kern="10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ts val="2300"/>
                        </a:lnSpc>
                        <a:spcAft>
                          <a:spcPts val="800"/>
                        </a:spcAft>
                      </a:pPr>
                      <a:r>
                        <a:rPr lang="en-US" sz="1400" kern="0">
                          <a:effectLst/>
                        </a:rPr>
                        <a:t>69%-93%</a:t>
                      </a:r>
                      <a:endParaRPr lang="zh-CN" sz="1400" kern="1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873520558"/>
                  </a:ext>
                </a:extLst>
              </a:tr>
              <a:tr h="355615">
                <a:tc>
                  <a:txBody>
                    <a:bodyPr/>
                    <a:lstStyle/>
                    <a:p>
                      <a:pPr algn="ctr">
                        <a:lnSpc>
                          <a:spcPts val="2300"/>
                        </a:lnSpc>
                        <a:spcAft>
                          <a:spcPts val="800"/>
                        </a:spcAft>
                      </a:pPr>
                      <a:r>
                        <a:rPr lang="zh-CN" sz="1400" kern="0" dirty="0">
                          <a:effectLst/>
                        </a:rPr>
                        <a:t>美因茨大学</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solidFill>
                      <a:schemeClr val="accent1">
                        <a:lumMod val="75000"/>
                      </a:schemeClr>
                    </a:solidFill>
                  </a:tcPr>
                </a:tc>
                <a:tc>
                  <a:txBody>
                    <a:bodyPr/>
                    <a:lstStyle/>
                    <a:p>
                      <a:pPr algn="ctr">
                        <a:lnSpc>
                          <a:spcPts val="2300"/>
                        </a:lnSpc>
                        <a:spcAft>
                          <a:spcPts val="800"/>
                        </a:spcAft>
                      </a:pPr>
                      <a:r>
                        <a:rPr lang="zh-CN" sz="1400" kern="0" dirty="0">
                          <a:effectLst/>
                        </a:rPr>
                        <a:t>欧洲四个高性能计算数据中心</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ts val="2300"/>
                        </a:lnSpc>
                        <a:spcAft>
                          <a:spcPts val="800"/>
                        </a:spcAft>
                      </a:pPr>
                      <a:r>
                        <a:rPr lang="en-US" sz="1400" kern="0" dirty="0">
                          <a:effectLst/>
                        </a:rPr>
                        <a:t>1212TB</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ts val="2300"/>
                        </a:lnSpc>
                        <a:spcAft>
                          <a:spcPts val="800"/>
                        </a:spcAft>
                      </a:pPr>
                      <a:r>
                        <a:rPr lang="en-US" sz="1400" kern="0">
                          <a:effectLst/>
                        </a:rPr>
                        <a:t>20%-30%</a:t>
                      </a:r>
                      <a:endParaRPr lang="zh-CN" sz="1400" kern="1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244700092"/>
                  </a:ext>
                </a:extLst>
              </a:tr>
              <a:tr h="355615">
                <a:tc>
                  <a:txBody>
                    <a:bodyPr/>
                    <a:lstStyle/>
                    <a:p>
                      <a:pPr algn="ctr">
                        <a:lnSpc>
                          <a:spcPts val="2300"/>
                        </a:lnSpc>
                        <a:spcAft>
                          <a:spcPts val="800"/>
                        </a:spcAft>
                      </a:pPr>
                      <a:r>
                        <a:rPr lang="zh-CN" sz="1400" kern="0" dirty="0">
                          <a:effectLst/>
                        </a:rPr>
                        <a:t>普渡大学</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solidFill>
                      <a:schemeClr val="accent1">
                        <a:lumMod val="75000"/>
                      </a:schemeClr>
                    </a:solidFill>
                  </a:tcPr>
                </a:tc>
                <a:tc>
                  <a:txBody>
                    <a:bodyPr/>
                    <a:lstStyle/>
                    <a:p>
                      <a:pPr algn="ctr">
                        <a:lnSpc>
                          <a:spcPts val="2300"/>
                        </a:lnSpc>
                        <a:spcAft>
                          <a:spcPts val="800"/>
                        </a:spcAft>
                      </a:pPr>
                      <a:r>
                        <a:rPr lang="zh-CN" sz="1400" kern="0">
                          <a:effectLst/>
                        </a:rPr>
                        <a:t>数据中心的</a:t>
                      </a:r>
                      <a:r>
                        <a:rPr lang="en-US" sz="1400" kern="0">
                          <a:effectLst/>
                        </a:rPr>
                        <a:t>525</a:t>
                      </a:r>
                      <a:r>
                        <a:rPr lang="zh-CN" sz="1400" kern="0">
                          <a:effectLst/>
                        </a:rPr>
                        <a:t>个虚拟机镜像</a:t>
                      </a:r>
                      <a:endParaRPr lang="zh-CN" sz="1400" kern="10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ts val="2300"/>
                        </a:lnSpc>
                        <a:spcAft>
                          <a:spcPts val="800"/>
                        </a:spcAft>
                      </a:pPr>
                      <a:r>
                        <a:rPr lang="en-US" sz="1400" kern="0" dirty="0">
                          <a:effectLst/>
                        </a:rPr>
                        <a:t>-</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ts val="2300"/>
                        </a:lnSpc>
                        <a:spcAft>
                          <a:spcPts val="800"/>
                        </a:spcAft>
                      </a:pPr>
                      <a:r>
                        <a:rPr lang="zh-CN" sz="1400" kern="0" dirty="0">
                          <a:effectLst/>
                        </a:rPr>
                        <a:t>约</a:t>
                      </a:r>
                      <a:r>
                        <a:rPr lang="en-US" sz="1400" kern="0" dirty="0">
                          <a:effectLst/>
                        </a:rPr>
                        <a:t>60%</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298656208"/>
                  </a:ext>
                </a:extLst>
              </a:tr>
            </a:tbl>
          </a:graphicData>
        </a:graphic>
      </p:graphicFrame>
      <p:grpSp>
        <p:nvGrpSpPr>
          <p:cNvPr id="10" name="组合 9">
            <a:extLst>
              <a:ext uri="{FF2B5EF4-FFF2-40B4-BE49-F238E27FC236}">
                <a16:creationId xmlns:a16="http://schemas.microsoft.com/office/drawing/2014/main" id="{FFE8A6F3-1CB3-4D80-87D1-565A3B114484}"/>
              </a:ext>
            </a:extLst>
          </p:cNvPr>
          <p:cNvGrpSpPr/>
          <p:nvPr/>
        </p:nvGrpSpPr>
        <p:grpSpPr>
          <a:xfrm>
            <a:off x="228810" y="1916832"/>
            <a:ext cx="8686379" cy="1410216"/>
            <a:chOff x="495947" y="1449091"/>
            <a:chExt cx="8192305" cy="1660816"/>
          </a:xfrm>
        </p:grpSpPr>
        <p:sp>
          <p:nvSpPr>
            <p:cNvPr id="12" name="矩形 11">
              <a:extLst>
                <a:ext uri="{FF2B5EF4-FFF2-40B4-BE49-F238E27FC236}">
                  <a16:creationId xmlns:a16="http://schemas.microsoft.com/office/drawing/2014/main" id="{30165D9D-B930-45F1-AC31-A740706FF947}"/>
                </a:ext>
              </a:extLst>
            </p:cNvPr>
            <p:cNvSpPr/>
            <p:nvPr/>
          </p:nvSpPr>
          <p:spPr>
            <a:xfrm>
              <a:off x="495947" y="1449091"/>
              <a:ext cx="1022888" cy="1022888"/>
            </a:xfrm>
            <a:prstGeom prst="rect">
              <a:avLst/>
            </a:prstGeom>
            <a:solidFill>
              <a:schemeClr val="accent1">
                <a:lumMod val="75000"/>
              </a:schemeClr>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矩形 12">
              <a:extLst>
                <a:ext uri="{FF2B5EF4-FFF2-40B4-BE49-F238E27FC236}">
                  <a16:creationId xmlns:a16="http://schemas.microsoft.com/office/drawing/2014/main" id="{DD610F5A-9B45-46B6-8FD2-544FBC738C78}"/>
                </a:ext>
              </a:extLst>
            </p:cNvPr>
            <p:cNvSpPr/>
            <p:nvPr/>
          </p:nvSpPr>
          <p:spPr>
            <a:xfrm>
              <a:off x="1738871" y="1484053"/>
              <a:ext cx="1183240" cy="450951"/>
            </a:xfrm>
            <a:prstGeom prst="rect">
              <a:avLst/>
            </a:prstGeom>
          </p:spPr>
          <p:txBody>
            <a:bodyPr wrap="none">
              <a:spAutoFit/>
            </a:bodyPr>
            <a:lstStyle/>
            <a:p>
              <a:pPr algn="l">
                <a:spcAft>
                  <a:spcPts val="0"/>
                </a:spcAft>
              </a:pPr>
              <a:r>
                <a:rPr lang="zh-CN" altLang="en-US" sz="1600" kern="100" dirty="0">
                  <a:solidFill>
                    <a:schemeClr val="accent1"/>
                  </a:solidFill>
                  <a:latin typeface="+mj-lt"/>
                  <a:cs typeface="Times New Roman" panose="02020603050405020304" pitchFamily="18" charset="0"/>
                  <a:sym typeface="+mn-ea"/>
                </a:rPr>
                <a:t>数据增长趋势块</a:t>
              </a:r>
              <a:endParaRPr lang="zh-CN" altLang="en-US" sz="1600" kern="100" dirty="0">
                <a:solidFill>
                  <a:schemeClr val="accent1"/>
                </a:solidFill>
                <a:latin typeface="+mj-lt"/>
                <a:cs typeface="Times New Roman" panose="02020603050405020304" pitchFamily="18" charset="0"/>
              </a:endParaRPr>
            </a:p>
            <a:p>
              <a:pPr algn="l">
                <a:spcAft>
                  <a:spcPts val="0"/>
                </a:spcAft>
              </a:pPr>
              <a:endParaRPr lang="zh-CN" altLang="en-US" sz="1600" kern="100" dirty="0">
                <a:solidFill>
                  <a:schemeClr val="accent1"/>
                </a:solidFill>
                <a:latin typeface="+mj-lt"/>
                <a:cs typeface="Times New Roman" panose="02020603050405020304" pitchFamily="18" charset="0"/>
              </a:endParaRPr>
            </a:p>
          </p:txBody>
        </p:sp>
        <p:sp>
          <p:nvSpPr>
            <p:cNvPr id="15" name="矩形 14">
              <a:extLst>
                <a:ext uri="{FF2B5EF4-FFF2-40B4-BE49-F238E27FC236}">
                  <a16:creationId xmlns:a16="http://schemas.microsoft.com/office/drawing/2014/main" id="{CE820708-F28F-4047-BD3E-876CEEEDA881}"/>
                </a:ext>
              </a:extLst>
            </p:cNvPr>
            <p:cNvSpPr/>
            <p:nvPr/>
          </p:nvSpPr>
          <p:spPr>
            <a:xfrm>
              <a:off x="4592099" y="1449091"/>
              <a:ext cx="1022888" cy="1022888"/>
            </a:xfrm>
            <a:prstGeom prst="rect">
              <a:avLst/>
            </a:prstGeom>
            <a:solidFill>
              <a:schemeClr val="accent1">
                <a:lumMod val="75000"/>
              </a:schemeClr>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矩形 15">
              <a:extLst>
                <a:ext uri="{FF2B5EF4-FFF2-40B4-BE49-F238E27FC236}">
                  <a16:creationId xmlns:a16="http://schemas.microsoft.com/office/drawing/2014/main" id="{8161A720-3DC6-4722-9DA9-CC074B2B8701}"/>
                </a:ext>
              </a:extLst>
            </p:cNvPr>
            <p:cNvSpPr/>
            <p:nvPr/>
          </p:nvSpPr>
          <p:spPr>
            <a:xfrm>
              <a:off x="5835023" y="1484053"/>
              <a:ext cx="1632572" cy="261077"/>
            </a:xfrm>
            <a:prstGeom prst="rect">
              <a:avLst/>
            </a:prstGeom>
          </p:spPr>
          <p:txBody>
            <a:bodyPr wrap="none">
              <a:spAutoFit/>
            </a:bodyPr>
            <a:lstStyle/>
            <a:p>
              <a:pPr>
                <a:spcAft>
                  <a:spcPts val="0"/>
                </a:spcAft>
              </a:pPr>
              <a:r>
                <a:rPr lang="zh-CN" altLang="en-US" sz="1600" kern="100" dirty="0">
                  <a:solidFill>
                    <a:schemeClr val="accent1"/>
                  </a:solidFill>
                  <a:latin typeface="+mj-lt"/>
                  <a:cs typeface="Times New Roman" panose="02020603050405020304" pitchFamily="18" charset="0"/>
                </a:rPr>
                <a:t>现有数据存在大量冗余</a:t>
              </a:r>
            </a:p>
          </p:txBody>
        </p:sp>
        <p:sp>
          <p:nvSpPr>
            <p:cNvPr id="17" name="矩形 16">
              <a:extLst>
                <a:ext uri="{FF2B5EF4-FFF2-40B4-BE49-F238E27FC236}">
                  <a16:creationId xmlns:a16="http://schemas.microsoft.com/office/drawing/2014/main" id="{35696FAB-D3A0-4900-AA17-7E1D3F3FB34F}"/>
                </a:ext>
              </a:extLst>
            </p:cNvPr>
            <p:cNvSpPr/>
            <p:nvPr/>
          </p:nvSpPr>
          <p:spPr>
            <a:xfrm>
              <a:off x="5835023" y="1728520"/>
              <a:ext cx="2853229" cy="702039"/>
            </a:xfrm>
            <a:prstGeom prst="rect">
              <a:avLst/>
            </a:prstGeom>
          </p:spPr>
          <p:txBody>
            <a:bodyPr wrap="square">
              <a:spAutoFit/>
            </a:bodyPr>
            <a:lstStyle/>
            <a:p>
              <a:pPr>
                <a:lnSpc>
                  <a:spcPct val="130000"/>
                </a:lnSpc>
                <a:spcBef>
                  <a:spcPts val="600"/>
                </a:spcBef>
              </a:pPr>
              <a:r>
                <a:rPr lang="zh-CN" altLang="en-US" sz="1400" dirty="0">
                  <a:solidFill>
                    <a:schemeClr val="tx1">
                      <a:lumMod val="85000"/>
                      <a:lumOff val="15000"/>
                    </a:schemeClr>
                  </a:solidFill>
                </a:rPr>
                <a:t>微软、</a:t>
              </a:r>
              <a:r>
                <a:rPr lang="en-US" altLang="zh-CN" sz="1400" dirty="0">
                  <a:solidFill>
                    <a:schemeClr val="tx1">
                      <a:lumMod val="85000"/>
                      <a:lumOff val="15000"/>
                    </a:schemeClr>
                  </a:solidFill>
                </a:rPr>
                <a:t>EMC</a:t>
              </a:r>
              <a:r>
                <a:rPr lang="zh-CN" altLang="en-US" sz="1400" dirty="0">
                  <a:solidFill>
                    <a:schemeClr val="tx1">
                      <a:lumMod val="85000"/>
                      <a:lumOff val="15000"/>
                    </a:schemeClr>
                  </a:solidFill>
                </a:rPr>
                <a:t>、</a:t>
              </a:r>
              <a:r>
                <a:rPr lang="zh-CN" altLang="zh-CN" sz="1400" kern="0" dirty="0"/>
                <a:t>美因茨大学</a:t>
              </a:r>
              <a:r>
                <a:rPr lang="zh-CN" altLang="en-US" sz="1400" kern="0" dirty="0">
                  <a:solidFill>
                    <a:schemeClr val="tx1">
                      <a:lumMod val="85000"/>
                      <a:lumOff val="15000"/>
                    </a:schemeClr>
                  </a:solidFill>
                </a:rPr>
                <a:t>、普渡大学对部分数据系统的调查结果显示现有的数据存储系统中存在着大量的冗余数据。</a:t>
              </a:r>
              <a:endParaRPr lang="zh-CN" altLang="zh-CN" sz="1600" kern="100" dirty="0">
                <a:solidFill>
                  <a:srgbClr val="000000"/>
                </a:solidFill>
                <a:latin typeface="Calibri" panose="020F0502020204030204" pitchFamily="34" charset="0"/>
                <a:ea typeface="Calibri" panose="020F0502020204030204" pitchFamily="34" charset="0"/>
              </a:endParaRPr>
            </a:p>
          </p:txBody>
        </p:sp>
        <p:sp>
          <p:nvSpPr>
            <p:cNvPr id="18" name="矩形 17">
              <a:extLst>
                <a:ext uri="{FF2B5EF4-FFF2-40B4-BE49-F238E27FC236}">
                  <a16:creationId xmlns:a16="http://schemas.microsoft.com/office/drawing/2014/main" id="{0CF6315D-F329-4A93-B098-F5A2971D1352}"/>
                </a:ext>
              </a:extLst>
            </p:cNvPr>
            <p:cNvSpPr/>
            <p:nvPr/>
          </p:nvSpPr>
          <p:spPr>
            <a:xfrm>
              <a:off x="1738871" y="1728520"/>
              <a:ext cx="2853229" cy="1381387"/>
            </a:xfrm>
            <a:prstGeom prst="rect">
              <a:avLst/>
            </a:prstGeom>
          </p:spPr>
          <p:txBody>
            <a:bodyPr wrap="square">
              <a:spAutoFit/>
            </a:bodyPr>
            <a:lstStyle/>
            <a:p>
              <a:pPr>
                <a:lnSpc>
                  <a:spcPct val="130000"/>
                </a:lnSpc>
                <a:spcBef>
                  <a:spcPts val="600"/>
                </a:spcBef>
              </a:pPr>
              <a:r>
                <a:rPr lang="en-US" altLang="zh-CN" sz="1400" dirty="0">
                  <a:solidFill>
                    <a:schemeClr val="tx1">
                      <a:lumMod val="85000"/>
                      <a:lumOff val="15000"/>
                    </a:schemeClr>
                  </a:solidFill>
                  <a:latin typeface="+mn-ea"/>
                  <a:ea typeface="+mn-ea"/>
                </a:rPr>
                <a:t>据预测，全球年新增数据从2015年8ZB猛增到2025年180ZB，也就是1800亿TB。近九成的数据都在近两三年产生并积累。</a:t>
              </a:r>
            </a:p>
          </p:txBody>
        </p:sp>
        <p:grpSp>
          <p:nvGrpSpPr>
            <p:cNvPr id="19" name="组合 18">
              <a:extLst>
                <a:ext uri="{FF2B5EF4-FFF2-40B4-BE49-F238E27FC236}">
                  <a16:creationId xmlns:a16="http://schemas.microsoft.com/office/drawing/2014/main" id="{56739453-6FB8-4464-B725-3EDFE2F28174}"/>
                </a:ext>
              </a:extLst>
            </p:cNvPr>
            <p:cNvGrpSpPr/>
            <p:nvPr/>
          </p:nvGrpSpPr>
          <p:grpSpPr>
            <a:xfrm>
              <a:off x="4790262" y="1637941"/>
              <a:ext cx="626564" cy="626564"/>
              <a:chOff x="3191434" y="2145028"/>
              <a:chExt cx="359165" cy="359165"/>
            </a:xfrm>
            <a:solidFill>
              <a:schemeClr val="bg1"/>
            </a:solidFill>
          </p:grpSpPr>
          <p:sp>
            <p:nvSpPr>
              <p:cNvPr id="23" name="AutoShape 123">
                <a:extLst>
                  <a:ext uri="{FF2B5EF4-FFF2-40B4-BE49-F238E27FC236}">
                    <a16:creationId xmlns:a16="http://schemas.microsoft.com/office/drawing/2014/main" id="{933FA6C6-461F-4C4A-BAE1-ED337B590CB6}"/>
                  </a:ext>
                </a:extLst>
              </p:cNvPr>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124">
                <a:extLst>
                  <a:ext uri="{FF2B5EF4-FFF2-40B4-BE49-F238E27FC236}">
                    <a16:creationId xmlns:a16="http://schemas.microsoft.com/office/drawing/2014/main" id="{84286829-60B8-4DB8-9433-5261D0E4A001}"/>
                  </a:ext>
                </a:extLst>
              </p:cNvPr>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125">
                <a:extLst>
                  <a:ext uri="{FF2B5EF4-FFF2-40B4-BE49-F238E27FC236}">
                    <a16:creationId xmlns:a16="http://schemas.microsoft.com/office/drawing/2014/main" id="{CDBDC07D-5FDF-430C-B09A-F7B140EA9D2F}"/>
                  </a:ext>
                </a:extLst>
              </p:cNvPr>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20" name="组合 19">
              <a:extLst>
                <a:ext uri="{FF2B5EF4-FFF2-40B4-BE49-F238E27FC236}">
                  <a16:creationId xmlns:a16="http://schemas.microsoft.com/office/drawing/2014/main" id="{9EB7040E-AA8D-47A1-82EF-9A0D5F5D6887}"/>
                </a:ext>
              </a:extLst>
            </p:cNvPr>
            <p:cNvGrpSpPr/>
            <p:nvPr/>
          </p:nvGrpSpPr>
          <p:grpSpPr>
            <a:xfrm>
              <a:off x="699771" y="1647253"/>
              <a:ext cx="626564" cy="626564"/>
              <a:chOff x="2473104" y="2145028"/>
              <a:chExt cx="359165" cy="359165"/>
            </a:xfrm>
            <a:solidFill>
              <a:schemeClr val="bg1"/>
            </a:solidFill>
          </p:grpSpPr>
          <p:sp>
            <p:nvSpPr>
              <p:cNvPr id="21" name="AutoShape 126">
                <a:extLst>
                  <a:ext uri="{FF2B5EF4-FFF2-40B4-BE49-F238E27FC236}">
                    <a16:creationId xmlns:a16="http://schemas.microsoft.com/office/drawing/2014/main" id="{5ACABFC0-9C9D-4D09-A459-07318F76106B}"/>
                  </a:ext>
                </a:extLst>
              </p:cNvPr>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127">
                <a:extLst>
                  <a:ext uri="{FF2B5EF4-FFF2-40B4-BE49-F238E27FC236}">
                    <a16:creationId xmlns:a16="http://schemas.microsoft.com/office/drawing/2014/main" id="{42C48AA6-FAD0-4DA5-9611-E250C29C2A56}"/>
                  </a:ext>
                </a:extLst>
              </p:cNvPr>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spTree>
    <p:extLst>
      <p:ext uri="{BB962C8B-B14F-4D97-AF65-F5344CB8AC3E}">
        <p14:creationId xmlns:p14="http://schemas.microsoft.com/office/powerpoint/2010/main" val="1642103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1. </a:t>
            </a:r>
            <a:r>
              <a:rPr kumimoji="1" lang="zh-CN" altLang="en-US" sz="2800" dirty="0">
                <a:solidFill>
                  <a:srgbClr val="000000"/>
                </a:solidFill>
                <a:latin typeface="微软雅黑" panose="020B0503020204020204" charset="-122"/>
                <a:ea typeface="微软雅黑" panose="020B0503020204020204" charset="-122"/>
                <a:cs typeface="+mj-cs"/>
              </a:rPr>
              <a:t>背景介绍</a:t>
            </a:r>
          </a:p>
        </p:txBody>
      </p:sp>
      <p:pic>
        <p:nvPicPr>
          <p:cNvPr id="6" name="图片 5">
            <a:extLst>
              <a:ext uri="{FF2B5EF4-FFF2-40B4-BE49-F238E27FC236}">
                <a16:creationId xmlns:a16="http://schemas.microsoft.com/office/drawing/2014/main" id="{ECE76807-C656-4BD9-9E0B-9469E4B3892A}"/>
              </a:ext>
            </a:extLst>
          </p:cNvPr>
          <p:cNvPicPr/>
          <p:nvPr/>
        </p:nvPicPr>
        <p:blipFill>
          <a:blip r:embed="rId3">
            <a:extLst>
              <a:ext uri="{28A0092B-C50C-407E-A947-70E740481C1C}">
                <a14:useLocalDpi xmlns:a14="http://schemas.microsoft.com/office/drawing/2010/main" val="0"/>
              </a:ext>
            </a:extLst>
          </a:blip>
          <a:srcRect/>
          <a:stretch>
            <a:fillRect/>
          </a:stretch>
        </p:blipFill>
        <p:spPr>
          <a:xfrm>
            <a:off x="749920" y="3480039"/>
            <a:ext cx="7415608" cy="2903465"/>
          </a:xfrm>
          <a:prstGeom prst="rect">
            <a:avLst/>
          </a:prstGeom>
          <a:noFill/>
          <a:ln>
            <a:noFill/>
          </a:ln>
        </p:spPr>
      </p:pic>
      <p:sp>
        <p:nvSpPr>
          <p:cNvPr id="7" name="矩形 6">
            <a:extLst>
              <a:ext uri="{FF2B5EF4-FFF2-40B4-BE49-F238E27FC236}">
                <a16:creationId xmlns:a16="http://schemas.microsoft.com/office/drawing/2014/main" id="{5C97C89F-60E3-4988-A108-A98B2E45677F}"/>
              </a:ext>
            </a:extLst>
          </p:cNvPr>
          <p:cNvSpPr/>
          <p:nvPr/>
        </p:nvSpPr>
        <p:spPr>
          <a:xfrm>
            <a:off x="611560" y="1746746"/>
            <a:ext cx="7415608" cy="1631216"/>
          </a:xfrm>
          <a:prstGeom prst="rect">
            <a:avLst/>
          </a:prstGeom>
        </p:spPr>
        <p:txBody>
          <a:bodyPr wrap="square">
            <a:spAutoFit/>
          </a:bodyPr>
          <a:lstStyle/>
          <a:p>
            <a:r>
              <a:rPr lang="zh-CN" altLang="zh-CN" dirty="0"/>
              <a:t>数据去重</a:t>
            </a:r>
            <a:r>
              <a:rPr lang="zh-CN" altLang="en-US" dirty="0"/>
              <a:t>是一种消除存储系统中冗余数据的技术</a:t>
            </a:r>
            <a:r>
              <a:rPr lang="zh-CN" altLang="zh-CN" dirty="0"/>
              <a:t>。</a:t>
            </a:r>
            <a:r>
              <a:rPr lang="zh-CN" altLang="en-US" dirty="0"/>
              <a:t>数据去重与一般压缩技术的区别是提出了数据块级或者是文件级粒度的冗余消除技术：</a:t>
            </a:r>
            <a:endParaRPr lang="en-US" altLang="zh-CN" dirty="0"/>
          </a:p>
          <a:p>
            <a:pPr marL="285750" indent="-285750">
              <a:buFont typeface="Wingdings" panose="05000000000000000000" pitchFamily="2" charset="2"/>
              <a:buChar char="l"/>
            </a:pPr>
            <a:r>
              <a:rPr lang="zh-CN" altLang="en-US" dirty="0">
                <a:solidFill>
                  <a:schemeClr val="accent1"/>
                </a:solidFill>
              </a:rPr>
              <a:t>文件级去重</a:t>
            </a:r>
            <a:endParaRPr lang="en-US" altLang="zh-CN" dirty="0">
              <a:solidFill>
                <a:schemeClr val="accent1"/>
              </a:solidFill>
            </a:endParaRPr>
          </a:p>
          <a:p>
            <a:pPr marL="285750" indent="-285750">
              <a:buFont typeface="Wingdings" panose="05000000000000000000" pitchFamily="2" charset="2"/>
              <a:buChar char="l"/>
            </a:pPr>
            <a:r>
              <a:rPr lang="zh-CN" altLang="en-US" dirty="0">
                <a:solidFill>
                  <a:schemeClr val="accent1"/>
                </a:solidFill>
              </a:rPr>
              <a:t>块级去重</a:t>
            </a:r>
          </a:p>
        </p:txBody>
      </p:sp>
    </p:spTree>
    <p:extLst>
      <p:ext uri="{BB962C8B-B14F-4D97-AF65-F5344CB8AC3E}">
        <p14:creationId xmlns:p14="http://schemas.microsoft.com/office/powerpoint/2010/main" val="159045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a:effectLst>
            <a:outerShdw blurRad="50800" dist="38100" dir="2700000" algn="tl" rotWithShape="0">
              <a:prstClr val="black">
                <a:alpha val="40000"/>
              </a:prstClr>
            </a:outerShdw>
          </a:effectLst>
        </p:spPr>
        <p:txBody>
          <a:bodyPr wrap="square">
            <a:spAutoFit/>
          </a:bodyPr>
          <a:lstStyle/>
          <a:p>
            <a:pPr>
              <a:lnSpc>
                <a:spcPct val="150000"/>
              </a:lnSpc>
            </a:pPr>
            <a:r>
              <a:rPr kumimoji="1" lang="zh-CN" altLang="en-US" sz="2800" dirty="0">
                <a:solidFill>
                  <a:schemeClr val="accent1">
                    <a:lumMod val="25000"/>
                  </a:schemeClr>
                </a:solidFill>
                <a:latin typeface="微软雅黑" panose="020B0503020204020204" charset="-122"/>
                <a:ea typeface="微软雅黑" panose="020B0503020204020204" charset="-122"/>
                <a:cs typeface="+mj-cs"/>
              </a:rPr>
              <a:t>目录</a:t>
            </a:r>
          </a:p>
        </p:txBody>
      </p:sp>
      <p:sp>
        <p:nvSpPr>
          <p:cNvPr id="5" name="文本框 4"/>
          <p:cNvSpPr txBox="1"/>
          <p:nvPr/>
        </p:nvSpPr>
        <p:spPr>
          <a:xfrm>
            <a:off x="864196" y="3057007"/>
            <a:ext cx="7415608" cy="743986"/>
          </a:xfrm>
          <a:prstGeom prst="rect">
            <a:avLst/>
          </a:prstGeom>
          <a:noFill/>
        </p:spPr>
        <p:txBody>
          <a:bodyPr wrap="square" rtlCol="0">
            <a:spAutoFit/>
          </a:bodyPr>
          <a:lstStyle/>
          <a:p>
            <a:pPr algn="ctr">
              <a:lnSpc>
                <a:spcPct val="150000"/>
              </a:lnSpc>
            </a:pPr>
            <a:r>
              <a:rPr lang="zh-CN" altLang="en-US" sz="3200" b="1" dirty="0">
                <a:solidFill>
                  <a:schemeClr val="tx1"/>
                </a:solidFill>
                <a:latin typeface="微软雅黑" panose="020B0503020204020204" charset="-122"/>
                <a:ea typeface="微软雅黑" panose="020B0503020204020204" charset="-122"/>
              </a:rPr>
              <a:t>二、</a:t>
            </a:r>
            <a:r>
              <a:rPr lang="en-US" altLang="zh-CN" sz="3200" b="1" dirty="0" err="1">
                <a:solidFill>
                  <a:schemeClr val="tx1"/>
                </a:solidFill>
                <a:latin typeface="微软雅黑" panose="020B0503020204020204" charset="-122"/>
                <a:ea typeface="微软雅黑" panose="020B0503020204020204" charset="-122"/>
              </a:rPr>
              <a:t>Ceph</a:t>
            </a:r>
            <a:r>
              <a:rPr lang="zh-CN" altLang="en-US" sz="3200" b="1" dirty="0">
                <a:solidFill>
                  <a:schemeClr val="tx1"/>
                </a:solidFill>
                <a:latin typeface="微软雅黑" panose="020B0503020204020204" charset="-122"/>
                <a:ea typeface="微软雅黑" panose="020B0503020204020204" charset="-122"/>
              </a:rPr>
              <a:t>上的全局重删设计</a:t>
            </a:r>
            <a:endParaRPr lang="en-US" altLang="zh-CN" sz="3200" b="1"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06735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2. </a:t>
            </a:r>
            <a:r>
              <a:rPr kumimoji="1" lang="en-US" altLang="zh-CN" sz="2800" dirty="0" err="1">
                <a:solidFill>
                  <a:srgbClr val="000000"/>
                </a:solidFill>
                <a:latin typeface="微软雅黑" panose="020B0503020204020204" charset="-122"/>
                <a:ea typeface="微软雅黑" panose="020B0503020204020204" charset="-122"/>
                <a:cs typeface="+mj-cs"/>
              </a:rPr>
              <a:t>Ceph</a:t>
            </a:r>
            <a:r>
              <a:rPr kumimoji="1" lang="zh-CN" altLang="en-US" sz="2800" dirty="0">
                <a:solidFill>
                  <a:srgbClr val="000000"/>
                </a:solidFill>
                <a:latin typeface="微软雅黑" panose="020B0503020204020204" charset="-122"/>
                <a:ea typeface="微软雅黑" panose="020B0503020204020204" charset="-122"/>
                <a:cs typeface="+mj-cs"/>
              </a:rPr>
              <a:t>上的全局重删设计</a:t>
            </a:r>
          </a:p>
        </p:txBody>
      </p:sp>
      <p:sp>
        <p:nvSpPr>
          <p:cNvPr id="5" name="内容占位符 2">
            <a:extLst>
              <a:ext uri="{FF2B5EF4-FFF2-40B4-BE49-F238E27FC236}">
                <a16:creationId xmlns:a16="http://schemas.microsoft.com/office/drawing/2014/main" id="{72809E5E-8EDE-43F9-98C5-A68B1A3922C0}"/>
              </a:ext>
            </a:extLst>
          </p:cNvPr>
          <p:cNvSpPr txBox="1">
            <a:spLocks/>
          </p:cNvSpPr>
          <p:nvPr/>
        </p:nvSpPr>
        <p:spPr>
          <a:xfrm>
            <a:off x="609621" y="1826558"/>
            <a:ext cx="8210851" cy="4023360"/>
          </a:xfrm>
          <a:prstGeom prst="rect">
            <a:avLst/>
          </a:prstGeom>
        </p:spPr>
        <p:txBody>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1800" b="1" dirty="0">
                <a:latin typeface="Arial" panose="020B0604020202020204" pitchFamily="34" charset="0"/>
                <a:cs typeface="Arial" panose="020B0604020202020204" pitchFamily="34" charset="0"/>
              </a:rPr>
              <a:t>Double Hashing</a:t>
            </a:r>
          </a:p>
          <a:p>
            <a:pPr marL="0" indent="0">
              <a:buFont typeface="Wingdings" panose="05000000000000000000" pitchFamily="2" charset="2"/>
              <a:buNone/>
            </a:pPr>
            <a:r>
              <a:rPr lang="en-US" altLang="zh-CN" sz="1800" dirty="0">
                <a:solidFill>
                  <a:srgbClr val="FF0000"/>
                </a:solidFill>
                <a:latin typeface="Arial" panose="020B0604020202020204" pitchFamily="34" charset="0"/>
                <a:cs typeface="Arial" panose="020B0604020202020204" pitchFamily="34" charset="0"/>
              </a:rPr>
              <a:t>Double Hashing </a:t>
            </a:r>
            <a:r>
              <a:rPr lang="zh-CN" altLang="en-US" sz="1800" dirty="0">
                <a:latin typeface="+mn-ea"/>
              </a:rPr>
              <a:t>在保持对 </a:t>
            </a:r>
            <a:r>
              <a:rPr lang="en-US" altLang="zh-CN" sz="1800" dirty="0" err="1">
                <a:latin typeface="Arial" panose="020B0604020202020204" pitchFamily="34" charset="0"/>
                <a:cs typeface="Arial" panose="020B0604020202020204" pitchFamily="34" charset="0"/>
              </a:rPr>
              <a:t>Ceph</a:t>
            </a:r>
            <a:r>
              <a:rPr lang="en-US" altLang="zh-CN" sz="1800" dirty="0">
                <a:latin typeface="+mn-ea"/>
              </a:rPr>
              <a:t> </a:t>
            </a:r>
            <a:r>
              <a:rPr lang="zh-CN" altLang="en-US" sz="1800" dirty="0">
                <a:latin typeface="+mn-ea"/>
              </a:rPr>
              <a:t>原有架构的情况下实现了</a:t>
            </a:r>
            <a:r>
              <a:rPr lang="zh-CN" altLang="en-US" sz="1800" dirty="0">
                <a:solidFill>
                  <a:srgbClr val="FF0000"/>
                </a:solidFill>
                <a:latin typeface="+mn-ea"/>
              </a:rPr>
              <a:t>数据内容与存储位置的关联</a:t>
            </a:r>
            <a:r>
              <a:rPr lang="en-US" altLang="zh-CN" sz="1800" dirty="0">
                <a:latin typeface="+mn-ea"/>
              </a:rPr>
              <a:t>(</a:t>
            </a:r>
            <a:r>
              <a:rPr lang="en-US" altLang="zh-CN" sz="1800" dirty="0">
                <a:latin typeface="Arial" panose="020B0604020202020204" pitchFamily="34" charset="0"/>
                <a:cs typeface="Arial" panose="020B0604020202020204" pitchFamily="34" charset="0"/>
              </a:rPr>
              <a:t>Content-Addressable Storage</a:t>
            </a:r>
            <a:r>
              <a:rPr lang="en-US" altLang="zh-CN" sz="1800" dirty="0">
                <a:latin typeface="+mn-ea"/>
              </a:rPr>
              <a:t>)</a:t>
            </a:r>
            <a:r>
              <a:rPr lang="zh-CN" altLang="en-US" sz="1800" dirty="0">
                <a:latin typeface="+mn-ea"/>
              </a:rPr>
              <a:t>：</a:t>
            </a:r>
            <a:endParaRPr lang="en-US" altLang="zh-CN" sz="1800" dirty="0">
              <a:latin typeface="+mn-ea"/>
            </a:endParaRPr>
          </a:p>
          <a:p>
            <a:pPr>
              <a:buFont typeface="Arial" panose="020B0604020202020204" pitchFamily="34" charset="0"/>
              <a:buChar char="•"/>
            </a:pPr>
            <a:r>
              <a:rPr lang="zh-CN" altLang="en-US" sz="1800" dirty="0">
                <a:latin typeface="+mn-ea"/>
              </a:rPr>
              <a:t>没有</a:t>
            </a:r>
            <a:r>
              <a:rPr lang="en-US" altLang="zh-CN" sz="1800" dirty="0">
                <a:latin typeface="+mn-ea"/>
              </a:rPr>
              <a:t>MDS</a:t>
            </a:r>
          </a:p>
          <a:p>
            <a:pPr>
              <a:buFont typeface="Arial" panose="020B0604020202020204" pitchFamily="34" charset="0"/>
              <a:buChar char="•"/>
            </a:pPr>
            <a:r>
              <a:rPr lang="zh-CN" altLang="en-US" sz="1800" dirty="0">
                <a:latin typeface="+mn-ea"/>
              </a:rPr>
              <a:t>现有源码改动少</a:t>
            </a:r>
            <a:endParaRPr lang="en-US" altLang="zh-CN" sz="1800" dirty="0">
              <a:latin typeface="+mn-ea"/>
            </a:endParaRPr>
          </a:p>
          <a:p>
            <a:pPr>
              <a:buFont typeface="Arial" panose="020B0604020202020204" pitchFamily="34" charset="0"/>
              <a:buChar char="•"/>
            </a:pPr>
            <a:r>
              <a:rPr lang="zh-CN" altLang="en-US" sz="1800" dirty="0">
                <a:latin typeface="+mn-ea"/>
              </a:rPr>
              <a:t>应用层透明</a:t>
            </a:r>
            <a:endParaRPr lang="en-US" altLang="zh-CN" sz="1800" dirty="0">
              <a:latin typeface="+mn-ea"/>
            </a:endParaRPr>
          </a:p>
          <a:p>
            <a:pPr>
              <a:buFont typeface="Arial" panose="020B0604020202020204" pitchFamily="34" charset="0"/>
              <a:buChar char="•"/>
            </a:pPr>
            <a:r>
              <a:rPr lang="zh-CN" altLang="en-US" sz="1800" dirty="0">
                <a:latin typeface="+mn-ea"/>
              </a:rPr>
              <a:t>高效元数据管理</a:t>
            </a:r>
            <a:endParaRPr lang="en-US" altLang="zh-CN" sz="1800" dirty="0">
              <a:latin typeface="+mn-ea"/>
            </a:endParaRPr>
          </a:p>
          <a:p>
            <a:pPr>
              <a:buFont typeface="Arial" panose="020B0604020202020204" pitchFamily="34" charset="0"/>
              <a:buChar char="•"/>
            </a:pPr>
            <a:r>
              <a:rPr lang="zh-CN" altLang="en-US" sz="1800" dirty="0">
                <a:latin typeface="+mn-ea"/>
              </a:rPr>
              <a:t>重用现有架构</a:t>
            </a:r>
            <a:endParaRPr lang="en-US" altLang="zh-CN" sz="1800" dirty="0">
              <a:latin typeface="+mn-ea"/>
            </a:endParaRPr>
          </a:p>
          <a:p>
            <a:pPr marL="0" indent="0">
              <a:buFont typeface="Wingdings" panose="05000000000000000000" pitchFamily="2" charset="2"/>
              <a:buNone/>
            </a:pPr>
            <a:endParaRPr lang="en-US" altLang="zh-CN" sz="1800" dirty="0">
              <a:latin typeface="+mn-ea"/>
            </a:endParaRPr>
          </a:p>
          <a:p>
            <a:pPr marL="0" indent="0">
              <a:buFont typeface="Wingdings" panose="05000000000000000000" pitchFamily="2" charset="2"/>
              <a:buNone/>
            </a:pPr>
            <a:endParaRPr lang="en-US" altLang="zh-CN" sz="1800" dirty="0">
              <a:latin typeface="+mn-ea"/>
            </a:endParaRPr>
          </a:p>
        </p:txBody>
      </p:sp>
      <p:pic>
        <p:nvPicPr>
          <p:cNvPr id="8" name="图片 7">
            <a:extLst>
              <a:ext uri="{FF2B5EF4-FFF2-40B4-BE49-F238E27FC236}">
                <a16:creationId xmlns:a16="http://schemas.microsoft.com/office/drawing/2014/main" id="{D1DDF61F-EA54-41B4-8044-5A6A8018875A}"/>
              </a:ext>
            </a:extLst>
          </p:cNvPr>
          <p:cNvPicPr>
            <a:picLocks noChangeAspect="1"/>
          </p:cNvPicPr>
          <p:nvPr/>
        </p:nvPicPr>
        <p:blipFill>
          <a:blip r:embed="rId3"/>
          <a:stretch>
            <a:fillRect/>
          </a:stretch>
        </p:blipFill>
        <p:spPr>
          <a:xfrm>
            <a:off x="2699792" y="2906564"/>
            <a:ext cx="6261749" cy="3107451"/>
          </a:xfrm>
          <a:prstGeom prst="rect">
            <a:avLst/>
          </a:prstGeom>
        </p:spPr>
      </p:pic>
      <p:sp>
        <p:nvSpPr>
          <p:cNvPr id="6" name="文本框 5">
            <a:extLst>
              <a:ext uri="{FF2B5EF4-FFF2-40B4-BE49-F238E27FC236}">
                <a16:creationId xmlns:a16="http://schemas.microsoft.com/office/drawing/2014/main" id="{F03854EA-6E5A-491A-A690-8F6528D22930}"/>
              </a:ext>
            </a:extLst>
          </p:cNvPr>
          <p:cNvSpPr txBox="1"/>
          <p:nvPr/>
        </p:nvSpPr>
        <p:spPr>
          <a:xfrm>
            <a:off x="396752" y="6093296"/>
            <a:ext cx="8133957" cy="523220"/>
          </a:xfrm>
          <a:prstGeom prst="rect">
            <a:avLst/>
          </a:prstGeom>
          <a:noFill/>
        </p:spPr>
        <p:txBody>
          <a:bodyPr wrap="square">
            <a:spAutoFit/>
          </a:bodyPr>
          <a:lstStyle/>
          <a:p>
            <a:r>
              <a:rPr lang="en-US" altLang="zh-CN" sz="1400" b="0" i="0" dirty="0">
                <a:solidFill>
                  <a:srgbClr val="222222"/>
                </a:solidFill>
                <a:effectLst/>
                <a:latin typeface="Arial" panose="020B0604020202020204" pitchFamily="34" charset="0"/>
              </a:rPr>
              <a:t>Oh, </a:t>
            </a:r>
            <a:r>
              <a:rPr lang="en-US" altLang="zh-CN" sz="1400" b="0" i="0" dirty="0" err="1">
                <a:solidFill>
                  <a:srgbClr val="222222"/>
                </a:solidFill>
                <a:effectLst/>
                <a:latin typeface="Arial" panose="020B0604020202020204" pitchFamily="34" charset="0"/>
              </a:rPr>
              <a:t>Myoungwon</a:t>
            </a:r>
            <a:r>
              <a:rPr lang="en-US" altLang="zh-CN" sz="1400" b="0" i="0" dirty="0">
                <a:solidFill>
                  <a:srgbClr val="222222"/>
                </a:solidFill>
                <a:effectLst/>
                <a:latin typeface="Arial" panose="020B0604020202020204" pitchFamily="34" charset="0"/>
              </a:rPr>
              <a:t>, et al. “Design of global data deduplication for a scale-out distributed storage system.”  </a:t>
            </a:r>
            <a:r>
              <a:rPr lang="en-US" altLang="zh-CN" sz="1400" b="0" i="0" dirty="0">
                <a:solidFill>
                  <a:srgbClr val="FF0000"/>
                </a:solidFill>
                <a:effectLst/>
                <a:latin typeface="Arial" panose="020B0604020202020204" pitchFamily="34" charset="0"/>
              </a:rPr>
              <a:t>ICDCS 2018 </a:t>
            </a:r>
            <a:r>
              <a:rPr lang="en-US" altLang="zh-CN" sz="1400" dirty="0">
                <a:solidFill>
                  <a:srgbClr val="FF0000"/>
                </a:solidFill>
              </a:rPr>
              <a:t>(</a:t>
            </a:r>
            <a:r>
              <a:rPr lang="en-US" altLang="zh-CN" sz="1400" b="0" i="0" dirty="0">
                <a:solidFill>
                  <a:srgbClr val="FF0000"/>
                </a:solidFill>
                <a:effectLst/>
                <a:latin typeface="Arial" panose="020B0604020202020204" pitchFamily="34" charset="0"/>
              </a:rPr>
              <a:t>B</a:t>
            </a:r>
            <a:r>
              <a:rPr lang="zh-CN" altLang="en-US" sz="1400" b="0" i="0" dirty="0">
                <a:solidFill>
                  <a:srgbClr val="FF0000"/>
                </a:solidFill>
                <a:effectLst/>
                <a:latin typeface="Arial" panose="020B0604020202020204" pitchFamily="34" charset="0"/>
              </a:rPr>
              <a:t>类</a:t>
            </a:r>
            <a:r>
              <a:rPr lang="en-US" altLang="zh-CN" sz="1400" b="0" i="0" dirty="0">
                <a:solidFill>
                  <a:srgbClr val="FF0000"/>
                </a:solidFill>
                <a:effectLst/>
                <a:latin typeface="Arial" panose="020B0604020202020204" pitchFamily="34" charset="0"/>
              </a:rPr>
              <a:t>)</a:t>
            </a:r>
            <a:endParaRPr lang="zh-CN" altLang="en-US" sz="1400" dirty="0">
              <a:solidFill>
                <a:srgbClr val="FF0000"/>
              </a:solidFill>
            </a:endParaRPr>
          </a:p>
        </p:txBody>
      </p:sp>
    </p:spTree>
    <p:extLst>
      <p:ext uri="{BB962C8B-B14F-4D97-AF65-F5344CB8AC3E}">
        <p14:creationId xmlns:p14="http://schemas.microsoft.com/office/powerpoint/2010/main" val="530302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2. </a:t>
            </a:r>
            <a:r>
              <a:rPr kumimoji="1" lang="en-US" altLang="zh-CN" sz="2800" dirty="0" err="1">
                <a:solidFill>
                  <a:srgbClr val="000000"/>
                </a:solidFill>
                <a:ea typeface="微软雅黑" panose="020B0503020204020204" charset="-122"/>
                <a:cs typeface="Arial" panose="020B0604020202020204" pitchFamily="34" charset="0"/>
              </a:rPr>
              <a:t>Ceph</a:t>
            </a:r>
            <a:r>
              <a:rPr kumimoji="1" lang="en-US" altLang="zh-CN" sz="2800" dirty="0">
                <a:solidFill>
                  <a:srgbClr val="000000"/>
                </a:solidFill>
                <a:latin typeface="微软雅黑" panose="020B0503020204020204" charset="-122"/>
                <a:ea typeface="微软雅黑" panose="020B0503020204020204" charset="-122"/>
                <a:cs typeface="+mj-cs"/>
              </a:rPr>
              <a:t> </a:t>
            </a:r>
            <a:r>
              <a:rPr kumimoji="1" lang="zh-CN" altLang="en-US" sz="2800" dirty="0">
                <a:solidFill>
                  <a:srgbClr val="000000"/>
                </a:solidFill>
                <a:latin typeface="微软雅黑" panose="020B0503020204020204" charset="-122"/>
                <a:ea typeface="微软雅黑" panose="020B0503020204020204" charset="-122"/>
                <a:cs typeface="+mj-cs"/>
              </a:rPr>
              <a:t>上的全局重删设计</a:t>
            </a:r>
          </a:p>
        </p:txBody>
      </p:sp>
      <p:sp>
        <p:nvSpPr>
          <p:cNvPr id="6" name="内容占位符 2">
            <a:extLst>
              <a:ext uri="{FF2B5EF4-FFF2-40B4-BE49-F238E27FC236}">
                <a16:creationId xmlns:a16="http://schemas.microsoft.com/office/drawing/2014/main" id="{7E5AA8BE-E946-45FA-8ADF-6FBA103BAF40}"/>
              </a:ext>
            </a:extLst>
          </p:cNvPr>
          <p:cNvSpPr txBox="1">
            <a:spLocks/>
          </p:cNvSpPr>
          <p:nvPr/>
        </p:nvSpPr>
        <p:spPr>
          <a:xfrm>
            <a:off x="611560" y="1844824"/>
            <a:ext cx="3009531" cy="1731145"/>
          </a:xfrm>
          <a:prstGeom prst="rect">
            <a:avLst/>
          </a:prstGeom>
        </p:spPr>
        <p:txBody>
          <a:bodyPr>
            <a:noAutofit/>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fontAlgn="auto" hangingPunct="1">
              <a:lnSpc>
                <a:spcPct val="90000"/>
              </a:lnSpc>
              <a:spcBef>
                <a:spcPts val="1200"/>
              </a:spcBef>
              <a:spcAft>
                <a:spcPts val="0"/>
              </a:spcAft>
              <a:buClr>
                <a:srgbClr val="40BAD2"/>
              </a:buClr>
              <a:buSzTx/>
              <a:buFont typeface="Wingdings" panose="05000000000000000000" pitchFamily="2" charset="2"/>
              <a:buNone/>
              <a:defRPr/>
            </a:pPr>
            <a:r>
              <a:rPr kumimoji="0" lang="zh-CN" altLang="en-US" sz="1800" b="1" dirty="0">
                <a:latin typeface="+mn-ea"/>
              </a:rPr>
              <a:t>最小化去重性能损失</a:t>
            </a:r>
            <a:endParaRPr kumimoji="0" lang="en-US" altLang="zh-CN" sz="1800" b="1" dirty="0">
              <a:latin typeface="+mn-ea"/>
            </a:endParaRPr>
          </a:p>
          <a:p>
            <a:pPr eaLnBrk="1" fontAlgn="auto" hangingPunct="1">
              <a:lnSpc>
                <a:spcPct val="90000"/>
              </a:lnSpc>
              <a:spcBef>
                <a:spcPts val="1200"/>
              </a:spcBef>
              <a:spcAft>
                <a:spcPts val="0"/>
              </a:spcAft>
              <a:buSzTx/>
              <a:buFont typeface="Arial" panose="020B0604020202020204" pitchFamily="34" charset="0"/>
              <a:buChar char="•"/>
              <a:defRPr/>
            </a:pPr>
            <a:r>
              <a:rPr kumimoji="0" lang="zh-CN" altLang="en-US" sz="1800" dirty="0">
                <a:latin typeface="+mn-ea"/>
              </a:rPr>
              <a:t>后台去重</a:t>
            </a:r>
            <a:endParaRPr kumimoji="0" lang="en-US" altLang="zh-CN" sz="1800" dirty="0">
              <a:latin typeface="+mn-ea"/>
            </a:endParaRPr>
          </a:p>
          <a:p>
            <a:pPr eaLnBrk="1" fontAlgn="auto" hangingPunct="1">
              <a:lnSpc>
                <a:spcPct val="90000"/>
              </a:lnSpc>
              <a:spcBef>
                <a:spcPts val="1200"/>
              </a:spcBef>
              <a:spcAft>
                <a:spcPts val="0"/>
              </a:spcAft>
              <a:buSzTx/>
              <a:buFont typeface="Arial" panose="020B0604020202020204" pitchFamily="34" charset="0"/>
              <a:buChar char="•"/>
              <a:defRPr/>
            </a:pPr>
            <a:r>
              <a:rPr lang="zh-CN" altLang="en-US" sz="1800" dirty="0">
                <a:latin typeface="+mn-ea"/>
              </a:rPr>
              <a:t>去重速率控制</a:t>
            </a:r>
            <a:endParaRPr lang="en-US" altLang="zh-CN" sz="1800" dirty="0">
              <a:latin typeface="+mn-ea"/>
            </a:endParaRPr>
          </a:p>
          <a:p>
            <a:pPr eaLnBrk="1" fontAlgn="auto" hangingPunct="1">
              <a:lnSpc>
                <a:spcPct val="90000"/>
              </a:lnSpc>
              <a:spcBef>
                <a:spcPts val="1200"/>
              </a:spcBef>
              <a:spcAft>
                <a:spcPts val="0"/>
              </a:spcAft>
              <a:buSzTx/>
              <a:buFont typeface="Arial" panose="020B0604020202020204" pitchFamily="34" charset="0"/>
              <a:buChar char="•"/>
              <a:defRPr/>
            </a:pPr>
            <a:r>
              <a:rPr lang="zh-CN" altLang="en-US" sz="1800" dirty="0">
                <a:latin typeface="+mn-ea"/>
              </a:rPr>
              <a:t>选择性去重</a:t>
            </a:r>
            <a:endParaRPr lang="en-US" altLang="zh-CN" sz="1800" dirty="0">
              <a:latin typeface="+mn-ea"/>
            </a:endParaRPr>
          </a:p>
        </p:txBody>
      </p:sp>
      <p:pic>
        <p:nvPicPr>
          <p:cNvPr id="7" name="Picture 61054">
            <a:extLst>
              <a:ext uri="{FF2B5EF4-FFF2-40B4-BE49-F238E27FC236}">
                <a16:creationId xmlns:a16="http://schemas.microsoft.com/office/drawing/2014/main" id="{C946C7C3-70CD-4748-93E0-C1B16EFABE77}"/>
              </a:ext>
            </a:extLst>
          </p:cNvPr>
          <p:cNvPicPr/>
          <p:nvPr/>
        </p:nvPicPr>
        <p:blipFill>
          <a:blip r:embed="rId3"/>
          <a:stretch>
            <a:fillRect/>
          </a:stretch>
        </p:blipFill>
        <p:spPr>
          <a:xfrm>
            <a:off x="2324253" y="2924944"/>
            <a:ext cx="6397315" cy="3613583"/>
          </a:xfrm>
          <a:prstGeom prst="rect">
            <a:avLst/>
          </a:prstGeom>
        </p:spPr>
      </p:pic>
    </p:spTree>
    <p:extLst>
      <p:ext uri="{BB962C8B-B14F-4D97-AF65-F5344CB8AC3E}">
        <p14:creationId xmlns:p14="http://schemas.microsoft.com/office/powerpoint/2010/main" val="376026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6752" y="1008082"/>
            <a:ext cx="7415608" cy="662554"/>
          </a:xfrm>
          <a:prstGeom prst="rect">
            <a:avLst/>
          </a:prstGeom>
          <a:noFill/>
          <a:ln w="9525">
            <a:noFill/>
          </a:ln>
        </p:spPr>
        <p:txBody>
          <a:bodyPr wrap="square">
            <a:spAutoFit/>
          </a:bodyPr>
          <a:lstStyle/>
          <a:p>
            <a:pPr>
              <a:lnSpc>
                <a:spcPct val="150000"/>
              </a:lnSpc>
            </a:pPr>
            <a:r>
              <a:rPr kumimoji="1" lang="en-US" altLang="zh-CN" sz="2800" dirty="0">
                <a:solidFill>
                  <a:srgbClr val="000000"/>
                </a:solidFill>
                <a:latin typeface="微软雅黑" panose="020B0503020204020204" charset="-122"/>
                <a:ea typeface="微软雅黑" panose="020B0503020204020204" charset="-122"/>
                <a:cs typeface="+mj-cs"/>
              </a:rPr>
              <a:t>2. </a:t>
            </a:r>
            <a:r>
              <a:rPr kumimoji="1" lang="en-US" altLang="zh-CN" sz="2800" dirty="0" err="1">
                <a:solidFill>
                  <a:srgbClr val="000000"/>
                </a:solidFill>
                <a:ea typeface="微软雅黑" panose="020B0503020204020204" charset="-122"/>
                <a:cs typeface="Arial" panose="020B0604020202020204" pitchFamily="34" charset="0"/>
              </a:rPr>
              <a:t>Ceph</a:t>
            </a:r>
            <a:r>
              <a:rPr kumimoji="1" lang="en-US" altLang="zh-CN" sz="2800" dirty="0">
                <a:solidFill>
                  <a:srgbClr val="000000"/>
                </a:solidFill>
                <a:latin typeface="微软雅黑" panose="020B0503020204020204" charset="-122"/>
                <a:ea typeface="微软雅黑" panose="020B0503020204020204" charset="-122"/>
                <a:cs typeface="+mj-cs"/>
              </a:rPr>
              <a:t> </a:t>
            </a:r>
            <a:r>
              <a:rPr kumimoji="1" lang="zh-CN" altLang="en-US" sz="2800" dirty="0">
                <a:solidFill>
                  <a:srgbClr val="000000"/>
                </a:solidFill>
                <a:latin typeface="微软雅黑" panose="020B0503020204020204" charset="-122"/>
                <a:ea typeface="微软雅黑" panose="020B0503020204020204" charset="-122"/>
                <a:cs typeface="+mj-cs"/>
              </a:rPr>
              <a:t>上的全局重删设计</a:t>
            </a:r>
          </a:p>
        </p:txBody>
      </p:sp>
      <p:sp>
        <p:nvSpPr>
          <p:cNvPr id="5" name="内容占位符 2">
            <a:extLst>
              <a:ext uri="{FF2B5EF4-FFF2-40B4-BE49-F238E27FC236}">
                <a16:creationId xmlns:a16="http://schemas.microsoft.com/office/drawing/2014/main" id="{1FF0495A-9824-4370-8699-99F6DDD17680}"/>
              </a:ext>
            </a:extLst>
          </p:cNvPr>
          <p:cNvSpPr txBox="1">
            <a:spLocks/>
          </p:cNvSpPr>
          <p:nvPr/>
        </p:nvSpPr>
        <p:spPr>
          <a:xfrm>
            <a:off x="611560" y="1842582"/>
            <a:ext cx="7415608" cy="4023360"/>
          </a:xfrm>
          <a:prstGeom prst="rect">
            <a:avLst/>
          </a:prstGeom>
        </p:spPr>
        <p:txBody>
          <a:bodyPr>
            <a:normAutofit/>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1800" b="1" dirty="0" err="1">
                <a:latin typeface="+mn-ea"/>
              </a:rPr>
              <a:t>Ceph</a:t>
            </a:r>
            <a:r>
              <a:rPr lang="zh-CN" altLang="en-US" sz="1800" b="1" dirty="0">
                <a:latin typeface="+mn-ea"/>
              </a:rPr>
              <a:t>分块算法：定长分块（</a:t>
            </a:r>
            <a:r>
              <a:rPr lang="en-US" altLang="zh-CN" sz="1800" b="1" dirty="0">
                <a:latin typeface="Arial" panose="020B0604020202020204" pitchFamily="34" charset="0"/>
                <a:cs typeface="Arial" panose="020B0604020202020204" pitchFamily="34" charset="0"/>
              </a:rPr>
              <a:t>Fixed-Size Chunk</a:t>
            </a:r>
            <a:r>
              <a:rPr lang="zh-CN" altLang="en-US" sz="1800" b="1" dirty="0">
                <a:latin typeface="Arial" panose="020B0604020202020204" pitchFamily="34" charset="0"/>
                <a:cs typeface="Arial" panose="020B0604020202020204" pitchFamily="34" charset="0"/>
              </a:rPr>
              <a:t>）</a:t>
            </a:r>
            <a:endParaRPr lang="en-US" altLang="zh-CN" sz="1800" b="1" dirty="0">
              <a:latin typeface="Arial" panose="020B0604020202020204" pitchFamily="34" charset="0"/>
              <a:cs typeface="Arial" panose="020B0604020202020204" pitchFamily="34" charset="0"/>
            </a:endParaRPr>
          </a:p>
          <a:p>
            <a:pPr>
              <a:buFont typeface="Arial" panose="020B0604020202020204" pitchFamily="34" charset="0"/>
              <a:buChar char="•"/>
            </a:pPr>
            <a:r>
              <a:rPr lang="zh-CN" altLang="en-US" sz="1800" dirty="0">
                <a:latin typeface="+mn-ea"/>
              </a:rPr>
              <a:t>计算开销小</a:t>
            </a:r>
            <a:endParaRPr lang="en-US" altLang="zh-CN" sz="1800" dirty="0">
              <a:latin typeface="+mn-ea"/>
            </a:endParaRPr>
          </a:p>
          <a:p>
            <a:pPr>
              <a:buFont typeface="Arial" panose="020B0604020202020204" pitchFamily="34" charset="0"/>
              <a:buChar char="•"/>
            </a:pPr>
            <a:r>
              <a:rPr lang="zh-CN" altLang="en-US" sz="1800" dirty="0">
                <a:latin typeface="+mn-ea"/>
              </a:rPr>
              <a:t>实现简单</a:t>
            </a:r>
            <a:endParaRPr lang="en-US" altLang="zh-CN" sz="1800" dirty="0">
              <a:latin typeface="+mn-ea"/>
            </a:endParaRPr>
          </a:p>
          <a:p>
            <a:pPr>
              <a:buFont typeface="Arial" panose="020B0604020202020204" pitchFamily="34" charset="0"/>
              <a:buChar char="•"/>
            </a:pPr>
            <a:r>
              <a:rPr lang="zh-CN" altLang="en-US" sz="1800" dirty="0">
                <a:latin typeface="+mn-ea"/>
              </a:rPr>
              <a:t>存在内容偏移</a:t>
            </a:r>
            <a:endParaRPr lang="en-US" altLang="zh-CN" sz="1800" dirty="0">
              <a:latin typeface="+mn-ea"/>
            </a:endParaRPr>
          </a:p>
          <a:p>
            <a:pPr marL="0" indent="0">
              <a:buFont typeface="Wingdings" panose="05000000000000000000" pitchFamily="2" charset="2"/>
              <a:buNone/>
            </a:pPr>
            <a:r>
              <a:rPr lang="zh-CN" altLang="en-US" sz="1800" b="1" dirty="0">
                <a:latin typeface="+mn-ea"/>
              </a:rPr>
              <a:t>提升去重率：</a:t>
            </a:r>
            <a:r>
              <a:rPr lang="en-US" altLang="zh-CN" sz="1800" b="1" dirty="0">
                <a:latin typeface="+mn-ea"/>
              </a:rPr>
              <a:t> </a:t>
            </a:r>
            <a:r>
              <a:rPr lang="zh-CN" altLang="en-US" sz="1800" b="1" dirty="0">
                <a:latin typeface="+mn-ea"/>
              </a:rPr>
              <a:t>内容分块（</a:t>
            </a:r>
            <a:r>
              <a:rPr lang="en-US" altLang="zh-CN" sz="1800" b="1" dirty="0">
                <a:latin typeface="+mn-ea"/>
              </a:rPr>
              <a:t>Content-Define Chunk</a:t>
            </a:r>
            <a:r>
              <a:rPr lang="zh-CN" altLang="en-US" sz="1800" b="1" dirty="0">
                <a:latin typeface="+mn-ea"/>
              </a:rPr>
              <a:t>）</a:t>
            </a:r>
            <a:endParaRPr lang="en-US" altLang="zh-CN" sz="1800" b="1" dirty="0">
              <a:latin typeface="+mn-ea"/>
            </a:endParaRPr>
          </a:p>
          <a:p>
            <a:pPr>
              <a:buFont typeface="Arial" panose="020B0604020202020204" pitchFamily="34" charset="0"/>
              <a:buChar char="•"/>
            </a:pPr>
            <a:r>
              <a:rPr lang="zh-CN" altLang="en-US" sz="1800" dirty="0">
                <a:latin typeface="+mn-ea"/>
              </a:rPr>
              <a:t>没有内容偏移问题</a:t>
            </a:r>
            <a:endParaRPr lang="en-US" altLang="zh-CN" sz="1800" dirty="0">
              <a:latin typeface="+mn-ea"/>
            </a:endParaRPr>
          </a:p>
          <a:p>
            <a:pPr>
              <a:buFont typeface="Arial" panose="020B0604020202020204" pitchFamily="34" charset="0"/>
              <a:buChar char="•"/>
            </a:pPr>
            <a:r>
              <a:rPr lang="zh-CN" altLang="en-US" sz="1800" dirty="0">
                <a:latin typeface="+mn-ea"/>
              </a:rPr>
              <a:t>去重率高</a:t>
            </a:r>
            <a:endParaRPr lang="en-US" altLang="zh-CN" sz="1800" dirty="0">
              <a:latin typeface="+mn-ea"/>
            </a:endParaRPr>
          </a:p>
          <a:p>
            <a:pPr marL="0" indent="0">
              <a:buFont typeface="Wingdings" panose="05000000000000000000" pitchFamily="2" charset="2"/>
              <a:buNone/>
            </a:pPr>
            <a:endParaRPr lang="zh-CN" altLang="en-US" sz="1800" dirty="0">
              <a:latin typeface="+mn-ea"/>
            </a:endParaRPr>
          </a:p>
        </p:txBody>
      </p:sp>
      <p:grpSp>
        <p:nvGrpSpPr>
          <p:cNvPr id="8" name="Group 164190">
            <a:extLst>
              <a:ext uri="{FF2B5EF4-FFF2-40B4-BE49-F238E27FC236}">
                <a16:creationId xmlns:a16="http://schemas.microsoft.com/office/drawing/2014/main" id="{AA73CFCD-D245-4DD8-92B6-7DF5EA42D4EC}"/>
              </a:ext>
            </a:extLst>
          </p:cNvPr>
          <p:cNvGrpSpPr/>
          <p:nvPr/>
        </p:nvGrpSpPr>
        <p:grpSpPr>
          <a:xfrm>
            <a:off x="3563888" y="4346248"/>
            <a:ext cx="5206998" cy="1691640"/>
            <a:chOff x="0" y="0"/>
            <a:chExt cx="2743187" cy="987972"/>
          </a:xfrm>
        </p:grpSpPr>
        <p:pic>
          <p:nvPicPr>
            <p:cNvPr id="9" name="Picture 167368">
              <a:extLst>
                <a:ext uri="{FF2B5EF4-FFF2-40B4-BE49-F238E27FC236}">
                  <a16:creationId xmlns:a16="http://schemas.microsoft.com/office/drawing/2014/main" id="{23166176-F6AC-4749-8976-C6D810850416}"/>
                </a:ext>
              </a:extLst>
            </p:cNvPr>
            <p:cNvPicPr/>
            <p:nvPr/>
          </p:nvPicPr>
          <p:blipFill>
            <a:blip r:embed="rId3"/>
            <a:stretch>
              <a:fillRect/>
            </a:stretch>
          </p:blipFill>
          <p:spPr>
            <a:xfrm>
              <a:off x="603695" y="79566"/>
              <a:ext cx="1679448" cy="835152"/>
            </a:xfrm>
            <a:prstGeom prst="rect">
              <a:avLst/>
            </a:prstGeom>
          </p:spPr>
        </p:pic>
        <p:sp>
          <p:nvSpPr>
            <p:cNvPr id="10" name="Shape 8870">
              <a:extLst>
                <a:ext uri="{FF2B5EF4-FFF2-40B4-BE49-F238E27FC236}">
                  <a16:creationId xmlns:a16="http://schemas.microsoft.com/office/drawing/2014/main" id="{679F2BF4-00B6-4016-B775-BA85B51667BE}"/>
                </a:ext>
              </a:extLst>
            </p:cNvPr>
            <p:cNvSpPr/>
            <p:nvPr/>
          </p:nvSpPr>
          <p:spPr>
            <a:xfrm>
              <a:off x="2019" y="509969"/>
              <a:ext cx="2741168" cy="138608"/>
            </a:xfrm>
            <a:custGeom>
              <a:avLst/>
              <a:gdLst/>
              <a:ahLst/>
              <a:cxnLst/>
              <a:rect l="0" t="0" r="0" b="0"/>
              <a:pathLst>
                <a:path w="2741168" h="138608">
                  <a:moveTo>
                    <a:pt x="0" y="138608"/>
                  </a:moveTo>
                  <a:lnTo>
                    <a:pt x="2741168" y="138608"/>
                  </a:lnTo>
                  <a:lnTo>
                    <a:pt x="2741168" y="0"/>
                  </a:lnTo>
                  <a:lnTo>
                    <a:pt x="0" y="0"/>
                  </a:lnTo>
                  <a:close/>
                </a:path>
              </a:pathLst>
            </a:custGeom>
            <a:ln w="3810"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1" name="Shape 8873">
              <a:extLst>
                <a:ext uri="{FF2B5EF4-FFF2-40B4-BE49-F238E27FC236}">
                  <a16:creationId xmlns:a16="http://schemas.microsoft.com/office/drawing/2014/main" id="{2B414D04-00B3-4811-8957-DEBC33C42EB2}"/>
                </a:ext>
              </a:extLst>
            </p:cNvPr>
            <p:cNvSpPr/>
            <p:nvPr/>
          </p:nvSpPr>
          <p:spPr>
            <a:xfrm>
              <a:off x="606666" y="509969"/>
              <a:ext cx="48214" cy="138608"/>
            </a:xfrm>
            <a:custGeom>
              <a:avLst/>
              <a:gdLst/>
              <a:ahLst/>
              <a:cxnLst/>
              <a:rect l="0" t="0" r="0" b="0"/>
              <a:pathLst>
                <a:path w="48214" h="138608">
                  <a:moveTo>
                    <a:pt x="0" y="138608"/>
                  </a:moveTo>
                  <a:lnTo>
                    <a:pt x="48214" y="138608"/>
                  </a:lnTo>
                  <a:lnTo>
                    <a:pt x="48214" y="0"/>
                  </a:lnTo>
                  <a:lnTo>
                    <a:pt x="0" y="0"/>
                  </a:lnTo>
                  <a:close/>
                </a:path>
              </a:pathLst>
            </a:custGeom>
            <a:ln w="3810"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2" name="Shape 8876">
              <a:extLst>
                <a:ext uri="{FF2B5EF4-FFF2-40B4-BE49-F238E27FC236}">
                  <a16:creationId xmlns:a16="http://schemas.microsoft.com/office/drawing/2014/main" id="{B1B0D876-3D7D-4171-85F9-B181A4867470}"/>
                </a:ext>
              </a:extLst>
            </p:cNvPr>
            <p:cNvSpPr/>
            <p:nvPr/>
          </p:nvSpPr>
          <p:spPr>
            <a:xfrm>
              <a:off x="2133956" y="509969"/>
              <a:ext cx="47930" cy="138608"/>
            </a:xfrm>
            <a:custGeom>
              <a:avLst/>
              <a:gdLst/>
              <a:ahLst/>
              <a:cxnLst/>
              <a:rect l="0" t="0" r="0" b="0"/>
              <a:pathLst>
                <a:path w="47930" h="138608">
                  <a:moveTo>
                    <a:pt x="0" y="138608"/>
                  </a:moveTo>
                  <a:lnTo>
                    <a:pt x="47930" y="138608"/>
                  </a:lnTo>
                  <a:lnTo>
                    <a:pt x="47930" y="0"/>
                  </a:lnTo>
                  <a:lnTo>
                    <a:pt x="0" y="0"/>
                  </a:lnTo>
                  <a:close/>
                </a:path>
              </a:pathLst>
            </a:custGeom>
            <a:ln w="3810"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3" name="Shape 8879">
              <a:extLst>
                <a:ext uri="{FF2B5EF4-FFF2-40B4-BE49-F238E27FC236}">
                  <a16:creationId xmlns:a16="http://schemas.microsoft.com/office/drawing/2014/main" id="{07165EE5-7B40-4094-8874-32B407C4C571}"/>
                </a:ext>
              </a:extLst>
            </p:cNvPr>
            <p:cNvSpPr/>
            <p:nvPr/>
          </p:nvSpPr>
          <p:spPr>
            <a:xfrm>
              <a:off x="1063536" y="509969"/>
              <a:ext cx="48214" cy="138608"/>
            </a:xfrm>
            <a:custGeom>
              <a:avLst/>
              <a:gdLst/>
              <a:ahLst/>
              <a:cxnLst/>
              <a:rect l="0" t="0" r="0" b="0"/>
              <a:pathLst>
                <a:path w="48214" h="138608">
                  <a:moveTo>
                    <a:pt x="0" y="138608"/>
                  </a:moveTo>
                  <a:lnTo>
                    <a:pt x="48214" y="138608"/>
                  </a:lnTo>
                  <a:lnTo>
                    <a:pt x="48214" y="0"/>
                  </a:lnTo>
                  <a:lnTo>
                    <a:pt x="0" y="0"/>
                  </a:lnTo>
                  <a:close/>
                </a:path>
              </a:pathLst>
            </a:custGeom>
            <a:ln w="3810"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4" name="Shape 8882">
              <a:extLst>
                <a:ext uri="{FF2B5EF4-FFF2-40B4-BE49-F238E27FC236}">
                  <a16:creationId xmlns:a16="http://schemas.microsoft.com/office/drawing/2014/main" id="{53D0B37D-E44D-48DC-B0EB-F52F748A30B3}"/>
                </a:ext>
              </a:extLst>
            </p:cNvPr>
            <p:cNvSpPr/>
            <p:nvPr/>
          </p:nvSpPr>
          <p:spPr>
            <a:xfrm>
              <a:off x="1551686" y="509969"/>
              <a:ext cx="49365" cy="138608"/>
            </a:xfrm>
            <a:custGeom>
              <a:avLst/>
              <a:gdLst/>
              <a:ahLst/>
              <a:cxnLst/>
              <a:rect l="0" t="0" r="0" b="0"/>
              <a:pathLst>
                <a:path w="49365" h="138608">
                  <a:moveTo>
                    <a:pt x="0" y="138608"/>
                  </a:moveTo>
                  <a:lnTo>
                    <a:pt x="49365" y="138608"/>
                  </a:lnTo>
                  <a:lnTo>
                    <a:pt x="49365" y="0"/>
                  </a:lnTo>
                  <a:lnTo>
                    <a:pt x="0" y="0"/>
                  </a:lnTo>
                  <a:close/>
                </a:path>
              </a:pathLst>
            </a:custGeom>
            <a:ln w="3810"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15" name="Shape 8884">
              <a:extLst>
                <a:ext uri="{FF2B5EF4-FFF2-40B4-BE49-F238E27FC236}">
                  <a16:creationId xmlns:a16="http://schemas.microsoft.com/office/drawing/2014/main" id="{A7E4CF60-7CDF-47DB-B4C8-A87D5D2D233B}"/>
                </a:ext>
              </a:extLst>
            </p:cNvPr>
            <p:cNvSpPr/>
            <p:nvPr/>
          </p:nvSpPr>
          <p:spPr>
            <a:xfrm>
              <a:off x="277508" y="537515"/>
              <a:ext cx="66015" cy="76619"/>
            </a:xfrm>
            <a:custGeom>
              <a:avLst/>
              <a:gdLst/>
              <a:ahLst/>
              <a:cxnLst/>
              <a:rect l="0" t="0" r="0" b="0"/>
              <a:pathLst>
                <a:path w="66015" h="76619">
                  <a:moveTo>
                    <a:pt x="37313" y="0"/>
                  </a:moveTo>
                  <a:cubicBezTo>
                    <a:pt x="42482" y="0"/>
                    <a:pt x="47650" y="1435"/>
                    <a:pt x="52819" y="4013"/>
                  </a:cubicBezTo>
                  <a:cubicBezTo>
                    <a:pt x="54534" y="4876"/>
                    <a:pt x="55397" y="5169"/>
                    <a:pt x="56248" y="5169"/>
                  </a:cubicBezTo>
                  <a:cubicBezTo>
                    <a:pt x="57112" y="5169"/>
                    <a:pt x="57976" y="4876"/>
                    <a:pt x="58547" y="4013"/>
                  </a:cubicBezTo>
                  <a:cubicBezTo>
                    <a:pt x="59703" y="3149"/>
                    <a:pt x="60274" y="1727"/>
                    <a:pt x="60566" y="0"/>
                  </a:cubicBezTo>
                  <a:lnTo>
                    <a:pt x="62573" y="0"/>
                  </a:lnTo>
                  <a:lnTo>
                    <a:pt x="64287" y="24968"/>
                  </a:lnTo>
                  <a:lnTo>
                    <a:pt x="62573" y="24968"/>
                  </a:lnTo>
                  <a:cubicBezTo>
                    <a:pt x="60274" y="17500"/>
                    <a:pt x="57112" y="12052"/>
                    <a:pt x="53099" y="8889"/>
                  </a:cubicBezTo>
                  <a:cubicBezTo>
                    <a:pt x="48793" y="5448"/>
                    <a:pt x="43917" y="4013"/>
                    <a:pt x="38176" y="4013"/>
                  </a:cubicBezTo>
                  <a:cubicBezTo>
                    <a:pt x="33299" y="4013"/>
                    <a:pt x="28994" y="5169"/>
                    <a:pt x="24981" y="7734"/>
                  </a:cubicBezTo>
                  <a:cubicBezTo>
                    <a:pt x="20955" y="10033"/>
                    <a:pt x="17805" y="14059"/>
                    <a:pt x="15799" y="19507"/>
                  </a:cubicBezTo>
                  <a:cubicBezTo>
                    <a:pt x="13487" y="24968"/>
                    <a:pt x="12344" y="31559"/>
                    <a:pt x="12344" y="39586"/>
                  </a:cubicBezTo>
                  <a:cubicBezTo>
                    <a:pt x="12344" y="46203"/>
                    <a:pt x="13487" y="51943"/>
                    <a:pt x="15507" y="56820"/>
                  </a:cubicBezTo>
                  <a:cubicBezTo>
                    <a:pt x="17513" y="61684"/>
                    <a:pt x="20663" y="65418"/>
                    <a:pt x="24981" y="67996"/>
                  </a:cubicBezTo>
                  <a:cubicBezTo>
                    <a:pt x="29286" y="70586"/>
                    <a:pt x="34163" y="71730"/>
                    <a:pt x="39611" y="71730"/>
                  </a:cubicBezTo>
                  <a:cubicBezTo>
                    <a:pt x="44488" y="71730"/>
                    <a:pt x="48501" y="70879"/>
                    <a:pt x="52235" y="68872"/>
                  </a:cubicBezTo>
                  <a:cubicBezTo>
                    <a:pt x="55969" y="66865"/>
                    <a:pt x="59995" y="62840"/>
                    <a:pt x="64287" y="56540"/>
                  </a:cubicBezTo>
                  <a:lnTo>
                    <a:pt x="66015" y="57670"/>
                  </a:lnTo>
                  <a:cubicBezTo>
                    <a:pt x="62281" y="64274"/>
                    <a:pt x="57976" y="69152"/>
                    <a:pt x="53099" y="72034"/>
                  </a:cubicBezTo>
                  <a:cubicBezTo>
                    <a:pt x="48222" y="75184"/>
                    <a:pt x="42482" y="76619"/>
                    <a:pt x="35585" y="76619"/>
                  </a:cubicBezTo>
                  <a:cubicBezTo>
                    <a:pt x="23546" y="76619"/>
                    <a:pt x="14072" y="72034"/>
                    <a:pt x="7468" y="63132"/>
                  </a:cubicBezTo>
                  <a:cubicBezTo>
                    <a:pt x="2591" y="56540"/>
                    <a:pt x="0" y="48489"/>
                    <a:pt x="0" y="39319"/>
                  </a:cubicBezTo>
                  <a:cubicBezTo>
                    <a:pt x="0" y="32131"/>
                    <a:pt x="1727" y="25540"/>
                    <a:pt x="4890" y="19215"/>
                  </a:cubicBezTo>
                  <a:cubicBezTo>
                    <a:pt x="8331" y="13195"/>
                    <a:pt x="12637" y="8610"/>
                    <a:pt x="18377" y="5169"/>
                  </a:cubicBezTo>
                  <a:cubicBezTo>
                    <a:pt x="24117" y="1727"/>
                    <a:pt x="30429" y="0"/>
                    <a:pt x="37313"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16" name="Shape 8885">
              <a:extLst>
                <a:ext uri="{FF2B5EF4-FFF2-40B4-BE49-F238E27FC236}">
                  <a16:creationId xmlns:a16="http://schemas.microsoft.com/office/drawing/2014/main" id="{EF4C18FB-95F1-40C7-AC59-06552900AE3D}"/>
                </a:ext>
              </a:extLst>
            </p:cNvPr>
            <p:cNvSpPr/>
            <p:nvPr/>
          </p:nvSpPr>
          <p:spPr>
            <a:xfrm>
              <a:off x="355371" y="579717"/>
              <a:ext cx="18707" cy="48489"/>
            </a:xfrm>
            <a:custGeom>
              <a:avLst/>
              <a:gdLst/>
              <a:ahLst/>
              <a:cxnLst/>
              <a:rect l="0" t="0" r="0" b="0"/>
              <a:pathLst>
                <a:path w="18707" h="48489">
                  <a:moveTo>
                    <a:pt x="11557" y="0"/>
                  </a:moveTo>
                  <a:lnTo>
                    <a:pt x="12713" y="0"/>
                  </a:lnTo>
                  <a:lnTo>
                    <a:pt x="12713" y="40106"/>
                  </a:lnTo>
                  <a:cubicBezTo>
                    <a:pt x="12713" y="42761"/>
                    <a:pt x="12827" y="44424"/>
                    <a:pt x="13056" y="45085"/>
                  </a:cubicBezTo>
                  <a:lnTo>
                    <a:pt x="14427" y="46596"/>
                  </a:lnTo>
                  <a:cubicBezTo>
                    <a:pt x="15138" y="46939"/>
                    <a:pt x="16561" y="47142"/>
                    <a:pt x="18707" y="47180"/>
                  </a:cubicBezTo>
                  <a:lnTo>
                    <a:pt x="18707" y="48489"/>
                  </a:lnTo>
                  <a:lnTo>
                    <a:pt x="838" y="48489"/>
                  </a:lnTo>
                  <a:lnTo>
                    <a:pt x="838" y="47180"/>
                  </a:lnTo>
                  <a:cubicBezTo>
                    <a:pt x="3086" y="47142"/>
                    <a:pt x="4534" y="46939"/>
                    <a:pt x="5182" y="46609"/>
                  </a:cubicBezTo>
                  <a:lnTo>
                    <a:pt x="6553" y="45250"/>
                  </a:lnTo>
                  <a:cubicBezTo>
                    <a:pt x="6807" y="44665"/>
                    <a:pt x="6934" y="42964"/>
                    <a:pt x="6934" y="40106"/>
                  </a:cubicBezTo>
                  <a:lnTo>
                    <a:pt x="6934" y="14477"/>
                  </a:lnTo>
                  <a:cubicBezTo>
                    <a:pt x="6934" y="10998"/>
                    <a:pt x="6820" y="8801"/>
                    <a:pt x="6591" y="7810"/>
                  </a:cubicBezTo>
                  <a:lnTo>
                    <a:pt x="5690" y="6159"/>
                  </a:lnTo>
                  <a:lnTo>
                    <a:pt x="4128" y="5626"/>
                  </a:lnTo>
                  <a:cubicBezTo>
                    <a:pt x="3264" y="5626"/>
                    <a:pt x="2070" y="6007"/>
                    <a:pt x="521" y="6718"/>
                  </a:cubicBezTo>
                  <a:lnTo>
                    <a:pt x="0" y="5626"/>
                  </a:lnTo>
                  <a:lnTo>
                    <a:pt x="11557" y="0"/>
                  </a:lnTo>
                  <a:close/>
                </a:path>
              </a:pathLst>
            </a:custGeom>
            <a:ln w="0" cap="flat">
              <a:miter lim="127000"/>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17" name="Shape 8886">
              <a:extLst>
                <a:ext uri="{FF2B5EF4-FFF2-40B4-BE49-F238E27FC236}">
                  <a16:creationId xmlns:a16="http://schemas.microsoft.com/office/drawing/2014/main" id="{078F1114-1826-41FB-A8CD-CC0D411E87F8}"/>
                </a:ext>
              </a:extLst>
            </p:cNvPr>
            <p:cNvSpPr/>
            <p:nvPr/>
          </p:nvSpPr>
          <p:spPr>
            <a:xfrm>
              <a:off x="799529" y="536943"/>
              <a:ext cx="66002" cy="76340"/>
            </a:xfrm>
            <a:custGeom>
              <a:avLst/>
              <a:gdLst/>
              <a:ahLst/>
              <a:cxnLst/>
              <a:rect l="0" t="0" r="0" b="0"/>
              <a:pathLst>
                <a:path w="66002" h="76340">
                  <a:moveTo>
                    <a:pt x="37300" y="0"/>
                  </a:moveTo>
                  <a:cubicBezTo>
                    <a:pt x="42748" y="0"/>
                    <a:pt x="47917" y="1156"/>
                    <a:pt x="53086" y="3721"/>
                  </a:cubicBezTo>
                  <a:cubicBezTo>
                    <a:pt x="54521" y="4585"/>
                    <a:pt x="55664" y="5156"/>
                    <a:pt x="56248" y="5156"/>
                  </a:cubicBezTo>
                  <a:cubicBezTo>
                    <a:pt x="57099" y="5156"/>
                    <a:pt x="57963" y="4585"/>
                    <a:pt x="58826" y="4001"/>
                  </a:cubicBezTo>
                  <a:cubicBezTo>
                    <a:pt x="59677" y="3150"/>
                    <a:pt x="60262" y="1715"/>
                    <a:pt x="60833" y="0"/>
                  </a:cubicBezTo>
                  <a:lnTo>
                    <a:pt x="62560" y="0"/>
                  </a:lnTo>
                  <a:lnTo>
                    <a:pt x="64275" y="24968"/>
                  </a:lnTo>
                  <a:lnTo>
                    <a:pt x="62560" y="24968"/>
                  </a:lnTo>
                  <a:cubicBezTo>
                    <a:pt x="60554" y="17501"/>
                    <a:pt x="57099" y="12040"/>
                    <a:pt x="53086" y="8890"/>
                  </a:cubicBezTo>
                  <a:cubicBezTo>
                    <a:pt x="49073" y="5449"/>
                    <a:pt x="43904" y="3721"/>
                    <a:pt x="38164" y="3721"/>
                  </a:cubicBezTo>
                  <a:cubicBezTo>
                    <a:pt x="33287" y="3721"/>
                    <a:pt x="28981" y="5156"/>
                    <a:pt x="24968" y="7455"/>
                  </a:cubicBezTo>
                  <a:cubicBezTo>
                    <a:pt x="21234" y="10033"/>
                    <a:pt x="18072" y="14046"/>
                    <a:pt x="15773" y="19228"/>
                  </a:cubicBezTo>
                  <a:cubicBezTo>
                    <a:pt x="13475" y="24664"/>
                    <a:pt x="12344" y="31560"/>
                    <a:pt x="12344" y="39307"/>
                  </a:cubicBezTo>
                  <a:cubicBezTo>
                    <a:pt x="12344" y="46203"/>
                    <a:pt x="13475" y="51943"/>
                    <a:pt x="15481" y="56528"/>
                  </a:cubicBezTo>
                  <a:cubicBezTo>
                    <a:pt x="17793" y="61405"/>
                    <a:pt x="20942" y="65139"/>
                    <a:pt x="25260" y="67729"/>
                  </a:cubicBezTo>
                  <a:cubicBezTo>
                    <a:pt x="29553" y="70307"/>
                    <a:pt x="34442" y="71743"/>
                    <a:pt x="39891" y="71743"/>
                  </a:cubicBezTo>
                  <a:cubicBezTo>
                    <a:pt x="44475" y="71743"/>
                    <a:pt x="48793" y="70600"/>
                    <a:pt x="52222" y="68568"/>
                  </a:cubicBezTo>
                  <a:cubicBezTo>
                    <a:pt x="55956" y="66573"/>
                    <a:pt x="59982" y="62561"/>
                    <a:pt x="64275" y="56528"/>
                  </a:cubicBezTo>
                  <a:lnTo>
                    <a:pt x="66002" y="57671"/>
                  </a:lnTo>
                  <a:cubicBezTo>
                    <a:pt x="62281" y="64275"/>
                    <a:pt x="57963" y="68873"/>
                    <a:pt x="53086" y="72022"/>
                  </a:cubicBezTo>
                  <a:cubicBezTo>
                    <a:pt x="48209" y="74892"/>
                    <a:pt x="42469" y="76340"/>
                    <a:pt x="35865" y="76340"/>
                  </a:cubicBezTo>
                  <a:cubicBezTo>
                    <a:pt x="23533" y="76340"/>
                    <a:pt x="14351" y="72022"/>
                    <a:pt x="7455" y="62840"/>
                  </a:cubicBezTo>
                  <a:cubicBezTo>
                    <a:pt x="2591" y="56236"/>
                    <a:pt x="0" y="48489"/>
                    <a:pt x="0" y="39307"/>
                  </a:cubicBezTo>
                  <a:cubicBezTo>
                    <a:pt x="0" y="32131"/>
                    <a:pt x="1715" y="25248"/>
                    <a:pt x="5156" y="19228"/>
                  </a:cubicBezTo>
                  <a:cubicBezTo>
                    <a:pt x="8331" y="13195"/>
                    <a:pt x="12916" y="8306"/>
                    <a:pt x="18644" y="4877"/>
                  </a:cubicBezTo>
                  <a:cubicBezTo>
                    <a:pt x="24384" y="1715"/>
                    <a:pt x="30417" y="0"/>
                    <a:pt x="3730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18" name="Shape 8887">
              <a:extLst>
                <a:ext uri="{FF2B5EF4-FFF2-40B4-BE49-F238E27FC236}">
                  <a16:creationId xmlns:a16="http://schemas.microsoft.com/office/drawing/2014/main" id="{89C62D91-D31C-4ACF-B9AF-4CB6216511AA}"/>
                </a:ext>
              </a:extLst>
            </p:cNvPr>
            <p:cNvSpPr/>
            <p:nvPr/>
          </p:nvSpPr>
          <p:spPr>
            <a:xfrm>
              <a:off x="870801" y="578854"/>
              <a:ext cx="31344" cy="48475"/>
            </a:xfrm>
            <a:custGeom>
              <a:avLst/>
              <a:gdLst/>
              <a:ahLst/>
              <a:cxnLst/>
              <a:rect l="0" t="0" r="0" b="0"/>
              <a:pathLst>
                <a:path w="31344" h="48475">
                  <a:moveTo>
                    <a:pt x="14923" y="0"/>
                  </a:moveTo>
                  <a:cubicBezTo>
                    <a:pt x="18771" y="0"/>
                    <a:pt x="21984" y="1232"/>
                    <a:pt x="24575" y="3721"/>
                  </a:cubicBezTo>
                  <a:cubicBezTo>
                    <a:pt x="27153" y="6197"/>
                    <a:pt x="28448" y="9118"/>
                    <a:pt x="28448" y="12471"/>
                  </a:cubicBezTo>
                  <a:cubicBezTo>
                    <a:pt x="28448" y="14884"/>
                    <a:pt x="27876" y="17284"/>
                    <a:pt x="26759" y="19697"/>
                  </a:cubicBezTo>
                  <a:cubicBezTo>
                    <a:pt x="25032" y="23469"/>
                    <a:pt x="22225" y="27483"/>
                    <a:pt x="18351" y="31711"/>
                  </a:cubicBezTo>
                  <a:cubicBezTo>
                    <a:pt x="12535" y="38061"/>
                    <a:pt x="8903" y="41897"/>
                    <a:pt x="7455" y="43193"/>
                  </a:cubicBezTo>
                  <a:lnTo>
                    <a:pt x="19850" y="43193"/>
                  </a:lnTo>
                  <a:cubicBezTo>
                    <a:pt x="22377" y="43193"/>
                    <a:pt x="24155" y="43104"/>
                    <a:pt x="25159" y="42913"/>
                  </a:cubicBezTo>
                  <a:cubicBezTo>
                    <a:pt x="26175" y="42722"/>
                    <a:pt x="27102" y="42354"/>
                    <a:pt x="27915" y="41783"/>
                  </a:cubicBezTo>
                  <a:cubicBezTo>
                    <a:pt x="28727" y="41198"/>
                    <a:pt x="29451" y="40398"/>
                    <a:pt x="30048" y="39332"/>
                  </a:cubicBezTo>
                  <a:lnTo>
                    <a:pt x="31344" y="39332"/>
                  </a:lnTo>
                  <a:lnTo>
                    <a:pt x="28029" y="48475"/>
                  </a:lnTo>
                  <a:lnTo>
                    <a:pt x="0" y="48475"/>
                  </a:lnTo>
                  <a:lnTo>
                    <a:pt x="0" y="47193"/>
                  </a:lnTo>
                  <a:cubicBezTo>
                    <a:pt x="8242" y="39662"/>
                    <a:pt x="14046" y="33515"/>
                    <a:pt x="17412" y="28753"/>
                  </a:cubicBezTo>
                  <a:cubicBezTo>
                    <a:pt x="20765" y="23990"/>
                    <a:pt x="22454" y="19647"/>
                    <a:pt x="22454" y="15697"/>
                  </a:cubicBezTo>
                  <a:cubicBezTo>
                    <a:pt x="22454" y="12687"/>
                    <a:pt x="21526" y="10198"/>
                    <a:pt x="19685" y="8268"/>
                  </a:cubicBezTo>
                  <a:cubicBezTo>
                    <a:pt x="17844" y="6337"/>
                    <a:pt x="15634" y="5359"/>
                    <a:pt x="13056" y="5359"/>
                  </a:cubicBezTo>
                  <a:cubicBezTo>
                    <a:pt x="10732" y="5359"/>
                    <a:pt x="8636" y="6032"/>
                    <a:pt x="6769" y="7417"/>
                  </a:cubicBezTo>
                  <a:cubicBezTo>
                    <a:pt x="4915" y="8775"/>
                    <a:pt x="3543" y="10782"/>
                    <a:pt x="2667" y="13411"/>
                  </a:cubicBezTo>
                  <a:lnTo>
                    <a:pt x="1359" y="13411"/>
                  </a:lnTo>
                  <a:cubicBezTo>
                    <a:pt x="1943" y="9106"/>
                    <a:pt x="3454" y="5778"/>
                    <a:pt x="5867" y="3466"/>
                  </a:cubicBezTo>
                  <a:cubicBezTo>
                    <a:pt x="8280" y="1168"/>
                    <a:pt x="11303" y="0"/>
                    <a:pt x="14923" y="0"/>
                  </a:cubicBezTo>
                  <a:close/>
                </a:path>
              </a:pathLst>
            </a:custGeom>
            <a:ln w="0" cap="flat">
              <a:miter lim="127000"/>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19" name="Shape 8888">
              <a:extLst>
                <a:ext uri="{FF2B5EF4-FFF2-40B4-BE49-F238E27FC236}">
                  <a16:creationId xmlns:a16="http://schemas.microsoft.com/office/drawing/2014/main" id="{3032574E-4867-4A07-8217-064F9080D96B}"/>
                </a:ext>
              </a:extLst>
            </p:cNvPr>
            <p:cNvSpPr/>
            <p:nvPr/>
          </p:nvSpPr>
          <p:spPr>
            <a:xfrm>
              <a:off x="2433447" y="567182"/>
              <a:ext cx="17132" cy="17576"/>
            </a:xfrm>
            <a:custGeom>
              <a:avLst/>
              <a:gdLst/>
              <a:ahLst/>
              <a:cxnLst/>
              <a:rect l="0" t="0" r="0" b="0"/>
              <a:pathLst>
                <a:path w="17132" h="17576">
                  <a:moveTo>
                    <a:pt x="4305" y="1765"/>
                  </a:moveTo>
                  <a:cubicBezTo>
                    <a:pt x="7201" y="0"/>
                    <a:pt x="10058" y="114"/>
                    <a:pt x="12928" y="1994"/>
                  </a:cubicBezTo>
                  <a:cubicBezTo>
                    <a:pt x="15799" y="3873"/>
                    <a:pt x="17132" y="6414"/>
                    <a:pt x="16904" y="9499"/>
                  </a:cubicBezTo>
                  <a:cubicBezTo>
                    <a:pt x="16573" y="12700"/>
                    <a:pt x="15037" y="14922"/>
                    <a:pt x="12382" y="16230"/>
                  </a:cubicBezTo>
                  <a:cubicBezTo>
                    <a:pt x="9614" y="17576"/>
                    <a:pt x="6858" y="17463"/>
                    <a:pt x="4102" y="16027"/>
                  </a:cubicBezTo>
                  <a:cubicBezTo>
                    <a:pt x="1448" y="14580"/>
                    <a:pt x="0" y="12268"/>
                    <a:pt x="0" y="9169"/>
                  </a:cubicBezTo>
                  <a:cubicBezTo>
                    <a:pt x="0" y="5969"/>
                    <a:pt x="1448" y="3530"/>
                    <a:pt x="4305" y="1765"/>
                  </a:cubicBezTo>
                  <a:close/>
                </a:path>
              </a:pathLst>
            </a:custGeom>
            <a:ln w="0" cap="flat">
              <a:miter lim="127000"/>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20" name="Shape 8889">
              <a:extLst>
                <a:ext uri="{FF2B5EF4-FFF2-40B4-BE49-F238E27FC236}">
                  <a16:creationId xmlns:a16="http://schemas.microsoft.com/office/drawing/2014/main" id="{0E982CFE-E79F-495B-81E9-23898518B4AB}"/>
                </a:ext>
              </a:extLst>
            </p:cNvPr>
            <p:cNvSpPr/>
            <p:nvPr/>
          </p:nvSpPr>
          <p:spPr>
            <a:xfrm>
              <a:off x="2398103" y="567182"/>
              <a:ext cx="17132" cy="17576"/>
            </a:xfrm>
            <a:custGeom>
              <a:avLst/>
              <a:gdLst/>
              <a:ahLst/>
              <a:cxnLst/>
              <a:rect l="0" t="0" r="0" b="0"/>
              <a:pathLst>
                <a:path w="17132" h="17576">
                  <a:moveTo>
                    <a:pt x="4305" y="1765"/>
                  </a:moveTo>
                  <a:cubicBezTo>
                    <a:pt x="7176" y="0"/>
                    <a:pt x="10058" y="114"/>
                    <a:pt x="12929" y="1994"/>
                  </a:cubicBezTo>
                  <a:cubicBezTo>
                    <a:pt x="15799" y="3873"/>
                    <a:pt x="17132" y="6414"/>
                    <a:pt x="16789" y="9499"/>
                  </a:cubicBezTo>
                  <a:cubicBezTo>
                    <a:pt x="16574" y="12700"/>
                    <a:pt x="15037" y="14922"/>
                    <a:pt x="12268" y="16230"/>
                  </a:cubicBezTo>
                  <a:cubicBezTo>
                    <a:pt x="9500" y="17576"/>
                    <a:pt x="6845" y="17463"/>
                    <a:pt x="4089" y="16027"/>
                  </a:cubicBezTo>
                  <a:cubicBezTo>
                    <a:pt x="1333" y="14580"/>
                    <a:pt x="0" y="12268"/>
                    <a:pt x="0" y="9169"/>
                  </a:cubicBezTo>
                  <a:cubicBezTo>
                    <a:pt x="0" y="5969"/>
                    <a:pt x="1435" y="3530"/>
                    <a:pt x="4305" y="1765"/>
                  </a:cubicBezTo>
                  <a:close/>
                </a:path>
              </a:pathLst>
            </a:custGeom>
            <a:ln w="0" cap="flat">
              <a:miter lim="127000"/>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21" name="Shape 8890">
              <a:extLst>
                <a:ext uri="{FF2B5EF4-FFF2-40B4-BE49-F238E27FC236}">
                  <a16:creationId xmlns:a16="http://schemas.microsoft.com/office/drawing/2014/main" id="{B5BE0C4F-BFF6-4B16-8DF1-386A9564D6BE}"/>
                </a:ext>
              </a:extLst>
            </p:cNvPr>
            <p:cNvSpPr/>
            <p:nvPr/>
          </p:nvSpPr>
          <p:spPr>
            <a:xfrm>
              <a:off x="2362746" y="567182"/>
              <a:ext cx="17132" cy="17576"/>
            </a:xfrm>
            <a:custGeom>
              <a:avLst/>
              <a:gdLst/>
              <a:ahLst/>
              <a:cxnLst/>
              <a:rect l="0" t="0" r="0" b="0"/>
              <a:pathLst>
                <a:path w="17132" h="17576">
                  <a:moveTo>
                    <a:pt x="4318" y="1765"/>
                  </a:moveTo>
                  <a:cubicBezTo>
                    <a:pt x="7188" y="0"/>
                    <a:pt x="10058" y="114"/>
                    <a:pt x="12928" y="1994"/>
                  </a:cubicBezTo>
                  <a:cubicBezTo>
                    <a:pt x="15811" y="3873"/>
                    <a:pt x="17132" y="6414"/>
                    <a:pt x="16789" y="9499"/>
                  </a:cubicBezTo>
                  <a:cubicBezTo>
                    <a:pt x="16472" y="12700"/>
                    <a:pt x="15024" y="14922"/>
                    <a:pt x="12281" y="16230"/>
                  </a:cubicBezTo>
                  <a:cubicBezTo>
                    <a:pt x="9500" y="17576"/>
                    <a:pt x="6744" y="17463"/>
                    <a:pt x="4089" y="16027"/>
                  </a:cubicBezTo>
                  <a:cubicBezTo>
                    <a:pt x="1333" y="14580"/>
                    <a:pt x="0" y="12268"/>
                    <a:pt x="0" y="9169"/>
                  </a:cubicBezTo>
                  <a:cubicBezTo>
                    <a:pt x="0" y="5969"/>
                    <a:pt x="1435" y="3530"/>
                    <a:pt x="4318" y="1765"/>
                  </a:cubicBezTo>
                  <a:close/>
                </a:path>
              </a:pathLst>
            </a:custGeom>
            <a:ln w="0" cap="flat">
              <a:miter lim="127000"/>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22" name="Shape 8891">
              <a:extLst>
                <a:ext uri="{FF2B5EF4-FFF2-40B4-BE49-F238E27FC236}">
                  <a16:creationId xmlns:a16="http://schemas.microsoft.com/office/drawing/2014/main" id="{741B1C5A-D9C9-4028-9F7B-66C77D0B84FC}"/>
                </a:ext>
              </a:extLst>
            </p:cNvPr>
            <p:cNvSpPr/>
            <p:nvPr/>
          </p:nvSpPr>
          <p:spPr>
            <a:xfrm>
              <a:off x="2322970" y="567182"/>
              <a:ext cx="17120" cy="17576"/>
            </a:xfrm>
            <a:custGeom>
              <a:avLst/>
              <a:gdLst/>
              <a:ahLst/>
              <a:cxnLst/>
              <a:rect l="0" t="0" r="0" b="0"/>
              <a:pathLst>
                <a:path w="17120" h="17576">
                  <a:moveTo>
                    <a:pt x="4318" y="1765"/>
                  </a:moveTo>
                  <a:cubicBezTo>
                    <a:pt x="7176" y="0"/>
                    <a:pt x="10046" y="114"/>
                    <a:pt x="12929" y="1994"/>
                  </a:cubicBezTo>
                  <a:cubicBezTo>
                    <a:pt x="15799" y="3873"/>
                    <a:pt x="17120" y="6414"/>
                    <a:pt x="16904" y="9499"/>
                  </a:cubicBezTo>
                  <a:cubicBezTo>
                    <a:pt x="16574" y="12700"/>
                    <a:pt x="15024" y="14922"/>
                    <a:pt x="12370" y="16230"/>
                  </a:cubicBezTo>
                  <a:cubicBezTo>
                    <a:pt x="9614" y="17576"/>
                    <a:pt x="6845" y="17463"/>
                    <a:pt x="4077" y="16027"/>
                  </a:cubicBezTo>
                  <a:cubicBezTo>
                    <a:pt x="1422" y="14580"/>
                    <a:pt x="0" y="12268"/>
                    <a:pt x="0" y="9169"/>
                  </a:cubicBezTo>
                  <a:cubicBezTo>
                    <a:pt x="0" y="5969"/>
                    <a:pt x="1422" y="3530"/>
                    <a:pt x="4318" y="1765"/>
                  </a:cubicBezTo>
                  <a:close/>
                </a:path>
              </a:pathLst>
            </a:custGeom>
            <a:ln w="0" cap="flat">
              <a:miter lim="127000"/>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23" name="Shape 8892">
              <a:extLst>
                <a:ext uri="{FF2B5EF4-FFF2-40B4-BE49-F238E27FC236}">
                  <a16:creationId xmlns:a16="http://schemas.microsoft.com/office/drawing/2014/main" id="{9F422FB5-46FC-4AD1-95F2-1B4CD7604181}"/>
                </a:ext>
              </a:extLst>
            </p:cNvPr>
            <p:cNvSpPr/>
            <p:nvPr/>
          </p:nvSpPr>
          <p:spPr>
            <a:xfrm>
              <a:off x="2287626" y="567182"/>
              <a:ext cx="17107" cy="17576"/>
            </a:xfrm>
            <a:custGeom>
              <a:avLst/>
              <a:gdLst/>
              <a:ahLst/>
              <a:cxnLst/>
              <a:rect l="0" t="0" r="0" b="0"/>
              <a:pathLst>
                <a:path w="17107" h="17576">
                  <a:moveTo>
                    <a:pt x="4305" y="1765"/>
                  </a:moveTo>
                  <a:cubicBezTo>
                    <a:pt x="7176" y="0"/>
                    <a:pt x="10046" y="114"/>
                    <a:pt x="12916" y="1994"/>
                  </a:cubicBezTo>
                  <a:cubicBezTo>
                    <a:pt x="15786" y="3873"/>
                    <a:pt x="17107" y="6414"/>
                    <a:pt x="16777" y="9499"/>
                  </a:cubicBezTo>
                  <a:cubicBezTo>
                    <a:pt x="16574" y="12700"/>
                    <a:pt x="15011" y="14922"/>
                    <a:pt x="12256" y="16230"/>
                  </a:cubicBezTo>
                  <a:cubicBezTo>
                    <a:pt x="9500" y="17576"/>
                    <a:pt x="6845" y="17463"/>
                    <a:pt x="4077" y="16027"/>
                  </a:cubicBezTo>
                  <a:cubicBezTo>
                    <a:pt x="1308" y="14580"/>
                    <a:pt x="0" y="12268"/>
                    <a:pt x="0" y="9169"/>
                  </a:cubicBezTo>
                  <a:cubicBezTo>
                    <a:pt x="0" y="5969"/>
                    <a:pt x="1422" y="3530"/>
                    <a:pt x="4305" y="1765"/>
                  </a:cubicBezTo>
                  <a:close/>
                </a:path>
              </a:pathLst>
            </a:custGeom>
            <a:ln w="0" cap="flat">
              <a:miter lim="127000"/>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24" name="Shape 8893">
              <a:extLst>
                <a:ext uri="{FF2B5EF4-FFF2-40B4-BE49-F238E27FC236}">
                  <a16:creationId xmlns:a16="http://schemas.microsoft.com/office/drawing/2014/main" id="{410D6277-409F-40C6-A9B0-F4F696B32621}"/>
                </a:ext>
              </a:extLst>
            </p:cNvPr>
            <p:cNvSpPr/>
            <p:nvPr/>
          </p:nvSpPr>
          <p:spPr>
            <a:xfrm>
              <a:off x="2252269" y="567182"/>
              <a:ext cx="17120" cy="17576"/>
            </a:xfrm>
            <a:custGeom>
              <a:avLst/>
              <a:gdLst/>
              <a:ahLst/>
              <a:cxnLst/>
              <a:rect l="0" t="0" r="0" b="0"/>
              <a:pathLst>
                <a:path w="17120" h="17576">
                  <a:moveTo>
                    <a:pt x="4305" y="1765"/>
                  </a:moveTo>
                  <a:cubicBezTo>
                    <a:pt x="7176" y="0"/>
                    <a:pt x="10046" y="114"/>
                    <a:pt x="12929" y="1994"/>
                  </a:cubicBezTo>
                  <a:cubicBezTo>
                    <a:pt x="15799" y="3873"/>
                    <a:pt x="17120" y="6414"/>
                    <a:pt x="16789" y="9499"/>
                  </a:cubicBezTo>
                  <a:cubicBezTo>
                    <a:pt x="16472" y="12700"/>
                    <a:pt x="15024" y="14922"/>
                    <a:pt x="12255" y="16230"/>
                  </a:cubicBezTo>
                  <a:cubicBezTo>
                    <a:pt x="9500" y="17576"/>
                    <a:pt x="6744" y="17463"/>
                    <a:pt x="4089" y="16027"/>
                  </a:cubicBezTo>
                  <a:cubicBezTo>
                    <a:pt x="1321" y="14580"/>
                    <a:pt x="0" y="12268"/>
                    <a:pt x="0" y="9169"/>
                  </a:cubicBezTo>
                  <a:cubicBezTo>
                    <a:pt x="0" y="5969"/>
                    <a:pt x="1435" y="3530"/>
                    <a:pt x="4305" y="1765"/>
                  </a:cubicBezTo>
                  <a:close/>
                </a:path>
              </a:pathLst>
            </a:custGeom>
            <a:ln w="0" cap="flat">
              <a:miter lim="127000"/>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25" name="Shape 8894">
              <a:extLst>
                <a:ext uri="{FF2B5EF4-FFF2-40B4-BE49-F238E27FC236}">
                  <a16:creationId xmlns:a16="http://schemas.microsoft.com/office/drawing/2014/main" id="{4A059FE6-7AFD-4453-9716-B79C1B9C8D15}"/>
                </a:ext>
              </a:extLst>
            </p:cNvPr>
            <p:cNvSpPr/>
            <p:nvPr/>
          </p:nvSpPr>
          <p:spPr>
            <a:xfrm>
              <a:off x="1314069" y="536360"/>
              <a:ext cx="65710" cy="76340"/>
            </a:xfrm>
            <a:custGeom>
              <a:avLst/>
              <a:gdLst/>
              <a:ahLst/>
              <a:cxnLst/>
              <a:rect l="0" t="0" r="0" b="0"/>
              <a:pathLst>
                <a:path w="65710" h="76340">
                  <a:moveTo>
                    <a:pt x="37008" y="0"/>
                  </a:moveTo>
                  <a:cubicBezTo>
                    <a:pt x="42469" y="0"/>
                    <a:pt x="47638" y="1156"/>
                    <a:pt x="52806" y="3734"/>
                  </a:cubicBezTo>
                  <a:cubicBezTo>
                    <a:pt x="54242" y="4597"/>
                    <a:pt x="55385" y="5169"/>
                    <a:pt x="55969" y="5169"/>
                  </a:cubicBezTo>
                  <a:cubicBezTo>
                    <a:pt x="56820" y="5169"/>
                    <a:pt x="57683" y="4597"/>
                    <a:pt x="58534" y="4039"/>
                  </a:cubicBezTo>
                  <a:cubicBezTo>
                    <a:pt x="59398" y="3162"/>
                    <a:pt x="60274" y="1739"/>
                    <a:pt x="60553" y="0"/>
                  </a:cubicBezTo>
                  <a:lnTo>
                    <a:pt x="62268" y="0"/>
                  </a:lnTo>
                  <a:lnTo>
                    <a:pt x="64008" y="24981"/>
                  </a:lnTo>
                  <a:lnTo>
                    <a:pt x="62268" y="24981"/>
                  </a:lnTo>
                  <a:cubicBezTo>
                    <a:pt x="60274" y="17526"/>
                    <a:pt x="57112" y="12065"/>
                    <a:pt x="52806" y="8623"/>
                  </a:cubicBezTo>
                  <a:cubicBezTo>
                    <a:pt x="48781" y="5461"/>
                    <a:pt x="43624" y="3734"/>
                    <a:pt x="37884" y="3734"/>
                  </a:cubicBezTo>
                  <a:cubicBezTo>
                    <a:pt x="32994" y="3734"/>
                    <a:pt x="28689" y="5169"/>
                    <a:pt x="24676" y="7468"/>
                  </a:cubicBezTo>
                  <a:cubicBezTo>
                    <a:pt x="20955" y="10045"/>
                    <a:pt x="17793" y="14084"/>
                    <a:pt x="15494" y="19240"/>
                  </a:cubicBezTo>
                  <a:cubicBezTo>
                    <a:pt x="13195" y="24688"/>
                    <a:pt x="12052" y="31559"/>
                    <a:pt x="12052" y="39332"/>
                  </a:cubicBezTo>
                  <a:cubicBezTo>
                    <a:pt x="12052" y="46215"/>
                    <a:pt x="13195" y="51956"/>
                    <a:pt x="15215" y="56553"/>
                  </a:cubicBezTo>
                  <a:cubicBezTo>
                    <a:pt x="17513" y="61417"/>
                    <a:pt x="20663" y="65151"/>
                    <a:pt x="24968" y="67742"/>
                  </a:cubicBezTo>
                  <a:cubicBezTo>
                    <a:pt x="29261" y="70307"/>
                    <a:pt x="34150" y="71742"/>
                    <a:pt x="39599" y="71742"/>
                  </a:cubicBezTo>
                  <a:cubicBezTo>
                    <a:pt x="44196" y="71742"/>
                    <a:pt x="48501" y="70599"/>
                    <a:pt x="52235" y="68605"/>
                  </a:cubicBezTo>
                  <a:cubicBezTo>
                    <a:pt x="55664" y="66586"/>
                    <a:pt x="59690" y="62573"/>
                    <a:pt x="64008" y="56553"/>
                  </a:cubicBezTo>
                  <a:lnTo>
                    <a:pt x="65710" y="57696"/>
                  </a:lnTo>
                  <a:cubicBezTo>
                    <a:pt x="61976" y="64300"/>
                    <a:pt x="57683" y="68885"/>
                    <a:pt x="52806" y="72047"/>
                  </a:cubicBezTo>
                  <a:cubicBezTo>
                    <a:pt x="47917" y="74917"/>
                    <a:pt x="42177" y="76340"/>
                    <a:pt x="35585" y="76340"/>
                  </a:cubicBezTo>
                  <a:cubicBezTo>
                    <a:pt x="23241" y="76340"/>
                    <a:pt x="14059" y="72047"/>
                    <a:pt x="7176" y="62852"/>
                  </a:cubicBezTo>
                  <a:cubicBezTo>
                    <a:pt x="2299" y="56261"/>
                    <a:pt x="0" y="48501"/>
                    <a:pt x="0" y="39332"/>
                  </a:cubicBezTo>
                  <a:cubicBezTo>
                    <a:pt x="0" y="32144"/>
                    <a:pt x="1435" y="25260"/>
                    <a:pt x="4877" y="19240"/>
                  </a:cubicBezTo>
                  <a:cubicBezTo>
                    <a:pt x="8039" y="13208"/>
                    <a:pt x="12624" y="8331"/>
                    <a:pt x="18364" y="4890"/>
                  </a:cubicBezTo>
                  <a:cubicBezTo>
                    <a:pt x="24105" y="1739"/>
                    <a:pt x="30416" y="0"/>
                    <a:pt x="37008"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26" name="Shape 8895">
              <a:extLst>
                <a:ext uri="{FF2B5EF4-FFF2-40B4-BE49-F238E27FC236}">
                  <a16:creationId xmlns:a16="http://schemas.microsoft.com/office/drawing/2014/main" id="{962229BC-ADA3-4199-A122-EF8B5C10B6A9}"/>
                </a:ext>
              </a:extLst>
            </p:cNvPr>
            <p:cNvSpPr/>
            <p:nvPr/>
          </p:nvSpPr>
          <p:spPr>
            <a:xfrm>
              <a:off x="1386421" y="578282"/>
              <a:ext cx="27013" cy="49327"/>
            </a:xfrm>
            <a:custGeom>
              <a:avLst/>
              <a:gdLst/>
              <a:ahLst/>
              <a:cxnLst/>
              <a:rect l="0" t="0" r="0" b="0"/>
              <a:pathLst>
                <a:path w="27013" h="49327">
                  <a:moveTo>
                    <a:pt x="13589" y="0"/>
                  </a:moveTo>
                  <a:cubicBezTo>
                    <a:pt x="17399" y="0"/>
                    <a:pt x="20320" y="1245"/>
                    <a:pt x="22365" y="3721"/>
                  </a:cubicBezTo>
                  <a:cubicBezTo>
                    <a:pt x="23901" y="5550"/>
                    <a:pt x="24663" y="7531"/>
                    <a:pt x="24663" y="9640"/>
                  </a:cubicBezTo>
                  <a:cubicBezTo>
                    <a:pt x="24663" y="13094"/>
                    <a:pt x="22492" y="16663"/>
                    <a:pt x="18148" y="20345"/>
                  </a:cubicBezTo>
                  <a:cubicBezTo>
                    <a:pt x="21069" y="21501"/>
                    <a:pt x="23279" y="23127"/>
                    <a:pt x="24765" y="25260"/>
                  </a:cubicBezTo>
                  <a:cubicBezTo>
                    <a:pt x="26251" y="27381"/>
                    <a:pt x="27013" y="29883"/>
                    <a:pt x="27013" y="32754"/>
                  </a:cubicBezTo>
                  <a:cubicBezTo>
                    <a:pt x="27013" y="36856"/>
                    <a:pt x="25692" y="40437"/>
                    <a:pt x="23076" y="43447"/>
                  </a:cubicBezTo>
                  <a:cubicBezTo>
                    <a:pt x="19685" y="47358"/>
                    <a:pt x="14732" y="49327"/>
                    <a:pt x="8268" y="49327"/>
                  </a:cubicBezTo>
                  <a:cubicBezTo>
                    <a:pt x="5067" y="49327"/>
                    <a:pt x="2883" y="48920"/>
                    <a:pt x="1740" y="48133"/>
                  </a:cubicBezTo>
                  <a:cubicBezTo>
                    <a:pt x="584" y="47333"/>
                    <a:pt x="0" y="46495"/>
                    <a:pt x="0" y="45580"/>
                  </a:cubicBezTo>
                  <a:lnTo>
                    <a:pt x="826" y="43790"/>
                  </a:lnTo>
                  <a:lnTo>
                    <a:pt x="2819" y="43028"/>
                  </a:lnTo>
                  <a:lnTo>
                    <a:pt x="4585" y="43294"/>
                  </a:lnTo>
                  <a:cubicBezTo>
                    <a:pt x="4978" y="43409"/>
                    <a:pt x="5893" y="43841"/>
                    <a:pt x="7290" y="44577"/>
                  </a:cubicBezTo>
                  <a:cubicBezTo>
                    <a:pt x="8687" y="45314"/>
                    <a:pt x="9665" y="45745"/>
                    <a:pt x="10198" y="45886"/>
                  </a:cubicBezTo>
                  <a:cubicBezTo>
                    <a:pt x="11062" y="46152"/>
                    <a:pt x="11976" y="46266"/>
                    <a:pt x="12954" y="46266"/>
                  </a:cubicBezTo>
                  <a:cubicBezTo>
                    <a:pt x="15354" y="46266"/>
                    <a:pt x="17425" y="45352"/>
                    <a:pt x="19190" y="43511"/>
                  </a:cubicBezTo>
                  <a:cubicBezTo>
                    <a:pt x="20942" y="41656"/>
                    <a:pt x="21831" y="39484"/>
                    <a:pt x="21831" y="36957"/>
                  </a:cubicBezTo>
                  <a:cubicBezTo>
                    <a:pt x="21831" y="35103"/>
                    <a:pt x="21412" y="33313"/>
                    <a:pt x="20600" y="31560"/>
                  </a:cubicBezTo>
                  <a:cubicBezTo>
                    <a:pt x="19990" y="30252"/>
                    <a:pt x="19317" y="29273"/>
                    <a:pt x="18606" y="28588"/>
                  </a:cubicBezTo>
                  <a:cubicBezTo>
                    <a:pt x="17602" y="27661"/>
                    <a:pt x="16218" y="26810"/>
                    <a:pt x="14478" y="26048"/>
                  </a:cubicBezTo>
                  <a:cubicBezTo>
                    <a:pt x="12725" y="25286"/>
                    <a:pt x="10935" y="24918"/>
                    <a:pt x="9119" y="24918"/>
                  </a:cubicBezTo>
                  <a:lnTo>
                    <a:pt x="7988" y="24918"/>
                  </a:lnTo>
                  <a:lnTo>
                    <a:pt x="7988" y="23864"/>
                  </a:lnTo>
                  <a:cubicBezTo>
                    <a:pt x="9830" y="23623"/>
                    <a:pt x="11684" y="22949"/>
                    <a:pt x="13538" y="21870"/>
                  </a:cubicBezTo>
                  <a:cubicBezTo>
                    <a:pt x="15405" y="20765"/>
                    <a:pt x="16751" y="19444"/>
                    <a:pt x="17590" y="17907"/>
                  </a:cubicBezTo>
                  <a:cubicBezTo>
                    <a:pt x="18428" y="16358"/>
                    <a:pt x="18847" y="14656"/>
                    <a:pt x="18847" y="12827"/>
                  </a:cubicBezTo>
                  <a:cubicBezTo>
                    <a:pt x="18847" y="10414"/>
                    <a:pt x="18098" y="8471"/>
                    <a:pt x="16599" y="6998"/>
                  </a:cubicBezTo>
                  <a:cubicBezTo>
                    <a:pt x="15088" y="5512"/>
                    <a:pt x="13208" y="4763"/>
                    <a:pt x="10960" y="4763"/>
                  </a:cubicBezTo>
                  <a:cubicBezTo>
                    <a:pt x="7341" y="4763"/>
                    <a:pt x="4318" y="6706"/>
                    <a:pt x="1892" y="10579"/>
                  </a:cubicBezTo>
                  <a:lnTo>
                    <a:pt x="737" y="10020"/>
                  </a:lnTo>
                  <a:cubicBezTo>
                    <a:pt x="2096" y="6821"/>
                    <a:pt x="3810" y="4356"/>
                    <a:pt x="5867" y="2616"/>
                  </a:cubicBezTo>
                  <a:cubicBezTo>
                    <a:pt x="7938" y="864"/>
                    <a:pt x="10503" y="0"/>
                    <a:pt x="13589" y="0"/>
                  </a:cubicBezTo>
                  <a:close/>
                </a:path>
              </a:pathLst>
            </a:custGeom>
            <a:ln w="0" cap="flat">
              <a:miter lim="127000"/>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27" name="Shape 8896">
              <a:extLst>
                <a:ext uri="{FF2B5EF4-FFF2-40B4-BE49-F238E27FC236}">
                  <a16:creationId xmlns:a16="http://schemas.microsoft.com/office/drawing/2014/main" id="{57AC728E-93E6-4983-83FA-E0E5D38707B2}"/>
                </a:ext>
              </a:extLst>
            </p:cNvPr>
            <p:cNvSpPr/>
            <p:nvPr/>
          </p:nvSpPr>
          <p:spPr>
            <a:xfrm>
              <a:off x="1680820" y="537515"/>
              <a:ext cx="65710" cy="76619"/>
            </a:xfrm>
            <a:custGeom>
              <a:avLst/>
              <a:gdLst/>
              <a:ahLst/>
              <a:cxnLst/>
              <a:rect l="0" t="0" r="0" b="0"/>
              <a:pathLst>
                <a:path w="65710" h="76619">
                  <a:moveTo>
                    <a:pt x="37033" y="0"/>
                  </a:moveTo>
                  <a:cubicBezTo>
                    <a:pt x="42469" y="0"/>
                    <a:pt x="47650" y="1435"/>
                    <a:pt x="52807" y="4013"/>
                  </a:cubicBezTo>
                  <a:cubicBezTo>
                    <a:pt x="54242" y="4876"/>
                    <a:pt x="55397" y="5169"/>
                    <a:pt x="55956" y="5169"/>
                  </a:cubicBezTo>
                  <a:cubicBezTo>
                    <a:pt x="57112" y="5169"/>
                    <a:pt x="57963" y="4876"/>
                    <a:pt x="58547" y="4013"/>
                  </a:cubicBezTo>
                  <a:cubicBezTo>
                    <a:pt x="59398" y="3149"/>
                    <a:pt x="60274" y="1727"/>
                    <a:pt x="60554" y="0"/>
                  </a:cubicBezTo>
                  <a:lnTo>
                    <a:pt x="62560" y="0"/>
                  </a:lnTo>
                  <a:lnTo>
                    <a:pt x="64008" y="24968"/>
                  </a:lnTo>
                  <a:lnTo>
                    <a:pt x="62560" y="24968"/>
                  </a:lnTo>
                  <a:cubicBezTo>
                    <a:pt x="60274" y="17500"/>
                    <a:pt x="57112" y="12052"/>
                    <a:pt x="52807" y="8889"/>
                  </a:cubicBezTo>
                  <a:cubicBezTo>
                    <a:pt x="48781" y="5448"/>
                    <a:pt x="43917" y="4013"/>
                    <a:pt x="37884" y="4013"/>
                  </a:cubicBezTo>
                  <a:cubicBezTo>
                    <a:pt x="33007" y="4013"/>
                    <a:pt x="28689" y="5169"/>
                    <a:pt x="24956" y="7734"/>
                  </a:cubicBezTo>
                  <a:cubicBezTo>
                    <a:pt x="20955" y="10033"/>
                    <a:pt x="17806" y="14059"/>
                    <a:pt x="15494" y="19507"/>
                  </a:cubicBezTo>
                  <a:cubicBezTo>
                    <a:pt x="13208" y="24968"/>
                    <a:pt x="12344" y="31559"/>
                    <a:pt x="12344" y="39586"/>
                  </a:cubicBezTo>
                  <a:cubicBezTo>
                    <a:pt x="12344" y="46203"/>
                    <a:pt x="13208" y="51943"/>
                    <a:pt x="15494" y="56820"/>
                  </a:cubicBezTo>
                  <a:cubicBezTo>
                    <a:pt x="17501" y="61684"/>
                    <a:pt x="20663" y="65418"/>
                    <a:pt x="24956" y="67996"/>
                  </a:cubicBezTo>
                  <a:cubicBezTo>
                    <a:pt x="29274" y="70586"/>
                    <a:pt x="34150" y="71730"/>
                    <a:pt x="39611" y="71730"/>
                  </a:cubicBezTo>
                  <a:cubicBezTo>
                    <a:pt x="44196" y="71730"/>
                    <a:pt x="48501" y="70879"/>
                    <a:pt x="52222" y="68872"/>
                  </a:cubicBezTo>
                  <a:cubicBezTo>
                    <a:pt x="55664" y="66865"/>
                    <a:pt x="59690" y="62840"/>
                    <a:pt x="64008" y="56540"/>
                  </a:cubicBezTo>
                  <a:lnTo>
                    <a:pt x="65710" y="57670"/>
                  </a:lnTo>
                  <a:cubicBezTo>
                    <a:pt x="61976" y="64274"/>
                    <a:pt x="57963" y="69152"/>
                    <a:pt x="53099" y="72034"/>
                  </a:cubicBezTo>
                  <a:cubicBezTo>
                    <a:pt x="47930" y="75184"/>
                    <a:pt x="42189" y="76619"/>
                    <a:pt x="35585" y="76619"/>
                  </a:cubicBezTo>
                  <a:cubicBezTo>
                    <a:pt x="23546" y="76619"/>
                    <a:pt x="14059" y="72034"/>
                    <a:pt x="7455" y="63132"/>
                  </a:cubicBezTo>
                  <a:cubicBezTo>
                    <a:pt x="2286" y="56540"/>
                    <a:pt x="0" y="48489"/>
                    <a:pt x="0" y="39319"/>
                  </a:cubicBezTo>
                  <a:cubicBezTo>
                    <a:pt x="0" y="32131"/>
                    <a:pt x="1435" y="25540"/>
                    <a:pt x="4877" y="19215"/>
                  </a:cubicBezTo>
                  <a:cubicBezTo>
                    <a:pt x="8026" y="13195"/>
                    <a:pt x="12637" y="8610"/>
                    <a:pt x="18377" y="5169"/>
                  </a:cubicBezTo>
                  <a:cubicBezTo>
                    <a:pt x="24105" y="1727"/>
                    <a:pt x="30417" y="0"/>
                    <a:pt x="37033"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28" name="Shape 8897">
              <a:extLst>
                <a:ext uri="{FF2B5EF4-FFF2-40B4-BE49-F238E27FC236}">
                  <a16:creationId xmlns:a16="http://schemas.microsoft.com/office/drawing/2014/main" id="{4BC9D044-94E4-41FE-9803-A8F31EDFE1AD}"/>
                </a:ext>
              </a:extLst>
            </p:cNvPr>
            <p:cNvSpPr/>
            <p:nvPr/>
          </p:nvSpPr>
          <p:spPr>
            <a:xfrm>
              <a:off x="1751381" y="594377"/>
              <a:ext cx="11773" cy="21281"/>
            </a:xfrm>
            <a:custGeom>
              <a:avLst/>
              <a:gdLst/>
              <a:ahLst/>
              <a:cxnLst/>
              <a:rect l="0" t="0" r="0" b="0"/>
              <a:pathLst>
                <a:path w="11773" h="21281">
                  <a:moveTo>
                    <a:pt x="11773" y="0"/>
                  </a:moveTo>
                  <a:lnTo>
                    <a:pt x="11773" y="4523"/>
                  </a:lnTo>
                  <a:lnTo>
                    <a:pt x="3442" y="16315"/>
                  </a:lnTo>
                  <a:lnTo>
                    <a:pt x="11773" y="16315"/>
                  </a:lnTo>
                  <a:lnTo>
                    <a:pt x="11773" y="21281"/>
                  </a:lnTo>
                  <a:lnTo>
                    <a:pt x="0" y="21281"/>
                  </a:lnTo>
                  <a:lnTo>
                    <a:pt x="0" y="16798"/>
                  </a:lnTo>
                  <a:lnTo>
                    <a:pt x="11773" y="0"/>
                  </a:lnTo>
                  <a:close/>
                </a:path>
              </a:pathLst>
            </a:custGeom>
            <a:ln w="0" cap="flat">
              <a:miter lim="127000"/>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29" name="Shape 8898">
              <a:extLst>
                <a:ext uri="{FF2B5EF4-FFF2-40B4-BE49-F238E27FC236}">
                  <a16:creationId xmlns:a16="http://schemas.microsoft.com/office/drawing/2014/main" id="{A634BD09-0BE1-4125-916C-33F6E400095F}"/>
                </a:ext>
              </a:extLst>
            </p:cNvPr>
            <p:cNvSpPr/>
            <p:nvPr/>
          </p:nvSpPr>
          <p:spPr>
            <a:xfrm>
              <a:off x="1763154" y="579717"/>
              <a:ext cx="20498" cy="48489"/>
            </a:xfrm>
            <a:custGeom>
              <a:avLst/>
              <a:gdLst/>
              <a:ahLst/>
              <a:cxnLst/>
              <a:rect l="0" t="0" r="0" b="0"/>
              <a:pathLst>
                <a:path w="20498" h="48489">
                  <a:moveTo>
                    <a:pt x="10274" y="0"/>
                  </a:moveTo>
                  <a:lnTo>
                    <a:pt x="14122" y="0"/>
                  </a:lnTo>
                  <a:lnTo>
                    <a:pt x="14122" y="30975"/>
                  </a:lnTo>
                  <a:lnTo>
                    <a:pt x="20498" y="30975"/>
                  </a:lnTo>
                  <a:lnTo>
                    <a:pt x="20498" y="35940"/>
                  </a:lnTo>
                  <a:lnTo>
                    <a:pt x="14122" y="35940"/>
                  </a:lnTo>
                  <a:lnTo>
                    <a:pt x="14122" y="48489"/>
                  </a:lnTo>
                  <a:lnTo>
                    <a:pt x="8331" y="48489"/>
                  </a:lnTo>
                  <a:lnTo>
                    <a:pt x="8331" y="35940"/>
                  </a:lnTo>
                  <a:lnTo>
                    <a:pt x="0" y="35940"/>
                  </a:lnTo>
                  <a:lnTo>
                    <a:pt x="0" y="30975"/>
                  </a:lnTo>
                  <a:lnTo>
                    <a:pt x="8331" y="30975"/>
                  </a:lnTo>
                  <a:lnTo>
                    <a:pt x="8331" y="7391"/>
                  </a:lnTo>
                  <a:lnTo>
                    <a:pt x="0" y="19183"/>
                  </a:lnTo>
                  <a:lnTo>
                    <a:pt x="0" y="14659"/>
                  </a:lnTo>
                  <a:lnTo>
                    <a:pt x="10274" y="0"/>
                  </a:lnTo>
                  <a:close/>
                </a:path>
              </a:pathLst>
            </a:custGeom>
            <a:ln w="0" cap="flat">
              <a:miter lim="127000"/>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30" name="Shape 8899">
              <a:extLst>
                <a:ext uri="{FF2B5EF4-FFF2-40B4-BE49-F238E27FC236}">
                  <a16:creationId xmlns:a16="http://schemas.microsoft.com/office/drawing/2014/main" id="{A5F4080E-7E98-408F-B4F6-4BDAA00943AE}"/>
                </a:ext>
              </a:extLst>
            </p:cNvPr>
            <p:cNvSpPr/>
            <p:nvPr/>
          </p:nvSpPr>
          <p:spPr>
            <a:xfrm>
              <a:off x="367627" y="80658"/>
              <a:ext cx="2153742" cy="0"/>
            </a:xfrm>
            <a:custGeom>
              <a:avLst/>
              <a:gdLst/>
              <a:ahLst/>
              <a:cxnLst/>
              <a:rect l="0" t="0" r="0" b="0"/>
              <a:pathLst>
                <a:path w="2153742">
                  <a:moveTo>
                    <a:pt x="0" y="0"/>
                  </a:moveTo>
                  <a:lnTo>
                    <a:pt x="2153742" y="0"/>
                  </a:lnTo>
                </a:path>
              </a:pathLst>
            </a:custGeom>
            <a:ln w="3810"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31" name="Shape 8900">
              <a:extLst>
                <a:ext uri="{FF2B5EF4-FFF2-40B4-BE49-F238E27FC236}">
                  <a16:creationId xmlns:a16="http://schemas.microsoft.com/office/drawing/2014/main" id="{74E01FFB-183F-4E6B-849C-303745E43E6C}"/>
                </a:ext>
              </a:extLst>
            </p:cNvPr>
            <p:cNvSpPr/>
            <p:nvPr/>
          </p:nvSpPr>
          <p:spPr>
            <a:xfrm>
              <a:off x="367627" y="265176"/>
              <a:ext cx="2153742" cy="0"/>
            </a:xfrm>
            <a:custGeom>
              <a:avLst/>
              <a:gdLst/>
              <a:ahLst/>
              <a:cxnLst/>
              <a:rect l="0" t="0" r="0" b="0"/>
              <a:pathLst>
                <a:path w="2153742">
                  <a:moveTo>
                    <a:pt x="0" y="0"/>
                  </a:moveTo>
                  <a:lnTo>
                    <a:pt x="2153742" y="0"/>
                  </a:lnTo>
                </a:path>
              </a:pathLst>
            </a:custGeom>
            <a:ln w="3810"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32" name="Shape 8901">
              <a:extLst>
                <a:ext uri="{FF2B5EF4-FFF2-40B4-BE49-F238E27FC236}">
                  <a16:creationId xmlns:a16="http://schemas.microsoft.com/office/drawing/2014/main" id="{01BEE138-27EB-46DF-A368-1C5EF4BDA16B}"/>
                </a:ext>
              </a:extLst>
            </p:cNvPr>
            <p:cNvSpPr/>
            <p:nvPr/>
          </p:nvSpPr>
          <p:spPr>
            <a:xfrm>
              <a:off x="2204847" y="0"/>
              <a:ext cx="0" cy="331457"/>
            </a:xfrm>
            <a:custGeom>
              <a:avLst/>
              <a:gdLst/>
              <a:ahLst/>
              <a:cxnLst/>
              <a:rect l="0" t="0" r="0" b="0"/>
              <a:pathLst>
                <a:path h="331457">
                  <a:moveTo>
                    <a:pt x="0" y="0"/>
                  </a:moveTo>
                  <a:lnTo>
                    <a:pt x="0" y="331457"/>
                  </a:lnTo>
                </a:path>
              </a:pathLst>
            </a:custGeom>
            <a:ln w="19901" cap="rnd">
              <a:round/>
            </a:ln>
          </p:spPr>
          <p:style>
            <a:lnRef idx="1">
              <a:srgbClr val="4776BB"/>
            </a:lnRef>
            <a:fillRef idx="0">
              <a:srgbClr val="000000">
                <a:alpha val="0"/>
              </a:srgbClr>
            </a:fillRef>
            <a:effectRef idx="0">
              <a:scrgbClr r="0" g="0" b="0"/>
            </a:effectRef>
            <a:fontRef idx="none"/>
          </p:style>
          <p:txBody>
            <a:bodyPr/>
            <a:lstStyle/>
            <a:p>
              <a:endParaRPr lang="zh-CN" altLang="en-US"/>
            </a:p>
          </p:txBody>
        </p:sp>
        <p:sp>
          <p:nvSpPr>
            <p:cNvPr id="33" name="Shape 8902">
              <a:extLst>
                <a:ext uri="{FF2B5EF4-FFF2-40B4-BE49-F238E27FC236}">
                  <a16:creationId xmlns:a16="http://schemas.microsoft.com/office/drawing/2014/main" id="{939C7C82-3930-44F9-A3DD-5CB5B0627EDB}"/>
                </a:ext>
              </a:extLst>
            </p:cNvPr>
            <p:cNvSpPr/>
            <p:nvPr/>
          </p:nvSpPr>
          <p:spPr>
            <a:xfrm>
              <a:off x="667804" y="0"/>
              <a:ext cx="0" cy="331457"/>
            </a:xfrm>
            <a:custGeom>
              <a:avLst/>
              <a:gdLst/>
              <a:ahLst/>
              <a:cxnLst/>
              <a:rect l="0" t="0" r="0" b="0"/>
              <a:pathLst>
                <a:path h="331457">
                  <a:moveTo>
                    <a:pt x="0" y="0"/>
                  </a:moveTo>
                  <a:lnTo>
                    <a:pt x="0" y="331457"/>
                  </a:lnTo>
                </a:path>
              </a:pathLst>
            </a:custGeom>
            <a:ln w="19901" cap="rnd">
              <a:round/>
            </a:ln>
          </p:spPr>
          <p:style>
            <a:lnRef idx="1">
              <a:srgbClr val="4776BB"/>
            </a:lnRef>
            <a:fillRef idx="0">
              <a:srgbClr val="000000">
                <a:alpha val="0"/>
              </a:srgbClr>
            </a:fillRef>
            <a:effectRef idx="0">
              <a:scrgbClr r="0" g="0" b="0"/>
            </a:effectRef>
            <a:fontRef idx="none"/>
          </p:style>
          <p:txBody>
            <a:bodyPr/>
            <a:lstStyle/>
            <a:p>
              <a:endParaRPr lang="zh-CN" altLang="en-US"/>
            </a:p>
          </p:txBody>
        </p:sp>
        <p:sp>
          <p:nvSpPr>
            <p:cNvPr id="34" name="Shape 8903">
              <a:extLst>
                <a:ext uri="{FF2B5EF4-FFF2-40B4-BE49-F238E27FC236}">
                  <a16:creationId xmlns:a16="http://schemas.microsoft.com/office/drawing/2014/main" id="{5F440E13-135B-45D6-93DC-4A4B505FDBAA}"/>
                </a:ext>
              </a:extLst>
            </p:cNvPr>
            <p:cNvSpPr/>
            <p:nvPr/>
          </p:nvSpPr>
          <p:spPr>
            <a:xfrm>
              <a:off x="680999" y="265176"/>
              <a:ext cx="406654" cy="244793"/>
            </a:xfrm>
            <a:custGeom>
              <a:avLst/>
              <a:gdLst/>
              <a:ahLst/>
              <a:cxnLst/>
              <a:rect l="0" t="0" r="0" b="0"/>
              <a:pathLst>
                <a:path w="406654" h="244793">
                  <a:moveTo>
                    <a:pt x="406654" y="244793"/>
                  </a:moveTo>
                  <a:lnTo>
                    <a:pt x="0" y="0"/>
                  </a:lnTo>
                </a:path>
              </a:pathLst>
            </a:custGeom>
            <a:ln w="6629" cap="rnd">
              <a:custDash>
                <a:ds d="365500" sp="261060"/>
              </a:custDash>
              <a:round/>
            </a:ln>
          </p:spPr>
          <p:style>
            <a:lnRef idx="1">
              <a:srgbClr val="4776BB"/>
            </a:lnRef>
            <a:fillRef idx="0">
              <a:srgbClr val="000000">
                <a:alpha val="0"/>
              </a:srgbClr>
            </a:fillRef>
            <a:effectRef idx="0">
              <a:scrgbClr r="0" g="0" b="0"/>
            </a:effectRef>
            <a:fontRef idx="none"/>
          </p:style>
          <p:txBody>
            <a:bodyPr/>
            <a:lstStyle/>
            <a:p>
              <a:endParaRPr lang="zh-CN" altLang="en-US"/>
            </a:p>
          </p:txBody>
        </p:sp>
        <p:sp>
          <p:nvSpPr>
            <p:cNvPr id="35" name="Shape 8904">
              <a:extLst>
                <a:ext uri="{FF2B5EF4-FFF2-40B4-BE49-F238E27FC236}">
                  <a16:creationId xmlns:a16="http://schemas.microsoft.com/office/drawing/2014/main" id="{7D99E07D-8CE9-487B-AE6E-2500C2832101}"/>
                </a:ext>
              </a:extLst>
            </p:cNvPr>
            <p:cNvSpPr/>
            <p:nvPr/>
          </p:nvSpPr>
          <p:spPr>
            <a:xfrm>
              <a:off x="1576362" y="265176"/>
              <a:ext cx="631622" cy="244793"/>
            </a:xfrm>
            <a:custGeom>
              <a:avLst/>
              <a:gdLst/>
              <a:ahLst/>
              <a:cxnLst/>
              <a:rect l="0" t="0" r="0" b="0"/>
              <a:pathLst>
                <a:path w="631622" h="244793">
                  <a:moveTo>
                    <a:pt x="0" y="244793"/>
                  </a:moveTo>
                  <a:lnTo>
                    <a:pt x="631622" y="0"/>
                  </a:lnTo>
                </a:path>
              </a:pathLst>
            </a:custGeom>
            <a:ln w="6629" cap="rnd">
              <a:custDash>
                <a:ds d="365500" sp="261060"/>
              </a:custDash>
              <a:round/>
            </a:ln>
          </p:spPr>
          <p:style>
            <a:lnRef idx="1">
              <a:srgbClr val="4776BB"/>
            </a:lnRef>
            <a:fillRef idx="0">
              <a:srgbClr val="000000">
                <a:alpha val="0"/>
              </a:srgbClr>
            </a:fillRef>
            <a:effectRef idx="0">
              <a:scrgbClr r="0" g="0" b="0"/>
            </a:effectRef>
            <a:fontRef idx="none"/>
          </p:style>
          <p:txBody>
            <a:bodyPr/>
            <a:lstStyle/>
            <a:p>
              <a:endParaRPr lang="zh-CN" altLang="en-US"/>
            </a:p>
          </p:txBody>
        </p:sp>
        <p:sp>
          <p:nvSpPr>
            <p:cNvPr id="36" name="Shape 8906">
              <a:extLst>
                <a:ext uri="{FF2B5EF4-FFF2-40B4-BE49-F238E27FC236}">
                  <a16:creationId xmlns:a16="http://schemas.microsoft.com/office/drawing/2014/main" id="{C850F7EF-9B8E-4232-B9A4-EB204D3C715A}"/>
                </a:ext>
              </a:extLst>
            </p:cNvPr>
            <p:cNvSpPr/>
            <p:nvPr/>
          </p:nvSpPr>
          <p:spPr>
            <a:xfrm>
              <a:off x="1924177" y="81788"/>
              <a:ext cx="274066" cy="182232"/>
            </a:xfrm>
            <a:custGeom>
              <a:avLst/>
              <a:gdLst/>
              <a:ahLst/>
              <a:cxnLst/>
              <a:rect l="0" t="0" r="0" b="0"/>
              <a:pathLst>
                <a:path w="274066" h="182232">
                  <a:moveTo>
                    <a:pt x="0" y="182232"/>
                  </a:moveTo>
                  <a:lnTo>
                    <a:pt x="274066" y="182232"/>
                  </a:lnTo>
                  <a:lnTo>
                    <a:pt x="274066" y="0"/>
                  </a:lnTo>
                  <a:lnTo>
                    <a:pt x="0" y="0"/>
                  </a:lnTo>
                  <a:close/>
                </a:path>
              </a:pathLst>
            </a:custGeom>
            <a:ln w="11049"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37" name="Shape 8909">
              <a:extLst>
                <a:ext uri="{FF2B5EF4-FFF2-40B4-BE49-F238E27FC236}">
                  <a16:creationId xmlns:a16="http://schemas.microsoft.com/office/drawing/2014/main" id="{A0190BA1-8C82-45B1-98D4-9375C533808E}"/>
                </a:ext>
              </a:extLst>
            </p:cNvPr>
            <p:cNvSpPr/>
            <p:nvPr/>
          </p:nvSpPr>
          <p:spPr>
            <a:xfrm>
              <a:off x="831101" y="81788"/>
              <a:ext cx="274053" cy="182232"/>
            </a:xfrm>
            <a:custGeom>
              <a:avLst/>
              <a:gdLst/>
              <a:ahLst/>
              <a:cxnLst/>
              <a:rect l="0" t="0" r="0" b="0"/>
              <a:pathLst>
                <a:path w="274053" h="182232">
                  <a:moveTo>
                    <a:pt x="0" y="182232"/>
                  </a:moveTo>
                  <a:lnTo>
                    <a:pt x="274053" y="182232"/>
                  </a:lnTo>
                  <a:lnTo>
                    <a:pt x="274053" y="0"/>
                  </a:lnTo>
                  <a:lnTo>
                    <a:pt x="0" y="0"/>
                  </a:lnTo>
                  <a:close/>
                </a:path>
              </a:pathLst>
            </a:custGeom>
            <a:ln w="11049"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38" name="Shape 8911">
              <a:extLst>
                <a:ext uri="{FF2B5EF4-FFF2-40B4-BE49-F238E27FC236}">
                  <a16:creationId xmlns:a16="http://schemas.microsoft.com/office/drawing/2014/main" id="{4E58B479-CE32-458A-B6A6-A739CDDDEC74}"/>
                </a:ext>
              </a:extLst>
            </p:cNvPr>
            <p:cNvSpPr/>
            <p:nvPr/>
          </p:nvSpPr>
          <p:spPr>
            <a:xfrm>
              <a:off x="974573" y="172771"/>
              <a:ext cx="905129" cy="0"/>
            </a:xfrm>
            <a:custGeom>
              <a:avLst/>
              <a:gdLst/>
              <a:ahLst/>
              <a:cxnLst/>
              <a:rect l="0" t="0" r="0" b="0"/>
              <a:pathLst>
                <a:path w="905129">
                  <a:moveTo>
                    <a:pt x="0" y="0"/>
                  </a:moveTo>
                  <a:lnTo>
                    <a:pt x="905129" y="0"/>
                  </a:lnTo>
                </a:path>
              </a:pathLst>
            </a:custGeom>
            <a:ln w="3810" cap="rnd">
              <a:round/>
            </a:ln>
          </p:spPr>
          <p:style>
            <a:lnRef idx="1">
              <a:srgbClr val="4776BB"/>
            </a:lnRef>
            <a:fillRef idx="0">
              <a:srgbClr val="000000">
                <a:alpha val="0"/>
              </a:srgbClr>
            </a:fillRef>
            <a:effectRef idx="0">
              <a:scrgbClr r="0" g="0" b="0"/>
            </a:effectRef>
            <a:fontRef idx="none"/>
          </p:style>
          <p:txBody>
            <a:bodyPr/>
            <a:lstStyle/>
            <a:p>
              <a:endParaRPr lang="zh-CN" altLang="en-US"/>
            </a:p>
          </p:txBody>
        </p:sp>
        <p:sp>
          <p:nvSpPr>
            <p:cNvPr id="39" name="Shape 8912">
              <a:extLst>
                <a:ext uri="{FF2B5EF4-FFF2-40B4-BE49-F238E27FC236}">
                  <a16:creationId xmlns:a16="http://schemas.microsoft.com/office/drawing/2014/main" id="{4993AFD9-08F5-44B3-B4A5-315F547C01D7}"/>
                </a:ext>
              </a:extLst>
            </p:cNvPr>
            <p:cNvSpPr/>
            <p:nvPr/>
          </p:nvSpPr>
          <p:spPr>
            <a:xfrm>
              <a:off x="955345" y="153836"/>
              <a:ext cx="38176" cy="38164"/>
            </a:xfrm>
            <a:custGeom>
              <a:avLst/>
              <a:gdLst/>
              <a:ahLst/>
              <a:cxnLst/>
              <a:rect l="0" t="0" r="0" b="0"/>
              <a:pathLst>
                <a:path w="38176" h="38164">
                  <a:moveTo>
                    <a:pt x="19228" y="0"/>
                  </a:moveTo>
                  <a:cubicBezTo>
                    <a:pt x="29845" y="0"/>
                    <a:pt x="38176" y="8598"/>
                    <a:pt x="38176" y="18935"/>
                  </a:cubicBezTo>
                  <a:cubicBezTo>
                    <a:pt x="38176" y="29552"/>
                    <a:pt x="29845" y="38164"/>
                    <a:pt x="19228" y="38164"/>
                  </a:cubicBezTo>
                  <a:cubicBezTo>
                    <a:pt x="8611" y="38164"/>
                    <a:pt x="0" y="29552"/>
                    <a:pt x="0" y="18935"/>
                  </a:cubicBezTo>
                  <a:cubicBezTo>
                    <a:pt x="0" y="8598"/>
                    <a:pt x="8611" y="0"/>
                    <a:pt x="19228" y="0"/>
                  </a:cubicBezTo>
                  <a:close/>
                </a:path>
              </a:pathLst>
            </a:custGeom>
            <a:ln w="0" cap="rnd">
              <a:round/>
            </a:ln>
          </p:spPr>
          <p:style>
            <a:lnRef idx="0">
              <a:srgbClr val="000000">
                <a:alpha val="0"/>
              </a:srgbClr>
            </a:lnRef>
            <a:fillRef idx="1">
              <a:srgbClr val="4776BB"/>
            </a:fillRef>
            <a:effectRef idx="0">
              <a:scrgbClr r="0" g="0" b="0"/>
            </a:effectRef>
            <a:fontRef idx="none"/>
          </p:style>
          <p:txBody>
            <a:bodyPr/>
            <a:lstStyle/>
            <a:p>
              <a:endParaRPr lang="zh-CN" altLang="en-US"/>
            </a:p>
          </p:txBody>
        </p:sp>
        <p:sp>
          <p:nvSpPr>
            <p:cNvPr id="40" name="Shape 8913">
              <a:extLst>
                <a:ext uri="{FF2B5EF4-FFF2-40B4-BE49-F238E27FC236}">
                  <a16:creationId xmlns:a16="http://schemas.microsoft.com/office/drawing/2014/main" id="{C71D9367-C36A-4A7B-B2AF-103B62A1FA83}"/>
                </a:ext>
              </a:extLst>
            </p:cNvPr>
            <p:cNvSpPr/>
            <p:nvPr/>
          </p:nvSpPr>
          <p:spPr>
            <a:xfrm>
              <a:off x="1873390" y="147510"/>
              <a:ext cx="50787" cy="50800"/>
            </a:xfrm>
            <a:custGeom>
              <a:avLst/>
              <a:gdLst/>
              <a:ahLst/>
              <a:cxnLst/>
              <a:rect l="0" t="0" r="0" b="0"/>
              <a:pathLst>
                <a:path w="50787" h="50800">
                  <a:moveTo>
                    <a:pt x="0" y="0"/>
                  </a:moveTo>
                  <a:lnTo>
                    <a:pt x="50787" y="25260"/>
                  </a:lnTo>
                  <a:lnTo>
                    <a:pt x="0" y="50800"/>
                  </a:lnTo>
                  <a:lnTo>
                    <a:pt x="0" y="0"/>
                  </a:lnTo>
                  <a:close/>
                </a:path>
              </a:pathLst>
            </a:custGeom>
            <a:ln w="0" cap="rnd">
              <a:round/>
            </a:ln>
          </p:spPr>
          <p:style>
            <a:lnRef idx="0">
              <a:srgbClr val="000000">
                <a:alpha val="0"/>
              </a:srgbClr>
            </a:lnRef>
            <a:fillRef idx="1">
              <a:srgbClr val="4776BB"/>
            </a:fillRef>
            <a:effectRef idx="0">
              <a:scrgbClr r="0" g="0" b="0"/>
            </a:effectRef>
            <a:fontRef idx="none"/>
          </p:style>
          <p:txBody>
            <a:bodyPr/>
            <a:lstStyle/>
            <a:p>
              <a:endParaRPr lang="zh-CN" altLang="en-US"/>
            </a:p>
          </p:txBody>
        </p:sp>
        <p:sp>
          <p:nvSpPr>
            <p:cNvPr id="41" name="Shape 8914">
              <a:extLst>
                <a:ext uri="{FF2B5EF4-FFF2-40B4-BE49-F238E27FC236}">
                  <a16:creationId xmlns:a16="http://schemas.microsoft.com/office/drawing/2014/main" id="{579BADDB-1687-4CA6-A96A-8690DA4BD3F5}"/>
                </a:ext>
              </a:extLst>
            </p:cNvPr>
            <p:cNvSpPr/>
            <p:nvPr/>
          </p:nvSpPr>
          <p:spPr>
            <a:xfrm>
              <a:off x="948461" y="319139"/>
              <a:ext cx="19799" cy="43891"/>
            </a:xfrm>
            <a:custGeom>
              <a:avLst/>
              <a:gdLst/>
              <a:ahLst/>
              <a:cxnLst/>
              <a:rect l="0" t="0" r="0" b="0"/>
              <a:pathLst>
                <a:path w="19799" h="43891">
                  <a:moveTo>
                    <a:pt x="19799" y="0"/>
                  </a:moveTo>
                  <a:lnTo>
                    <a:pt x="19799" y="3918"/>
                  </a:lnTo>
                  <a:lnTo>
                    <a:pt x="18364" y="3149"/>
                  </a:lnTo>
                  <a:cubicBezTo>
                    <a:pt x="16929" y="3149"/>
                    <a:pt x="15215" y="3428"/>
                    <a:pt x="13488" y="4584"/>
                  </a:cubicBezTo>
                  <a:cubicBezTo>
                    <a:pt x="12052" y="5449"/>
                    <a:pt x="10617" y="7162"/>
                    <a:pt x="9754" y="9461"/>
                  </a:cubicBezTo>
                  <a:cubicBezTo>
                    <a:pt x="8611" y="11760"/>
                    <a:pt x="8318" y="14910"/>
                    <a:pt x="8318" y="18656"/>
                  </a:cubicBezTo>
                  <a:cubicBezTo>
                    <a:pt x="8318" y="24676"/>
                    <a:pt x="9462" y="29845"/>
                    <a:pt x="11773" y="34137"/>
                  </a:cubicBezTo>
                  <a:lnTo>
                    <a:pt x="19799" y="39492"/>
                  </a:lnTo>
                  <a:lnTo>
                    <a:pt x="19799" y="43733"/>
                  </a:lnTo>
                  <a:lnTo>
                    <a:pt x="19228" y="43891"/>
                  </a:lnTo>
                  <a:cubicBezTo>
                    <a:pt x="13195" y="43891"/>
                    <a:pt x="8039" y="41325"/>
                    <a:pt x="4597" y="36436"/>
                  </a:cubicBezTo>
                  <a:cubicBezTo>
                    <a:pt x="1435" y="32131"/>
                    <a:pt x="0" y="27533"/>
                    <a:pt x="0" y="22377"/>
                  </a:cubicBezTo>
                  <a:cubicBezTo>
                    <a:pt x="0" y="18656"/>
                    <a:pt x="864" y="14910"/>
                    <a:pt x="2591" y="11188"/>
                  </a:cubicBezTo>
                  <a:cubicBezTo>
                    <a:pt x="4597" y="7455"/>
                    <a:pt x="6883" y="4584"/>
                    <a:pt x="10046" y="2857"/>
                  </a:cubicBezTo>
                  <a:cubicBezTo>
                    <a:pt x="13195" y="1143"/>
                    <a:pt x="16358" y="0"/>
                    <a:pt x="19799"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42" name="Shape 8915">
              <a:extLst>
                <a:ext uri="{FF2B5EF4-FFF2-40B4-BE49-F238E27FC236}">
                  <a16:creationId xmlns:a16="http://schemas.microsoft.com/office/drawing/2014/main" id="{DC21068B-D5A7-434B-A08D-B1738ECFCFBE}"/>
                </a:ext>
              </a:extLst>
            </p:cNvPr>
            <p:cNvSpPr/>
            <p:nvPr/>
          </p:nvSpPr>
          <p:spPr>
            <a:xfrm>
              <a:off x="874420" y="319139"/>
              <a:ext cx="70307" cy="42469"/>
            </a:xfrm>
            <a:custGeom>
              <a:avLst/>
              <a:gdLst/>
              <a:ahLst/>
              <a:cxnLst/>
              <a:rect l="0" t="0" r="0" b="0"/>
              <a:pathLst>
                <a:path w="70307" h="42469">
                  <a:moveTo>
                    <a:pt x="12344" y="0"/>
                  </a:moveTo>
                  <a:lnTo>
                    <a:pt x="14351" y="0"/>
                  </a:lnTo>
                  <a:lnTo>
                    <a:pt x="14351" y="8890"/>
                  </a:lnTo>
                  <a:cubicBezTo>
                    <a:pt x="17221" y="6020"/>
                    <a:pt x="18936" y="4013"/>
                    <a:pt x="19520" y="3734"/>
                  </a:cubicBezTo>
                  <a:cubicBezTo>
                    <a:pt x="20955" y="2578"/>
                    <a:pt x="22377" y="1715"/>
                    <a:pt x="23825" y="1143"/>
                  </a:cubicBezTo>
                  <a:cubicBezTo>
                    <a:pt x="25540" y="279"/>
                    <a:pt x="26975" y="0"/>
                    <a:pt x="28702" y="0"/>
                  </a:cubicBezTo>
                  <a:cubicBezTo>
                    <a:pt x="31280" y="0"/>
                    <a:pt x="33287" y="851"/>
                    <a:pt x="35293" y="2286"/>
                  </a:cubicBezTo>
                  <a:cubicBezTo>
                    <a:pt x="37021" y="3734"/>
                    <a:pt x="38456" y="6020"/>
                    <a:pt x="39027" y="8890"/>
                  </a:cubicBezTo>
                  <a:cubicBezTo>
                    <a:pt x="42177" y="5156"/>
                    <a:pt x="44768" y="2857"/>
                    <a:pt x="46787" y="1715"/>
                  </a:cubicBezTo>
                  <a:cubicBezTo>
                    <a:pt x="48793" y="571"/>
                    <a:pt x="51092" y="0"/>
                    <a:pt x="53378" y="0"/>
                  </a:cubicBezTo>
                  <a:cubicBezTo>
                    <a:pt x="55664" y="0"/>
                    <a:pt x="57391" y="571"/>
                    <a:pt x="59119" y="1715"/>
                  </a:cubicBezTo>
                  <a:cubicBezTo>
                    <a:pt x="60846" y="2857"/>
                    <a:pt x="62268" y="4864"/>
                    <a:pt x="63132" y="7162"/>
                  </a:cubicBezTo>
                  <a:cubicBezTo>
                    <a:pt x="63995" y="9182"/>
                    <a:pt x="64287" y="11760"/>
                    <a:pt x="64287" y="15481"/>
                  </a:cubicBezTo>
                  <a:lnTo>
                    <a:pt x="64287" y="33286"/>
                  </a:lnTo>
                  <a:cubicBezTo>
                    <a:pt x="64287" y="35864"/>
                    <a:pt x="64287" y="37592"/>
                    <a:pt x="64859" y="38443"/>
                  </a:cubicBezTo>
                  <a:cubicBezTo>
                    <a:pt x="65138" y="39306"/>
                    <a:pt x="65722" y="39598"/>
                    <a:pt x="66573" y="40170"/>
                  </a:cubicBezTo>
                  <a:cubicBezTo>
                    <a:pt x="67158" y="40742"/>
                    <a:pt x="68580" y="41033"/>
                    <a:pt x="70307" y="41033"/>
                  </a:cubicBezTo>
                  <a:lnTo>
                    <a:pt x="70307" y="42469"/>
                  </a:lnTo>
                  <a:lnTo>
                    <a:pt x="49936" y="42469"/>
                  </a:lnTo>
                  <a:lnTo>
                    <a:pt x="49936" y="41033"/>
                  </a:lnTo>
                  <a:lnTo>
                    <a:pt x="50800" y="41033"/>
                  </a:lnTo>
                  <a:cubicBezTo>
                    <a:pt x="52807" y="41033"/>
                    <a:pt x="53950" y="40449"/>
                    <a:pt x="55105" y="39878"/>
                  </a:cubicBezTo>
                  <a:cubicBezTo>
                    <a:pt x="55664" y="39306"/>
                    <a:pt x="56248" y="38735"/>
                    <a:pt x="56540" y="37592"/>
                  </a:cubicBezTo>
                  <a:cubicBezTo>
                    <a:pt x="56540" y="37008"/>
                    <a:pt x="56820" y="35585"/>
                    <a:pt x="56820" y="33286"/>
                  </a:cubicBezTo>
                  <a:lnTo>
                    <a:pt x="56820" y="15481"/>
                  </a:lnTo>
                  <a:cubicBezTo>
                    <a:pt x="56820" y="12040"/>
                    <a:pt x="56248" y="9754"/>
                    <a:pt x="55385" y="8306"/>
                  </a:cubicBezTo>
                  <a:cubicBezTo>
                    <a:pt x="54242" y="6591"/>
                    <a:pt x="52515" y="5449"/>
                    <a:pt x="49936" y="5449"/>
                  </a:cubicBezTo>
                  <a:cubicBezTo>
                    <a:pt x="48209" y="5449"/>
                    <a:pt x="46787" y="6020"/>
                    <a:pt x="45060" y="6591"/>
                  </a:cubicBezTo>
                  <a:cubicBezTo>
                    <a:pt x="43624" y="7455"/>
                    <a:pt x="41605" y="8890"/>
                    <a:pt x="39319" y="11188"/>
                  </a:cubicBezTo>
                  <a:lnTo>
                    <a:pt x="39319" y="33286"/>
                  </a:lnTo>
                  <a:cubicBezTo>
                    <a:pt x="39319" y="36144"/>
                    <a:pt x="39319" y="37871"/>
                    <a:pt x="39891" y="38443"/>
                  </a:cubicBezTo>
                  <a:cubicBezTo>
                    <a:pt x="40183" y="39027"/>
                    <a:pt x="40754" y="39598"/>
                    <a:pt x="41605" y="40170"/>
                  </a:cubicBezTo>
                  <a:cubicBezTo>
                    <a:pt x="42469" y="40742"/>
                    <a:pt x="43904" y="41033"/>
                    <a:pt x="45910" y="41033"/>
                  </a:cubicBezTo>
                  <a:lnTo>
                    <a:pt x="45910" y="42469"/>
                  </a:lnTo>
                  <a:lnTo>
                    <a:pt x="25248" y="42469"/>
                  </a:lnTo>
                  <a:lnTo>
                    <a:pt x="25248" y="41033"/>
                  </a:lnTo>
                  <a:cubicBezTo>
                    <a:pt x="27546" y="41033"/>
                    <a:pt x="28981" y="40742"/>
                    <a:pt x="29845" y="40170"/>
                  </a:cubicBezTo>
                  <a:cubicBezTo>
                    <a:pt x="30709" y="39598"/>
                    <a:pt x="31280" y="38735"/>
                    <a:pt x="31560" y="37592"/>
                  </a:cubicBezTo>
                  <a:cubicBezTo>
                    <a:pt x="31864" y="37008"/>
                    <a:pt x="31864" y="35585"/>
                    <a:pt x="31864" y="33286"/>
                  </a:cubicBezTo>
                  <a:lnTo>
                    <a:pt x="31864" y="15481"/>
                  </a:lnTo>
                  <a:cubicBezTo>
                    <a:pt x="31864" y="12040"/>
                    <a:pt x="31280" y="9754"/>
                    <a:pt x="30429" y="8306"/>
                  </a:cubicBezTo>
                  <a:cubicBezTo>
                    <a:pt x="28981" y="6299"/>
                    <a:pt x="27267" y="5449"/>
                    <a:pt x="24981" y="5449"/>
                  </a:cubicBezTo>
                  <a:cubicBezTo>
                    <a:pt x="23254" y="5449"/>
                    <a:pt x="21526" y="5728"/>
                    <a:pt x="20091" y="6591"/>
                  </a:cubicBezTo>
                  <a:cubicBezTo>
                    <a:pt x="17513" y="8026"/>
                    <a:pt x="15494" y="9461"/>
                    <a:pt x="14351" y="11188"/>
                  </a:cubicBezTo>
                  <a:lnTo>
                    <a:pt x="14351" y="33286"/>
                  </a:lnTo>
                  <a:cubicBezTo>
                    <a:pt x="14351" y="35864"/>
                    <a:pt x="14351" y="37592"/>
                    <a:pt x="14923" y="38443"/>
                  </a:cubicBezTo>
                  <a:cubicBezTo>
                    <a:pt x="15202" y="39306"/>
                    <a:pt x="15786" y="39878"/>
                    <a:pt x="16637" y="40170"/>
                  </a:cubicBezTo>
                  <a:cubicBezTo>
                    <a:pt x="17221" y="40742"/>
                    <a:pt x="18656" y="41033"/>
                    <a:pt x="20955" y="41033"/>
                  </a:cubicBezTo>
                  <a:lnTo>
                    <a:pt x="20955" y="42469"/>
                  </a:lnTo>
                  <a:lnTo>
                    <a:pt x="571" y="42469"/>
                  </a:lnTo>
                  <a:lnTo>
                    <a:pt x="571" y="41033"/>
                  </a:lnTo>
                  <a:cubicBezTo>
                    <a:pt x="2591" y="41033"/>
                    <a:pt x="3734" y="40742"/>
                    <a:pt x="4597" y="40170"/>
                  </a:cubicBezTo>
                  <a:cubicBezTo>
                    <a:pt x="5448" y="39878"/>
                    <a:pt x="6020" y="39306"/>
                    <a:pt x="6312" y="38443"/>
                  </a:cubicBezTo>
                  <a:cubicBezTo>
                    <a:pt x="6604" y="37592"/>
                    <a:pt x="6883" y="35864"/>
                    <a:pt x="6883" y="33286"/>
                  </a:cubicBezTo>
                  <a:lnTo>
                    <a:pt x="6883" y="17500"/>
                  </a:lnTo>
                  <a:cubicBezTo>
                    <a:pt x="6883" y="12915"/>
                    <a:pt x="6604" y="10033"/>
                    <a:pt x="6312" y="8598"/>
                  </a:cubicBezTo>
                  <a:cubicBezTo>
                    <a:pt x="6312" y="7747"/>
                    <a:pt x="6020" y="7162"/>
                    <a:pt x="5448" y="6591"/>
                  </a:cubicBezTo>
                  <a:lnTo>
                    <a:pt x="3734" y="6020"/>
                  </a:lnTo>
                  <a:cubicBezTo>
                    <a:pt x="2870" y="6020"/>
                    <a:pt x="1727" y="6299"/>
                    <a:pt x="571" y="6871"/>
                  </a:cubicBezTo>
                  <a:lnTo>
                    <a:pt x="0" y="5156"/>
                  </a:lnTo>
                  <a:lnTo>
                    <a:pt x="12344"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43" name="Shape 8916">
              <a:extLst>
                <a:ext uri="{FF2B5EF4-FFF2-40B4-BE49-F238E27FC236}">
                  <a16:creationId xmlns:a16="http://schemas.microsoft.com/office/drawing/2014/main" id="{D3CF7DFB-9601-4471-91BD-0911B99AA9B8}"/>
                </a:ext>
              </a:extLst>
            </p:cNvPr>
            <p:cNvSpPr/>
            <p:nvPr/>
          </p:nvSpPr>
          <p:spPr>
            <a:xfrm>
              <a:off x="823341" y="297891"/>
              <a:ext cx="36436" cy="63716"/>
            </a:xfrm>
            <a:custGeom>
              <a:avLst/>
              <a:gdLst/>
              <a:ahLst/>
              <a:cxnLst/>
              <a:rect l="0" t="0" r="0" b="0"/>
              <a:pathLst>
                <a:path w="36436" h="63716">
                  <a:moveTo>
                    <a:pt x="25260" y="0"/>
                  </a:moveTo>
                  <a:cubicBezTo>
                    <a:pt x="28410" y="0"/>
                    <a:pt x="31280" y="864"/>
                    <a:pt x="33871" y="2870"/>
                  </a:cubicBezTo>
                  <a:cubicBezTo>
                    <a:pt x="35585" y="4306"/>
                    <a:pt x="36436" y="5741"/>
                    <a:pt x="36436" y="7468"/>
                  </a:cubicBezTo>
                  <a:cubicBezTo>
                    <a:pt x="36436" y="8331"/>
                    <a:pt x="36157" y="9182"/>
                    <a:pt x="35306" y="10046"/>
                  </a:cubicBezTo>
                  <a:cubicBezTo>
                    <a:pt x="34722" y="10909"/>
                    <a:pt x="33871" y="11189"/>
                    <a:pt x="32995" y="11189"/>
                  </a:cubicBezTo>
                  <a:cubicBezTo>
                    <a:pt x="32144" y="11189"/>
                    <a:pt x="31572" y="10909"/>
                    <a:pt x="30709" y="10617"/>
                  </a:cubicBezTo>
                  <a:cubicBezTo>
                    <a:pt x="29845" y="10046"/>
                    <a:pt x="28981" y="8903"/>
                    <a:pt x="27838" y="7176"/>
                  </a:cubicBezTo>
                  <a:cubicBezTo>
                    <a:pt x="26683" y="5741"/>
                    <a:pt x="25832" y="4597"/>
                    <a:pt x="24968" y="4014"/>
                  </a:cubicBezTo>
                  <a:cubicBezTo>
                    <a:pt x="23813" y="3442"/>
                    <a:pt x="22962" y="3163"/>
                    <a:pt x="21806" y="3163"/>
                  </a:cubicBezTo>
                  <a:cubicBezTo>
                    <a:pt x="20384" y="3163"/>
                    <a:pt x="19228" y="3442"/>
                    <a:pt x="18377" y="4306"/>
                  </a:cubicBezTo>
                  <a:cubicBezTo>
                    <a:pt x="17221" y="4890"/>
                    <a:pt x="16650" y="6033"/>
                    <a:pt x="16065" y="7748"/>
                  </a:cubicBezTo>
                  <a:cubicBezTo>
                    <a:pt x="15786" y="9182"/>
                    <a:pt x="15494" y="13208"/>
                    <a:pt x="15494" y="19533"/>
                  </a:cubicBezTo>
                  <a:lnTo>
                    <a:pt x="15494" y="22670"/>
                  </a:lnTo>
                  <a:lnTo>
                    <a:pt x="26111" y="22670"/>
                  </a:lnTo>
                  <a:lnTo>
                    <a:pt x="26111" y="25832"/>
                  </a:lnTo>
                  <a:lnTo>
                    <a:pt x="15494" y="25832"/>
                  </a:lnTo>
                  <a:lnTo>
                    <a:pt x="15494" y="52807"/>
                  </a:lnTo>
                  <a:cubicBezTo>
                    <a:pt x="15494" y="56833"/>
                    <a:pt x="16065" y="59119"/>
                    <a:pt x="16942" y="60275"/>
                  </a:cubicBezTo>
                  <a:cubicBezTo>
                    <a:pt x="17793" y="61417"/>
                    <a:pt x="19507" y="62281"/>
                    <a:pt x="21234" y="62281"/>
                  </a:cubicBezTo>
                  <a:lnTo>
                    <a:pt x="24968" y="62281"/>
                  </a:lnTo>
                  <a:lnTo>
                    <a:pt x="24968" y="63716"/>
                  </a:lnTo>
                  <a:lnTo>
                    <a:pt x="292" y="63716"/>
                  </a:lnTo>
                  <a:lnTo>
                    <a:pt x="292" y="62281"/>
                  </a:lnTo>
                  <a:lnTo>
                    <a:pt x="2299" y="62281"/>
                  </a:lnTo>
                  <a:cubicBezTo>
                    <a:pt x="3442" y="62281"/>
                    <a:pt x="4597" y="61697"/>
                    <a:pt x="5461" y="61126"/>
                  </a:cubicBezTo>
                  <a:cubicBezTo>
                    <a:pt x="6604" y="60554"/>
                    <a:pt x="7176" y="59690"/>
                    <a:pt x="7468" y="58839"/>
                  </a:cubicBezTo>
                  <a:cubicBezTo>
                    <a:pt x="8039" y="57683"/>
                    <a:pt x="8039" y="55677"/>
                    <a:pt x="8039" y="52807"/>
                  </a:cubicBezTo>
                  <a:lnTo>
                    <a:pt x="8039" y="25832"/>
                  </a:lnTo>
                  <a:lnTo>
                    <a:pt x="0" y="25832"/>
                  </a:lnTo>
                  <a:lnTo>
                    <a:pt x="0" y="22670"/>
                  </a:lnTo>
                  <a:lnTo>
                    <a:pt x="8039" y="22670"/>
                  </a:lnTo>
                  <a:lnTo>
                    <a:pt x="8039" y="19800"/>
                  </a:lnTo>
                  <a:cubicBezTo>
                    <a:pt x="8039" y="15799"/>
                    <a:pt x="8890" y="12345"/>
                    <a:pt x="10046" y="9475"/>
                  </a:cubicBezTo>
                  <a:cubicBezTo>
                    <a:pt x="11481" y="6604"/>
                    <a:pt x="13487" y="4306"/>
                    <a:pt x="16065" y="2578"/>
                  </a:cubicBezTo>
                  <a:cubicBezTo>
                    <a:pt x="18936" y="864"/>
                    <a:pt x="21806" y="0"/>
                    <a:pt x="25260"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44" name="Shape 8917">
              <a:extLst>
                <a:ext uri="{FF2B5EF4-FFF2-40B4-BE49-F238E27FC236}">
                  <a16:creationId xmlns:a16="http://schemas.microsoft.com/office/drawing/2014/main" id="{B4E2172B-2646-489C-AEF5-06C21F9662A5}"/>
                </a:ext>
              </a:extLst>
            </p:cNvPr>
            <p:cNvSpPr/>
            <p:nvPr/>
          </p:nvSpPr>
          <p:spPr>
            <a:xfrm>
              <a:off x="994372" y="319730"/>
              <a:ext cx="18663" cy="43300"/>
            </a:xfrm>
            <a:custGeom>
              <a:avLst/>
              <a:gdLst/>
              <a:ahLst/>
              <a:cxnLst/>
              <a:rect l="0" t="0" r="0" b="0"/>
              <a:pathLst>
                <a:path w="18663" h="43300">
                  <a:moveTo>
                    <a:pt x="18663" y="0"/>
                  </a:moveTo>
                  <a:lnTo>
                    <a:pt x="18663" y="2555"/>
                  </a:lnTo>
                  <a:lnTo>
                    <a:pt x="12344" y="5708"/>
                  </a:lnTo>
                  <a:cubicBezTo>
                    <a:pt x="9474" y="8870"/>
                    <a:pt x="8331" y="13468"/>
                    <a:pt x="8331" y="19488"/>
                  </a:cubicBezTo>
                  <a:cubicBezTo>
                    <a:pt x="8331" y="25520"/>
                    <a:pt x="9474" y="30105"/>
                    <a:pt x="12065" y="33267"/>
                  </a:cubicBezTo>
                  <a:lnTo>
                    <a:pt x="18663" y="36887"/>
                  </a:lnTo>
                  <a:lnTo>
                    <a:pt x="18663" y="42847"/>
                  </a:lnTo>
                  <a:lnTo>
                    <a:pt x="16650" y="43300"/>
                  </a:lnTo>
                  <a:cubicBezTo>
                    <a:pt x="12344" y="43300"/>
                    <a:pt x="8331" y="41293"/>
                    <a:pt x="4889" y="37573"/>
                  </a:cubicBezTo>
                  <a:cubicBezTo>
                    <a:pt x="1727" y="33839"/>
                    <a:pt x="0" y="28962"/>
                    <a:pt x="0" y="22929"/>
                  </a:cubicBezTo>
                  <a:cubicBezTo>
                    <a:pt x="0" y="17189"/>
                    <a:pt x="1727" y="11741"/>
                    <a:pt x="5461" y="6864"/>
                  </a:cubicBezTo>
                  <a:lnTo>
                    <a:pt x="18663"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45" name="Shape 8918">
              <a:extLst>
                <a:ext uri="{FF2B5EF4-FFF2-40B4-BE49-F238E27FC236}">
                  <a16:creationId xmlns:a16="http://schemas.microsoft.com/office/drawing/2014/main" id="{FE2457A7-2050-4200-88E3-466EB1B7182B}"/>
                </a:ext>
              </a:extLst>
            </p:cNvPr>
            <p:cNvSpPr/>
            <p:nvPr/>
          </p:nvSpPr>
          <p:spPr>
            <a:xfrm>
              <a:off x="968261" y="319139"/>
              <a:ext cx="19799" cy="43733"/>
            </a:xfrm>
            <a:custGeom>
              <a:avLst/>
              <a:gdLst/>
              <a:ahLst/>
              <a:cxnLst/>
              <a:rect l="0" t="0" r="0" b="0"/>
              <a:pathLst>
                <a:path w="19799" h="43733">
                  <a:moveTo>
                    <a:pt x="0" y="0"/>
                  </a:moveTo>
                  <a:cubicBezTo>
                    <a:pt x="6312" y="0"/>
                    <a:pt x="11189" y="2578"/>
                    <a:pt x="14923" y="7162"/>
                  </a:cubicBezTo>
                  <a:cubicBezTo>
                    <a:pt x="18085" y="11188"/>
                    <a:pt x="19799" y="15773"/>
                    <a:pt x="19799" y="21234"/>
                  </a:cubicBezTo>
                  <a:cubicBezTo>
                    <a:pt x="19799" y="24955"/>
                    <a:pt x="18936" y="28689"/>
                    <a:pt x="17221" y="32423"/>
                  </a:cubicBezTo>
                  <a:cubicBezTo>
                    <a:pt x="15494" y="36144"/>
                    <a:pt x="12916" y="39027"/>
                    <a:pt x="9754" y="41033"/>
                  </a:cubicBezTo>
                  <a:lnTo>
                    <a:pt x="0" y="43733"/>
                  </a:lnTo>
                  <a:lnTo>
                    <a:pt x="0" y="39492"/>
                  </a:lnTo>
                  <a:lnTo>
                    <a:pt x="1435" y="40449"/>
                  </a:lnTo>
                  <a:cubicBezTo>
                    <a:pt x="4305" y="40449"/>
                    <a:pt x="6604" y="39306"/>
                    <a:pt x="8611" y="37008"/>
                  </a:cubicBezTo>
                  <a:cubicBezTo>
                    <a:pt x="10617" y="34709"/>
                    <a:pt x="11481" y="30416"/>
                    <a:pt x="11481" y="24676"/>
                  </a:cubicBezTo>
                  <a:cubicBezTo>
                    <a:pt x="11481" y="17208"/>
                    <a:pt x="9754" y="11468"/>
                    <a:pt x="6604" y="7455"/>
                  </a:cubicBezTo>
                  <a:lnTo>
                    <a:pt x="0" y="3918"/>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46" name="Shape 8919">
              <a:extLst>
                <a:ext uri="{FF2B5EF4-FFF2-40B4-BE49-F238E27FC236}">
                  <a16:creationId xmlns:a16="http://schemas.microsoft.com/office/drawing/2014/main" id="{B2BCCC4D-D347-4785-A0BE-2CA2202CC973}"/>
                </a:ext>
              </a:extLst>
            </p:cNvPr>
            <p:cNvSpPr/>
            <p:nvPr/>
          </p:nvSpPr>
          <p:spPr>
            <a:xfrm>
              <a:off x="1061822" y="300762"/>
              <a:ext cx="34436" cy="60846"/>
            </a:xfrm>
            <a:custGeom>
              <a:avLst/>
              <a:gdLst/>
              <a:ahLst/>
              <a:cxnLst/>
              <a:rect l="0" t="0" r="0" b="0"/>
              <a:pathLst>
                <a:path w="34436" h="60846">
                  <a:moveTo>
                    <a:pt x="0" y="0"/>
                  </a:moveTo>
                  <a:lnTo>
                    <a:pt x="24955" y="0"/>
                  </a:lnTo>
                  <a:lnTo>
                    <a:pt x="34436" y="1317"/>
                  </a:lnTo>
                  <a:lnTo>
                    <a:pt x="34436" y="6568"/>
                  </a:lnTo>
                  <a:lnTo>
                    <a:pt x="26683" y="3442"/>
                  </a:lnTo>
                  <a:cubicBezTo>
                    <a:pt x="24105" y="3442"/>
                    <a:pt x="20942" y="3734"/>
                    <a:pt x="17500" y="4597"/>
                  </a:cubicBezTo>
                  <a:lnTo>
                    <a:pt x="17500" y="56541"/>
                  </a:lnTo>
                  <a:cubicBezTo>
                    <a:pt x="21234" y="57404"/>
                    <a:pt x="24384" y="57683"/>
                    <a:pt x="26962" y="57683"/>
                  </a:cubicBezTo>
                  <a:lnTo>
                    <a:pt x="34436" y="54621"/>
                  </a:lnTo>
                  <a:lnTo>
                    <a:pt x="34436" y="59752"/>
                  </a:lnTo>
                  <a:lnTo>
                    <a:pt x="27254" y="60846"/>
                  </a:lnTo>
                  <a:lnTo>
                    <a:pt x="0" y="60846"/>
                  </a:lnTo>
                  <a:lnTo>
                    <a:pt x="0" y="59119"/>
                  </a:lnTo>
                  <a:lnTo>
                    <a:pt x="2299" y="59119"/>
                  </a:lnTo>
                  <a:cubicBezTo>
                    <a:pt x="4864" y="59119"/>
                    <a:pt x="6871" y="58255"/>
                    <a:pt x="7747" y="56820"/>
                  </a:cubicBezTo>
                  <a:cubicBezTo>
                    <a:pt x="8598" y="55677"/>
                    <a:pt x="8903" y="53670"/>
                    <a:pt x="8903" y="50216"/>
                  </a:cubicBezTo>
                  <a:lnTo>
                    <a:pt x="8903" y="10617"/>
                  </a:lnTo>
                  <a:cubicBezTo>
                    <a:pt x="8903" y="6883"/>
                    <a:pt x="8318" y="4597"/>
                    <a:pt x="7747" y="3442"/>
                  </a:cubicBezTo>
                  <a:cubicBezTo>
                    <a:pt x="6312" y="2299"/>
                    <a:pt x="4585" y="1436"/>
                    <a:pt x="2299" y="1436"/>
                  </a:cubicBezTo>
                  <a:lnTo>
                    <a:pt x="0" y="1436"/>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47" name="Shape 8920">
              <a:extLst>
                <a:ext uri="{FF2B5EF4-FFF2-40B4-BE49-F238E27FC236}">
                  <a16:creationId xmlns:a16="http://schemas.microsoft.com/office/drawing/2014/main" id="{FFEC441C-63A9-4CB7-9551-5A560716CE4E}"/>
                </a:ext>
              </a:extLst>
            </p:cNvPr>
            <p:cNvSpPr/>
            <p:nvPr/>
          </p:nvSpPr>
          <p:spPr>
            <a:xfrm>
              <a:off x="1013035" y="297600"/>
              <a:ext cx="24390" cy="65430"/>
            </a:xfrm>
            <a:custGeom>
              <a:avLst/>
              <a:gdLst/>
              <a:ahLst/>
              <a:cxnLst/>
              <a:rect l="0" t="0" r="0" b="0"/>
              <a:pathLst>
                <a:path w="24390" h="65430">
                  <a:moveTo>
                    <a:pt x="15500" y="0"/>
                  </a:moveTo>
                  <a:lnTo>
                    <a:pt x="17507" y="0"/>
                  </a:lnTo>
                  <a:lnTo>
                    <a:pt x="17507" y="47650"/>
                  </a:lnTo>
                  <a:cubicBezTo>
                    <a:pt x="17507" y="52527"/>
                    <a:pt x="17799" y="55397"/>
                    <a:pt x="18079" y="56552"/>
                  </a:cubicBezTo>
                  <a:cubicBezTo>
                    <a:pt x="18079" y="57683"/>
                    <a:pt x="18650" y="58255"/>
                    <a:pt x="18942" y="58839"/>
                  </a:cubicBezTo>
                  <a:lnTo>
                    <a:pt x="20656" y="59410"/>
                  </a:lnTo>
                  <a:cubicBezTo>
                    <a:pt x="21520" y="59410"/>
                    <a:pt x="22676" y="59131"/>
                    <a:pt x="24098" y="58547"/>
                  </a:cubicBezTo>
                  <a:lnTo>
                    <a:pt x="24390" y="60274"/>
                  </a:lnTo>
                  <a:lnTo>
                    <a:pt x="12338" y="65430"/>
                  </a:lnTo>
                  <a:lnTo>
                    <a:pt x="10332" y="65430"/>
                  </a:lnTo>
                  <a:lnTo>
                    <a:pt x="10332" y="59410"/>
                  </a:lnTo>
                  <a:cubicBezTo>
                    <a:pt x="8312" y="61417"/>
                    <a:pt x="6318" y="63144"/>
                    <a:pt x="4312" y="64008"/>
                  </a:cubicBezTo>
                  <a:lnTo>
                    <a:pt x="0" y="64977"/>
                  </a:lnTo>
                  <a:lnTo>
                    <a:pt x="0" y="59016"/>
                  </a:lnTo>
                  <a:lnTo>
                    <a:pt x="2292" y="60274"/>
                  </a:lnTo>
                  <a:cubicBezTo>
                    <a:pt x="5163" y="60274"/>
                    <a:pt x="7741" y="59131"/>
                    <a:pt x="10332" y="56248"/>
                  </a:cubicBezTo>
                  <a:lnTo>
                    <a:pt x="10332" y="35027"/>
                  </a:lnTo>
                  <a:cubicBezTo>
                    <a:pt x="10039" y="33007"/>
                    <a:pt x="9468" y="31293"/>
                    <a:pt x="8604" y="29565"/>
                  </a:cubicBezTo>
                  <a:cubicBezTo>
                    <a:pt x="7741" y="27838"/>
                    <a:pt x="6598" y="26403"/>
                    <a:pt x="5163" y="25552"/>
                  </a:cubicBezTo>
                  <a:cubicBezTo>
                    <a:pt x="3435" y="24688"/>
                    <a:pt x="2000" y="24396"/>
                    <a:pt x="578" y="24396"/>
                  </a:cubicBezTo>
                  <a:lnTo>
                    <a:pt x="0" y="24685"/>
                  </a:lnTo>
                  <a:lnTo>
                    <a:pt x="0" y="22130"/>
                  </a:lnTo>
                  <a:lnTo>
                    <a:pt x="1137" y="21539"/>
                  </a:lnTo>
                  <a:cubicBezTo>
                    <a:pt x="4870" y="21539"/>
                    <a:pt x="7741" y="22682"/>
                    <a:pt x="10332" y="24967"/>
                  </a:cubicBezTo>
                  <a:lnTo>
                    <a:pt x="10332" y="17513"/>
                  </a:lnTo>
                  <a:cubicBezTo>
                    <a:pt x="10332" y="12636"/>
                    <a:pt x="10039" y="9766"/>
                    <a:pt x="9760" y="8915"/>
                  </a:cubicBezTo>
                  <a:cubicBezTo>
                    <a:pt x="9760" y="7759"/>
                    <a:pt x="9176" y="6896"/>
                    <a:pt x="8884" y="6603"/>
                  </a:cubicBezTo>
                  <a:cubicBezTo>
                    <a:pt x="8312" y="6324"/>
                    <a:pt x="7741" y="6032"/>
                    <a:pt x="6890" y="6032"/>
                  </a:cubicBezTo>
                  <a:cubicBezTo>
                    <a:pt x="6318" y="6032"/>
                    <a:pt x="5163" y="6324"/>
                    <a:pt x="4007" y="6603"/>
                  </a:cubicBezTo>
                  <a:lnTo>
                    <a:pt x="3435" y="5181"/>
                  </a:lnTo>
                  <a:lnTo>
                    <a:pt x="155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48" name="Shape 8921">
              <a:extLst>
                <a:ext uri="{FF2B5EF4-FFF2-40B4-BE49-F238E27FC236}">
                  <a16:creationId xmlns:a16="http://schemas.microsoft.com/office/drawing/2014/main" id="{164FB3A9-EA32-43B3-BE8C-2EA8EE8147BD}"/>
                </a:ext>
              </a:extLst>
            </p:cNvPr>
            <p:cNvSpPr/>
            <p:nvPr/>
          </p:nvSpPr>
          <p:spPr>
            <a:xfrm>
              <a:off x="1096258" y="302078"/>
              <a:ext cx="26968" cy="58435"/>
            </a:xfrm>
            <a:custGeom>
              <a:avLst/>
              <a:gdLst/>
              <a:ahLst/>
              <a:cxnLst/>
              <a:rect l="0" t="0" r="0" b="0"/>
              <a:pathLst>
                <a:path w="26968" h="58435">
                  <a:moveTo>
                    <a:pt x="0" y="0"/>
                  </a:moveTo>
                  <a:lnTo>
                    <a:pt x="11182" y="1553"/>
                  </a:lnTo>
                  <a:cubicBezTo>
                    <a:pt x="16072" y="3852"/>
                    <a:pt x="19793" y="7293"/>
                    <a:pt x="22676" y="12171"/>
                  </a:cubicBezTo>
                  <a:cubicBezTo>
                    <a:pt x="25533" y="16756"/>
                    <a:pt x="26968" y="22509"/>
                    <a:pt x="26968" y="28820"/>
                  </a:cubicBezTo>
                  <a:cubicBezTo>
                    <a:pt x="26968" y="37139"/>
                    <a:pt x="24390" y="44314"/>
                    <a:pt x="19234" y="50042"/>
                  </a:cubicBezTo>
                  <a:cubicBezTo>
                    <a:pt x="16358" y="53204"/>
                    <a:pt x="12767" y="55576"/>
                    <a:pt x="8388" y="57157"/>
                  </a:cubicBezTo>
                  <a:lnTo>
                    <a:pt x="0" y="58435"/>
                  </a:lnTo>
                  <a:lnTo>
                    <a:pt x="0" y="53304"/>
                  </a:lnTo>
                  <a:lnTo>
                    <a:pt x="10039" y="49191"/>
                  </a:lnTo>
                  <a:cubicBezTo>
                    <a:pt x="14637" y="44314"/>
                    <a:pt x="16935" y="37723"/>
                    <a:pt x="16935" y="29100"/>
                  </a:cubicBezTo>
                  <a:cubicBezTo>
                    <a:pt x="16935" y="20794"/>
                    <a:pt x="14637" y="14190"/>
                    <a:pt x="10039" y="9300"/>
                  </a:cubicBezTo>
                  <a:lnTo>
                    <a:pt x="0" y="5252"/>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49" name="Shape 8922">
              <a:extLst>
                <a:ext uri="{FF2B5EF4-FFF2-40B4-BE49-F238E27FC236}">
                  <a16:creationId xmlns:a16="http://schemas.microsoft.com/office/drawing/2014/main" id="{8207DCD3-A20D-4740-863E-12210D099851}"/>
                </a:ext>
              </a:extLst>
            </p:cNvPr>
            <p:cNvSpPr/>
            <p:nvPr/>
          </p:nvSpPr>
          <p:spPr>
            <a:xfrm>
              <a:off x="1159662" y="296520"/>
              <a:ext cx="71628" cy="63614"/>
            </a:xfrm>
            <a:custGeom>
              <a:avLst/>
              <a:gdLst/>
              <a:ahLst/>
              <a:cxnLst/>
              <a:rect l="0" t="0" r="0" b="0"/>
              <a:pathLst>
                <a:path w="71628" h="63614">
                  <a:moveTo>
                    <a:pt x="55423" y="0"/>
                  </a:moveTo>
                  <a:lnTo>
                    <a:pt x="58649" y="1460"/>
                  </a:lnTo>
                  <a:lnTo>
                    <a:pt x="45657" y="20523"/>
                  </a:lnTo>
                  <a:lnTo>
                    <a:pt x="71628" y="20523"/>
                  </a:lnTo>
                  <a:lnTo>
                    <a:pt x="71628" y="24117"/>
                  </a:lnTo>
                  <a:lnTo>
                    <a:pt x="43548" y="24117"/>
                  </a:lnTo>
                  <a:lnTo>
                    <a:pt x="32779" y="40221"/>
                  </a:lnTo>
                  <a:lnTo>
                    <a:pt x="71628" y="40221"/>
                  </a:lnTo>
                  <a:lnTo>
                    <a:pt x="71628" y="43904"/>
                  </a:lnTo>
                  <a:lnTo>
                    <a:pt x="30289" y="43904"/>
                  </a:lnTo>
                  <a:lnTo>
                    <a:pt x="16942" y="63614"/>
                  </a:lnTo>
                  <a:lnTo>
                    <a:pt x="13716" y="62230"/>
                  </a:lnTo>
                  <a:lnTo>
                    <a:pt x="25959" y="43904"/>
                  </a:lnTo>
                  <a:lnTo>
                    <a:pt x="0" y="43904"/>
                  </a:lnTo>
                  <a:lnTo>
                    <a:pt x="0" y="40221"/>
                  </a:lnTo>
                  <a:lnTo>
                    <a:pt x="28448" y="40221"/>
                  </a:lnTo>
                  <a:lnTo>
                    <a:pt x="39218" y="24117"/>
                  </a:lnTo>
                  <a:lnTo>
                    <a:pt x="0" y="24117"/>
                  </a:lnTo>
                  <a:lnTo>
                    <a:pt x="0" y="20523"/>
                  </a:lnTo>
                  <a:lnTo>
                    <a:pt x="41427" y="20523"/>
                  </a:lnTo>
                  <a:lnTo>
                    <a:pt x="55423"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50" name="Shape 8923">
              <a:extLst>
                <a:ext uri="{FF2B5EF4-FFF2-40B4-BE49-F238E27FC236}">
                  <a16:creationId xmlns:a16="http://schemas.microsoft.com/office/drawing/2014/main" id="{EF49E100-1B5C-483C-A887-6EDC512FAEDF}"/>
                </a:ext>
              </a:extLst>
            </p:cNvPr>
            <p:cNvSpPr/>
            <p:nvPr/>
          </p:nvSpPr>
          <p:spPr>
            <a:xfrm>
              <a:off x="1242619" y="319125"/>
              <a:ext cx="30696" cy="42482"/>
            </a:xfrm>
            <a:custGeom>
              <a:avLst/>
              <a:gdLst/>
              <a:ahLst/>
              <a:cxnLst/>
              <a:rect l="0" t="0" r="0" b="0"/>
              <a:pathLst>
                <a:path w="30696" h="42482">
                  <a:moveTo>
                    <a:pt x="12332" y="0"/>
                  </a:moveTo>
                  <a:lnTo>
                    <a:pt x="14338" y="0"/>
                  </a:lnTo>
                  <a:lnTo>
                    <a:pt x="14338" y="9475"/>
                  </a:lnTo>
                  <a:cubicBezTo>
                    <a:pt x="17780" y="3163"/>
                    <a:pt x="21234" y="0"/>
                    <a:pt x="24955" y="0"/>
                  </a:cubicBezTo>
                  <a:cubicBezTo>
                    <a:pt x="26683" y="0"/>
                    <a:pt x="27826" y="572"/>
                    <a:pt x="28969" y="1728"/>
                  </a:cubicBezTo>
                  <a:cubicBezTo>
                    <a:pt x="30125" y="2578"/>
                    <a:pt x="30696" y="3734"/>
                    <a:pt x="30696" y="5169"/>
                  </a:cubicBezTo>
                  <a:cubicBezTo>
                    <a:pt x="30696" y="6312"/>
                    <a:pt x="30125" y="7176"/>
                    <a:pt x="29553" y="8039"/>
                  </a:cubicBezTo>
                  <a:cubicBezTo>
                    <a:pt x="28689" y="8903"/>
                    <a:pt x="27826" y="9182"/>
                    <a:pt x="26683" y="9182"/>
                  </a:cubicBezTo>
                  <a:cubicBezTo>
                    <a:pt x="25527" y="9182"/>
                    <a:pt x="24384" y="8903"/>
                    <a:pt x="23228" y="7748"/>
                  </a:cubicBezTo>
                  <a:cubicBezTo>
                    <a:pt x="21793" y="6604"/>
                    <a:pt x="20942" y="6312"/>
                    <a:pt x="20371" y="6312"/>
                  </a:cubicBezTo>
                  <a:cubicBezTo>
                    <a:pt x="19787" y="6312"/>
                    <a:pt x="19215" y="6604"/>
                    <a:pt x="18364" y="7176"/>
                  </a:cubicBezTo>
                  <a:cubicBezTo>
                    <a:pt x="17208" y="8319"/>
                    <a:pt x="15773" y="10338"/>
                    <a:pt x="14338" y="13195"/>
                  </a:cubicBezTo>
                  <a:lnTo>
                    <a:pt x="14338" y="32995"/>
                  </a:lnTo>
                  <a:cubicBezTo>
                    <a:pt x="14338" y="35294"/>
                    <a:pt x="14631" y="37021"/>
                    <a:pt x="15202" y="38177"/>
                  </a:cubicBezTo>
                  <a:cubicBezTo>
                    <a:pt x="15481" y="38736"/>
                    <a:pt x="16345" y="39599"/>
                    <a:pt x="17208" y="40183"/>
                  </a:cubicBezTo>
                  <a:cubicBezTo>
                    <a:pt x="18072" y="40755"/>
                    <a:pt x="19507" y="41034"/>
                    <a:pt x="21514" y="41034"/>
                  </a:cubicBezTo>
                  <a:lnTo>
                    <a:pt x="21514" y="42482"/>
                  </a:lnTo>
                  <a:lnTo>
                    <a:pt x="279" y="42482"/>
                  </a:lnTo>
                  <a:lnTo>
                    <a:pt x="279" y="41034"/>
                  </a:lnTo>
                  <a:cubicBezTo>
                    <a:pt x="2578" y="41034"/>
                    <a:pt x="4013" y="40463"/>
                    <a:pt x="5156" y="39891"/>
                  </a:cubicBezTo>
                  <a:cubicBezTo>
                    <a:pt x="5728" y="39307"/>
                    <a:pt x="6299" y="38736"/>
                    <a:pt x="6591" y="37592"/>
                  </a:cubicBezTo>
                  <a:cubicBezTo>
                    <a:pt x="6871" y="37021"/>
                    <a:pt x="6871" y="35585"/>
                    <a:pt x="6871" y="33287"/>
                  </a:cubicBezTo>
                  <a:lnTo>
                    <a:pt x="6871" y="17221"/>
                  </a:lnTo>
                  <a:cubicBezTo>
                    <a:pt x="6871" y="12624"/>
                    <a:pt x="6871" y="9754"/>
                    <a:pt x="6591" y="8611"/>
                  </a:cubicBezTo>
                  <a:cubicBezTo>
                    <a:pt x="6299" y="7748"/>
                    <a:pt x="6020" y="7176"/>
                    <a:pt x="5448" y="6604"/>
                  </a:cubicBezTo>
                  <a:cubicBezTo>
                    <a:pt x="4864" y="6312"/>
                    <a:pt x="4305" y="6020"/>
                    <a:pt x="3429" y="6020"/>
                  </a:cubicBezTo>
                  <a:cubicBezTo>
                    <a:pt x="2578" y="6020"/>
                    <a:pt x="1422" y="6312"/>
                    <a:pt x="279" y="6884"/>
                  </a:cubicBezTo>
                  <a:lnTo>
                    <a:pt x="0" y="5169"/>
                  </a:lnTo>
                  <a:lnTo>
                    <a:pt x="1233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51" name="Shape 8924">
              <a:extLst>
                <a:ext uri="{FF2B5EF4-FFF2-40B4-BE49-F238E27FC236}">
                  <a16:creationId xmlns:a16="http://schemas.microsoft.com/office/drawing/2014/main" id="{A79F5E9A-0E8C-404F-B87C-A52A742E9D73}"/>
                </a:ext>
              </a:extLst>
            </p:cNvPr>
            <p:cNvSpPr/>
            <p:nvPr/>
          </p:nvSpPr>
          <p:spPr>
            <a:xfrm>
              <a:off x="1739938" y="316535"/>
              <a:ext cx="20098" cy="43624"/>
            </a:xfrm>
            <a:custGeom>
              <a:avLst/>
              <a:gdLst/>
              <a:ahLst/>
              <a:cxnLst/>
              <a:rect l="0" t="0" r="0" b="0"/>
              <a:pathLst>
                <a:path w="20098" h="43624">
                  <a:moveTo>
                    <a:pt x="20091" y="0"/>
                  </a:moveTo>
                  <a:lnTo>
                    <a:pt x="20098" y="3"/>
                  </a:lnTo>
                  <a:lnTo>
                    <a:pt x="20098" y="3654"/>
                  </a:lnTo>
                  <a:lnTo>
                    <a:pt x="18656" y="2883"/>
                  </a:lnTo>
                  <a:cubicBezTo>
                    <a:pt x="17209" y="2883"/>
                    <a:pt x="15507" y="3455"/>
                    <a:pt x="13767" y="4318"/>
                  </a:cubicBezTo>
                  <a:cubicBezTo>
                    <a:pt x="12344" y="5169"/>
                    <a:pt x="10909" y="6896"/>
                    <a:pt x="10046" y="9475"/>
                  </a:cubicBezTo>
                  <a:cubicBezTo>
                    <a:pt x="8903" y="11773"/>
                    <a:pt x="8623" y="14643"/>
                    <a:pt x="8623" y="18364"/>
                  </a:cubicBezTo>
                  <a:cubicBezTo>
                    <a:pt x="8623" y="24397"/>
                    <a:pt x="9754" y="29566"/>
                    <a:pt x="12052" y="33871"/>
                  </a:cubicBezTo>
                  <a:lnTo>
                    <a:pt x="20098" y="39468"/>
                  </a:lnTo>
                  <a:lnTo>
                    <a:pt x="20098" y="43461"/>
                  </a:lnTo>
                  <a:lnTo>
                    <a:pt x="19507" y="43624"/>
                  </a:lnTo>
                  <a:cubicBezTo>
                    <a:pt x="13488" y="43624"/>
                    <a:pt x="8318" y="41326"/>
                    <a:pt x="4890" y="36157"/>
                  </a:cubicBezTo>
                  <a:cubicBezTo>
                    <a:pt x="1727" y="32144"/>
                    <a:pt x="0" y="27559"/>
                    <a:pt x="0" y="22098"/>
                  </a:cubicBezTo>
                  <a:cubicBezTo>
                    <a:pt x="0" y="18364"/>
                    <a:pt x="1156" y="14643"/>
                    <a:pt x="2858" y="10909"/>
                  </a:cubicBezTo>
                  <a:cubicBezTo>
                    <a:pt x="4890" y="7176"/>
                    <a:pt x="7176" y="4597"/>
                    <a:pt x="10325" y="2591"/>
                  </a:cubicBezTo>
                  <a:cubicBezTo>
                    <a:pt x="13488" y="864"/>
                    <a:pt x="16650" y="0"/>
                    <a:pt x="20091"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52" name="Shape 8925">
              <a:extLst>
                <a:ext uri="{FF2B5EF4-FFF2-40B4-BE49-F238E27FC236}">
                  <a16:creationId xmlns:a16="http://schemas.microsoft.com/office/drawing/2014/main" id="{E37988D2-DFD0-4A82-B9F4-84F4CA6292D4}"/>
                </a:ext>
              </a:extLst>
            </p:cNvPr>
            <p:cNvSpPr/>
            <p:nvPr/>
          </p:nvSpPr>
          <p:spPr>
            <a:xfrm>
              <a:off x="1666176" y="316535"/>
              <a:ext cx="70307" cy="42482"/>
            </a:xfrm>
            <a:custGeom>
              <a:avLst/>
              <a:gdLst/>
              <a:ahLst/>
              <a:cxnLst/>
              <a:rect l="0" t="0" r="0" b="0"/>
              <a:pathLst>
                <a:path w="70307" h="42482">
                  <a:moveTo>
                    <a:pt x="12357" y="0"/>
                  </a:moveTo>
                  <a:lnTo>
                    <a:pt x="14364" y="0"/>
                  </a:lnTo>
                  <a:lnTo>
                    <a:pt x="14364" y="8903"/>
                  </a:lnTo>
                  <a:cubicBezTo>
                    <a:pt x="17234" y="5753"/>
                    <a:pt x="18948" y="4026"/>
                    <a:pt x="19520" y="3746"/>
                  </a:cubicBezTo>
                  <a:cubicBezTo>
                    <a:pt x="20968" y="2591"/>
                    <a:pt x="22403" y="1727"/>
                    <a:pt x="23825" y="864"/>
                  </a:cubicBezTo>
                  <a:cubicBezTo>
                    <a:pt x="25553" y="292"/>
                    <a:pt x="26988" y="0"/>
                    <a:pt x="28702" y="0"/>
                  </a:cubicBezTo>
                  <a:cubicBezTo>
                    <a:pt x="31293" y="0"/>
                    <a:pt x="33300" y="864"/>
                    <a:pt x="35306" y="2299"/>
                  </a:cubicBezTo>
                  <a:cubicBezTo>
                    <a:pt x="37033" y="3746"/>
                    <a:pt x="38468" y="6032"/>
                    <a:pt x="39027" y="8903"/>
                  </a:cubicBezTo>
                  <a:cubicBezTo>
                    <a:pt x="42189" y="5169"/>
                    <a:pt x="44780" y="2883"/>
                    <a:pt x="46787" y="1727"/>
                  </a:cubicBezTo>
                  <a:cubicBezTo>
                    <a:pt x="48794" y="584"/>
                    <a:pt x="51092" y="0"/>
                    <a:pt x="53378" y="0"/>
                  </a:cubicBezTo>
                  <a:cubicBezTo>
                    <a:pt x="55677" y="0"/>
                    <a:pt x="57404" y="584"/>
                    <a:pt x="59118" y="1727"/>
                  </a:cubicBezTo>
                  <a:cubicBezTo>
                    <a:pt x="60846" y="2883"/>
                    <a:pt x="62293" y="4597"/>
                    <a:pt x="63144" y="7176"/>
                  </a:cubicBezTo>
                  <a:cubicBezTo>
                    <a:pt x="64008" y="8903"/>
                    <a:pt x="64300" y="11773"/>
                    <a:pt x="64300" y="15507"/>
                  </a:cubicBezTo>
                  <a:lnTo>
                    <a:pt x="64300" y="33007"/>
                  </a:lnTo>
                  <a:cubicBezTo>
                    <a:pt x="64300" y="35585"/>
                    <a:pt x="64300" y="37605"/>
                    <a:pt x="64872" y="38456"/>
                  </a:cubicBezTo>
                  <a:lnTo>
                    <a:pt x="66307" y="40183"/>
                  </a:lnTo>
                  <a:cubicBezTo>
                    <a:pt x="67158" y="40462"/>
                    <a:pt x="68606" y="40767"/>
                    <a:pt x="70307" y="40767"/>
                  </a:cubicBezTo>
                  <a:lnTo>
                    <a:pt x="70307" y="42482"/>
                  </a:lnTo>
                  <a:lnTo>
                    <a:pt x="49936" y="42482"/>
                  </a:lnTo>
                  <a:lnTo>
                    <a:pt x="49936" y="40767"/>
                  </a:lnTo>
                  <a:lnTo>
                    <a:pt x="50800" y="40767"/>
                  </a:lnTo>
                  <a:cubicBezTo>
                    <a:pt x="52819" y="40767"/>
                    <a:pt x="53962" y="40462"/>
                    <a:pt x="55118" y="39891"/>
                  </a:cubicBezTo>
                  <a:cubicBezTo>
                    <a:pt x="55677" y="39319"/>
                    <a:pt x="56261" y="38456"/>
                    <a:pt x="56553" y="37605"/>
                  </a:cubicBezTo>
                  <a:cubicBezTo>
                    <a:pt x="56553" y="37033"/>
                    <a:pt x="56833" y="35585"/>
                    <a:pt x="56833" y="33007"/>
                  </a:cubicBezTo>
                  <a:lnTo>
                    <a:pt x="56833" y="15507"/>
                  </a:lnTo>
                  <a:cubicBezTo>
                    <a:pt x="56833" y="12065"/>
                    <a:pt x="56261" y="9766"/>
                    <a:pt x="55410" y="8331"/>
                  </a:cubicBezTo>
                  <a:cubicBezTo>
                    <a:pt x="54254" y="6324"/>
                    <a:pt x="52527" y="5449"/>
                    <a:pt x="49936" y="5449"/>
                  </a:cubicBezTo>
                  <a:cubicBezTo>
                    <a:pt x="48222" y="5449"/>
                    <a:pt x="46787" y="5753"/>
                    <a:pt x="45060" y="6604"/>
                  </a:cubicBezTo>
                  <a:cubicBezTo>
                    <a:pt x="43637" y="7468"/>
                    <a:pt x="41631" y="8903"/>
                    <a:pt x="39332" y="10909"/>
                  </a:cubicBezTo>
                  <a:lnTo>
                    <a:pt x="39332" y="33007"/>
                  </a:lnTo>
                  <a:cubicBezTo>
                    <a:pt x="39332" y="35878"/>
                    <a:pt x="39332" y="37605"/>
                    <a:pt x="39599" y="38456"/>
                  </a:cubicBezTo>
                  <a:cubicBezTo>
                    <a:pt x="40183" y="39039"/>
                    <a:pt x="40754" y="39612"/>
                    <a:pt x="41631" y="40183"/>
                  </a:cubicBezTo>
                  <a:cubicBezTo>
                    <a:pt x="42482" y="40462"/>
                    <a:pt x="43917" y="40767"/>
                    <a:pt x="45923" y="40767"/>
                  </a:cubicBezTo>
                  <a:lnTo>
                    <a:pt x="45923" y="42482"/>
                  </a:lnTo>
                  <a:lnTo>
                    <a:pt x="25260" y="42482"/>
                  </a:lnTo>
                  <a:lnTo>
                    <a:pt x="25260" y="40767"/>
                  </a:lnTo>
                  <a:cubicBezTo>
                    <a:pt x="27559" y="40767"/>
                    <a:pt x="28994" y="40462"/>
                    <a:pt x="29858" y="39891"/>
                  </a:cubicBezTo>
                  <a:cubicBezTo>
                    <a:pt x="30721" y="39612"/>
                    <a:pt x="31293" y="38748"/>
                    <a:pt x="31572" y="37605"/>
                  </a:cubicBezTo>
                  <a:cubicBezTo>
                    <a:pt x="31864" y="37033"/>
                    <a:pt x="31864" y="35585"/>
                    <a:pt x="31864" y="33007"/>
                  </a:cubicBezTo>
                  <a:lnTo>
                    <a:pt x="31864" y="15507"/>
                  </a:lnTo>
                  <a:cubicBezTo>
                    <a:pt x="31864" y="12065"/>
                    <a:pt x="31293" y="9766"/>
                    <a:pt x="30429" y="8039"/>
                  </a:cubicBezTo>
                  <a:cubicBezTo>
                    <a:pt x="28994" y="6324"/>
                    <a:pt x="27280" y="5169"/>
                    <a:pt x="24968" y="5169"/>
                  </a:cubicBezTo>
                  <a:cubicBezTo>
                    <a:pt x="23254" y="5169"/>
                    <a:pt x="21539" y="5753"/>
                    <a:pt x="20104" y="6604"/>
                  </a:cubicBezTo>
                  <a:cubicBezTo>
                    <a:pt x="17513" y="8039"/>
                    <a:pt x="15507" y="9475"/>
                    <a:pt x="14364" y="10909"/>
                  </a:cubicBezTo>
                  <a:lnTo>
                    <a:pt x="14364" y="33007"/>
                  </a:lnTo>
                  <a:cubicBezTo>
                    <a:pt x="14364" y="35878"/>
                    <a:pt x="14364" y="37605"/>
                    <a:pt x="14935" y="38456"/>
                  </a:cubicBezTo>
                  <a:cubicBezTo>
                    <a:pt x="15215" y="39319"/>
                    <a:pt x="15786" y="39891"/>
                    <a:pt x="16370" y="40183"/>
                  </a:cubicBezTo>
                  <a:cubicBezTo>
                    <a:pt x="17234" y="40767"/>
                    <a:pt x="18669" y="40767"/>
                    <a:pt x="20968" y="40767"/>
                  </a:cubicBezTo>
                  <a:lnTo>
                    <a:pt x="20968" y="42482"/>
                  </a:lnTo>
                  <a:lnTo>
                    <a:pt x="584" y="42482"/>
                  </a:lnTo>
                  <a:lnTo>
                    <a:pt x="584" y="40767"/>
                  </a:lnTo>
                  <a:cubicBezTo>
                    <a:pt x="2591" y="40767"/>
                    <a:pt x="3734" y="40767"/>
                    <a:pt x="4597" y="40183"/>
                  </a:cubicBezTo>
                  <a:cubicBezTo>
                    <a:pt x="5169" y="39891"/>
                    <a:pt x="5741" y="39039"/>
                    <a:pt x="6325" y="38176"/>
                  </a:cubicBezTo>
                  <a:cubicBezTo>
                    <a:pt x="6617" y="37312"/>
                    <a:pt x="6896" y="35585"/>
                    <a:pt x="6896" y="33007"/>
                  </a:cubicBezTo>
                  <a:lnTo>
                    <a:pt x="6896" y="17514"/>
                  </a:lnTo>
                  <a:cubicBezTo>
                    <a:pt x="6896" y="12929"/>
                    <a:pt x="6617" y="10046"/>
                    <a:pt x="6325" y="8610"/>
                  </a:cubicBezTo>
                  <a:cubicBezTo>
                    <a:pt x="6325" y="7760"/>
                    <a:pt x="6033" y="6896"/>
                    <a:pt x="5461" y="6604"/>
                  </a:cubicBezTo>
                  <a:lnTo>
                    <a:pt x="3734" y="6032"/>
                  </a:lnTo>
                  <a:cubicBezTo>
                    <a:pt x="2883" y="6032"/>
                    <a:pt x="1740" y="6324"/>
                    <a:pt x="584" y="6604"/>
                  </a:cubicBezTo>
                  <a:lnTo>
                    <a:pt x="0" y="5169"/>
                  </a:lnTo>
                  <a:lnTo>
                    <a:pt x="12357"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53" name="Shape 8926">
              <a:extLst>
                <a:ext uri="{FF2B5EF4-FFF2-40B4-BE49-F238E27FC236}">
                  <a16:creationId xmlns:a16="http://schemas.microsoft.com/office/drawing/2014/main" id="{F14D28CF-3D97-45DC-A85F-E4D7A742108F}"/>
                </a:ext>
              </a:extLst>
            </p:cNvPr>
            <p:cNvSpPr/>
            <p:nvPr/>
          </p:nvSpPr>
          <p:spPr>
            <a:xfrm>
              <a:off x="1615110" y="295022"/>
              <a:ext cx="36436" cy="63995"/>
            </a:xfrm>
            <a:custGeom>
              <a:avLst/>
              <a:gdLst/>
              <a:ahLst/>
              <a:cxnLst/>
              <a:rect l="0" t="0" r="0" b="0"/>
              <a:pathLst>
                <a:path w="36436" h="63995">
                  <a:moveTo>
                    <a:pt x="25248" y="0"/>
                  </a:moveTo>
                  <a:cubicBezTo>
                    <a:pt x="28410" y="0"/>
                    <a:pt x="31280" y="1143"/>
                    <a:pt x="33858" y="3149"/>
                  </a:cubicBezTo>
                  <a:cubicBezTo>
                    <a:pt x="35573" y="4584"/>
                    <a:pt x="36436" y="6020"/>
                    <a:pt x="36436" y="7747"/>
                  </a:cubicBezTo>
                  <a:cubicBezTo>
                    <a:pt x="36436" y="8610"/>
                    <a:pt x="36144" y="9461"/>
                    <a:pt x="35293" y="10325"/>
                  </a:cubicBezTo>
                  <a:cubicBezTo>
                    <a:pt x="34722" y="10909"/>
                    <a:pt x="33858" y="11481"/>
                    <a:pt x="32995" y="11481"/>
                  </a:cubicBezTo>
                  <a:cubicBezTo>
                    <a:pt x="32144" y="11481"/>
                    <a:pt x="31560" y="11188"/>
                    <a:pt x="30709" y="10617"/>
                  </a:cubicBezTo>
                  <a:cubicBezTo>
                    <a:pt x="29832" y="10325"/>
                    <a:pt x="28981" y="9182"/>
                    <a:pt x="27826" y="7467"/>
                  </a:cubicBezTo>
                  <a:cubicBezTo>
                    <a:pt x="26683" y="5740"/>
                    <a:pt x="25819" y="4876"/>
                    <a:pt x="24968" y="4305"/>
                  </a:cubicBezTo>
                  <a:cubicBezTo>
                    <a:pt x="23813" y="3733"/>
                    <a:pt x="22949" y="3442"/>
                    <a:pt x="21806" y="3442"/>
                  </a:cubicBezTo>
                  <a:cubicBezTo>
                    <a:pt x="20358" y="3442"/>
                    <a:pt x="19215" y="3733"/>
                    <a:pt x="18072" y="4305"/>
                  </a:cubicBezTo>
                  <a:cubicBezTo>
                    <a:pt x="17208" y="5169"/>
                    <a:pt x="16624" y="6311"/>
                    <a:pt x="16065" y="7747"/>
                  </a:cubicBezTo>
                  <a:cubicBezTo>
                    <a:pt x="15773" y="9461"/>
                    <a:pt x="15494" y="13487"/>
                    <a:pt x="15494" y="19799"/>
                  </a:cubicBezTo>
                  <a:lnTo>
                    <a:pt x="15494" y="22669"/>
                  </a:lnTo>
                  <a:lnTo>
                    <a:pt x="26099" y="22669"/>
                  </a:lnTo>
                  <a:lnTo>
                    <a:pt x="26099" y="26111"/>
                  </a:lnTo>
                  <a:lnTo>
                    <a:pt x="15494" y="26111"/>
                  </a:lnTo>
                  <a:lnTo>
                    <a:pt x="15494" y="53098"/>
                  </a:lnTo>
                  <a:cubicBezTo>
                    <a:pt x="15494" y="56820"/>
                    <a:pt x="16065" y="59398"/>
                    <a:pt x="16624" y="60261"/>
                  </a:cubicBezTo>
                  <a:cubicBezTo>
                    <a:pt x="17780" y="61696"/>
                    <a:pt x="19507" y="62281"/>
                    <a:pt x="21247" y="62281"/>
                  </a:cubicBezTo>
                  <a:lnTo>
                    <a:pt x="24968" y="62281"/>
                  </a:lnTo>
                  <a:lnTo>
                    <a:pt x="24968" y="63995"/>
                  </a:lnTo>
                  <a:lnTo>
                    <a:pt x="279" y="63995"/>
                  </a:lnTo>
                  <a:lnTo>
                    <a:pt x="279" y="62281"/>
                  </a:lnTo>
                  <a:lnTo>
                    <a:pt x="2286" y="62281"/>
                  </a:lnTo>
                  <a:cubicBezTo>
                    <a:pt x="3429" y="62281"/>
                    <a:pt x="4585" y="61975"/>
                    <a:pt x="5436" y="61404"/>
                  </a:cubicBezTo>
                  <a:cubicBezTo>
                    <a:pt x="6591" y="60833"/>
                    <a:pt x="7163" y="59969"/>
                    <a:pt x="7468" y="59118"/>
                  </a:cubicBezTo>
                  <a:cubicBezTo>
                    <a:pt x="8039" y="57962"/>
                    <a:pt x="8039" y="55956"/>
                    <a:pt x="8039" y="53098"/>
                  </a:cubicBezTo>
                  <a:lnTo>
                    <a:pt x="8039" y="26111"/>
                  </a:lnTo>
                  <a:lnTo>
                    <a:pt x="0" y="26111"/>
                  </a:lnTo>
                  <a:lnTo>
                    <a:pt x="0" y="22669"/>
                  </a:lnTo>
                  <a:lnTo>
                    <a:pt x="8039" y="22669"/>
                  </a:lnTo>
                  <a:lnTo>
                    <a:pt x="8039" y="20079"/>
                  </a:lnTo>
                  <a:cubicBezTo>
                    <a:pt x="8039" y="16065"/>
                    <a:pt x="8890" y="12344"/>
                    <a:pt x="10046" y="9753"/>
                  </a:cubicBezTo>
                  <a:cubicBezTo>
                    <a:pt x="11481" y="6883"/>
                    <a:pt x="13475" y="4584"/>
                    <a:pt x="16065" y="2578"/>
                  </a:cubicBezTo>
                  <a:cubicBezTo>
                    <a:pt x="18936" y="850"/>
                    <a:pt x="21806" y="0"/>
                    <a:pt x="25248"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54" name="Shape 8927">
              <a:extLst>
                <a:ext uri="{FF2B5EF4-FFF2-40B4-BE49-F238E27FC236}">
                  <a16:creationId xmlns:a16="http://schemas.microsoft.com/office/drawing/2014/main" id="{86089E88-1244-468C-9E08-C7ACB1A905BA}"/>
                </a:ext>
              </a:extLst>
            </p:cNvPr>
            <p:cNvSpPr/>
            <p:nvPr/>
          </p:nvSpPr>
          <p:spPr>
            <a:xfrm>
              <a:off x="1786153" y="317206"/>
              <a:ext cx="18498" cy="42954"/>
            </a:xfrm>
            <a:custGeom>
              <a:avLst/>
              <a:gdLst/>
              <a:ahLst/>
              <a:cxnLst/>
              <a:rect l="0" t="0" r="0" b="0"/>
              <a:pathLst>
                <a:path w="18498" h="42954">
                  <a:moveTo>
                    <a:pt x="18498" y="0"/>
                  </a:moveTo>
                  <a:lnTo>
                    <a:pt x="18498" y="2571"/>
                  </a:lnTo>
                  <a:lnTo>
                    <a:pt x="12332" y="5654"/>
                  </a:lnTo>
                  <a:cubicBezTo>
                    <a:pt x="9461" y="8804"/>
                    <a:pt x="8014" y="13401"/>
                    <a:pt x="8014" y="19421"/>
                  </a:cubicBezTo>
                  <a:cubicBezTo>
                    <a:pt x="8014" y="25453"/>
                    <a:pt x="9461" y="30038"/>
                    <a:pt x="12040" y="33200"/>
                  </a:cubicBezTo>
                  <a:lnTo>
                    <a:pt x="18498" y="36743"/>
                  </a:lnTo>
                  <a:lnTo>
                    <a:pt x="18498" y="42531"/>
                  </a:lnTo>
                  <a:lnTo>
                    <a:pt x="16637" y="42954"/>
                  </a:lnTo>
                  <a:cubicBezTo>
                    <a:pt x="12332" y="42954"/>
                    <a:pt x="8306" y="41227"/>
                    <a:pt x="4877" y="37505"/>
                  </a:cubicBezTo>
                  <a:cubicBezTo>
                    <a:pt x="1702" y="33492"/>
                    <a:pt x="0" y="28895"/>
                    <a:pt x="0" y="22875"/>
                  </a:cubicBezTo>
                  <a:cubicBezTo>
                    <a:pt x="0" y="16843"/>
                    <a:pt x="1702" y="11673"/>
                    <a:pt x="5436" y="6797"/>
                  </a:cubicBezTo>
                  <a:lnTo>
                    <a:pt x="1849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55" name="Shape 8928">
              <a:extLst>
                <a:ext uri="{FF2B5EF4-FFF2-40B4-BE49-F238E27FC236}">
                  <a16:creationId xmlns:a16="http://schemas.microsoft.com/office/drawing/2014/main" id="{C30F313D-9B8F-4CB1-9056-9DB818A37E2F}"/>
                </a:ext>
              </a:extLst>
            </p:cNvPr>
            <p:cNvSpPr/>
            <p:nvPr/>
          </p:nvSpPr>
          <p:spPr>
            <a:xfrm>
              <a:off x="1760036" y="316538"/>
              <a:ext cx="19780" cy="43458"/>
            </a:xfrm>
            <a:custGeom>
              <a:avLst/>
              <a:gdLst/>
              <a:ahLst/>
              <a:cxnLst/>
              <a:rect l="0" t="0" r="0" b="0"/>
              <a:pathLst>
                <a:path w="19780" h="43458">
                  <a:moveTo>
                    <a:pt x="0" y="0"/>
                  </a:moveTo>
                  <a:lnTo>
                    <a:pt x="14929" y="7172"/>
                  </a:lnTo>
                  <a:cubicBezTo>
                    <a:pt x="18079" y="11199"/>
                    <a:pt x="19780" y="15783"/>
                    <a:pt x="19780" y="20952"/>
                  </a:cubicBezTo>
                  <a:cubicBezTo>
                    <a:pt x="19780" y="24686"/>
                    <a:pt x="18929" y="28419"/>
                    <a:pt x="17215" y="32141"/>
                  </a:cubicBezTo>
                  <a:cubicBezTo>
                    <a:pt x="15488" y="36154"/>
                    <a:pt x="12897" y="39036"/>
                    <a:pt x="9747" y="40764"/>
                  </a:cubicBezTo>
                  <a:lnTo>
                    <a:pt x="0" y="43458"/>
                  </a:lnTo>
                  <a:lnTo>
                    <a:pt x="0" y="39465"/>
                  </a:lnTo>
                  <a:lnTo>
                    <a:pt x="1429" y="40459"/>
                  </a:lnTo>
                  <a:cubicBezTo>
                    <a:pt x="4299" y="40459"/>
                    <a:pt x="6585" y="39316"/>
                    <a:pt x="8604" y="37030"/>
                  </a:cubicBezTo>
                  <a:cubicBezTo>
                    <a:pt x="10611" y="34439"/>
                    <a:pt x="11474" y="30426"/>
                    <a:pt x="11474" y="24394"/>
                  </a:cubicBezTo>
                  <a:cubicBezTo>
                    <a:pt x="11474" y="17231"/>
                    <a:pt x="9747" y="11491"/>
                    <a:pt x="6585" y="7172"/>
                  </a:cubicBezTo>
                  <a:lnTo>
                    <a:pt x="0" y="3651"/>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56" name="Shape 8929">
              <a:extLst>
                <a:ext uri="{FF2B5EF4-FFF2-40B4-BE49-F238E27FC236}">
                  <a16:creationId xmlns:a16="http://schemas.microsoft.com/office/drawing/2014/main" id="{081317E3-0576-464A-A9A9-7B7939870E93}"/>
                </a:ext>
              </a:extLst>
            </p:cNvPr>
            <p:cNvSpPr/>
            <p:nvPr/>
          </p:nvSpPr>
          <p:spPr>
            <a:xfrm>
              <a:off x="1853578" y="297879"/>
              <a:ext cx="34442" cy="61138"/>
            </a:xfrm>
            <a:custGeom>
              <a:avLst/>
              <a:gdLst/>
              <a:ahLst/>
              <a:cxnLst/>
              <a:rect l="0" t="0" r="0" b="0"/>
              <a:pathLst>
                <a:path w="34442" h="61138">
                  <a:moveTo>
                    <a:pt x="0" y="0"/>
                  </a:moveTo>
                  <a:lnTo>
                    <a:pt x="24981" y="0"/>
                  </a:lnTo>
                  <a:lnTo>
                    <a:pt x="34442" y="1449"/>
                  </a:lnTo>
                  <a:lnTo>
                    <a:pt x="34442" y="6700"/>
                  </a:lnTo>
                  <a:lnTo>
                    <a:pt x="26695" y="3454"/>
                  </a:lnTo>
                  <a:cubicBezTo>
                    <a:pt x="24105" y="3454"/>
                    <a:pt x="20942" y="4026"/>
                    <a:pt x="17513" y="4890"/>
                  </a:cubicBezTo>
                  <a:lnTo>
                    <a:pt x="17513" y="56541"/>
                  </a:lnTo>
                  <a:cubicBezTo>
                    <a:pt x="21247" y="57404"/>
                    <a:pt x="24397" y="57976"/>
                    <a:pt x="26975" y="57976"/>
                  </a:cubicBezTo>
                  <a:lnTo>
                    <a:pt x="34442" y="54797"/>
                  </a:lnTo>
                  <a:lnTo>
                    <a:pt x="34442" y="60047"/>
                  </a:lnTo>
                  <a:lnTo>
                    <a:pt x="27280" y="61138"/>
                  </a:lnTo>
                  <a:lnTo>
                    <a:pt x="0" y="61138"/>
                  </a:lnTo>
                  <a:lnTo>
                    <a:pt x="0" y="59424"/>
                  </a:lnTo>
                  <a:lnTo>
                    <a:pt x="2311" y="59424"/>
                  </a:lnTo>
                  <a:cubicBezTo>
                    <a:pt x="4877" y="59424"/>
                    <a:pt x="6883" y="58547"/>
                    <a:pt x="7747" y="56832"/>
                  </a:cubicBezTo>
                  <a:cubicBezTo>
                    <a:pt x="8611" y="55969"/>
                    <a:pt x="8903" y="53670"/>
                    <a:pt x="8903" y="50241"/>
                  </a:cubicBezTo>
                  <a:lnTo>
                    <a:pt x="8903" y="10909"/>
                  </a:lnTo>
                  <a:cubicBezTo>
                    <a:pt x="8903" y="7176"/>
                    <a:pt x="8318" y="4610"/>
                    <a:pt x="7747" y="3734"/>
                  </a:cubicBezTo>
                  <a:cubicBezTo>
                    <a:pt x="6312" y="2311"/>
                    <a:pt x="4585" y="1727"/>
                    <a:pt x="2311" y="1727"/>
                  </a:cubicBezTo>
                  <a:lnTo>
                    <a:pt x="0" y="1727"/>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57" name="Shape 8930">
              <a:extLst>
                <a:ext uri="{FF2B5EF4-FFF2-40B4-BE49-F238E27FC236}">
                  <a16:creationId xmlns:a16="http://schemas.microsoft.com/office/drawing/2014/main" id="{5B8136D6-745B-4D4E-9B55-A51507EF88D8}"/>
                </a:ext>
              </a:extLst>
            </p:cNvPr>
            <p:cNvSpPr/>
            <p:nvPr/>
          </p:nvSpPr>
          <p:spPr>
            <a:xfrm>
              <a:off x="1804651" y="295022"/>
              <a:ext cx="24530" cy="65138"/>
            </a:xfrm>
            <a:custGeom>
              <a:avLst/>
              <a:gdLst/>
              <a:ahLst/>
              <a:cxnLst/>
              <a:rect l="0" t="0" r="0" b="0"/>
              <a:pathLst>
                <a:path w="24530" h="65138">
                  <a:moveTo>
                    <a:pt x="15640" y="0"/>
                  </a:moveTo>
                  <a:lnTo>
                    <a:pt x="17647" y="0"/>
                  </a:lnTo>
                  <a:lnTo>
                    <a:pt x="17647" y="47637"/>
                  </a:lnTo>
                  <a:cubicBezTo>
                    <a:pt x="17647" y="52514"/>
                    <a:pt x="17951" y="55384"/>
                    <a:pt x="18218" y="56528"/>
                  </a:cubicBezTo>
                  <a:cubicBezTo>
                    <a:pt x="18218" y="57391"/>
                    <a:pt x="18802" y="58242"/>
                    <a:pt x="19082" y="58826"/>
                  </a:cubicBezTo>
                  <a:lnTo>
                    <a:pt x="20796" y="59398"/>
                  </a:lnTo>
                  <a:cubicBezTo>
                    <a:pt x="21685" y="59398"/>
                    <a:pt x="22803" y="59118"/>
                    <a:pt x="24251" y="58547"/>
                  </a:cubicBezTo>
                  <a:lnTo>
                    <a:pt x="24530" y="60261"/>
                  </a:lnTo>
                  <a:lnTo>
                    <a:pt x="12491" y="65138"/>
                  </a:lnTo>
                  <a:lnTo>
                    <a:pt x="10484" y="65138"/>
                  </a:lnTo>
                  <a:lnTo>
                    <a:pt x="10484" y="59398"/>
                  </a:lnTo>
                  <a:cubicBezTo>
                    <a:pt x="8477" y="61404"/>
                    <a:pt x="6458" y="62840"/>
                    <a:pt x="4451" y="63703"/>
                  </a:cubicBezTo>
                  <a:lnTo>
                    <a:pt x="0" y="64715"/>
                  </a:lnTo>
                  <a:lnTo>
                    <a:pt x="0" y="58927"/>
                  </a:lnTo>
                  <a:lnTo>
                    <a:pt x="2432" y="60261"/>
                  </a:lnTo>
                  <a:cubicBezTo>
                    <a:pt x="5023" y="60261"/>
                    <a:pt x="7906" y="58826"/>
                    <a:pt x="10484" y="56235"/>
                  </a:cubicBezTo>
                  <a:lnTo>
                    <a:pt x="10484" y="35013"/>
                  </a:lnTo>
                  <a:cubicBezTo>
                    <a:pt x="10179" y="33007"/>
                    <a:pt x="9608" y="30988"/>
                    <a:pt x="8757" y="29273"/>
                  </a:cubicBezTo>
                  <a:cubicBezTo>
                    <a:pt x="7906" y="27546"/>
                    <a:pt x="6750" y="26391"/>
                    <a:pt x="5023" y="25540"/>
                  </a:cubicBezTo>
                  <a:cubicBezTo>
                    <a:pt x="3588" y="24676"/>
                    <a:pt x="2153" y="24396"/>
                    <a:pt x="718" y="24396"/>
                  </a:cubicBezTo>
                  <a:lnTo>
                    <a:pt x="0" y="24755"/>
                  </a:lnTo>
                  <a:lnTo>
                    <a:pt x="0" y="22184"/>
                  </a:lnTo>
                  <a:lnTo>
                    <a:pt x="1289" y="21513"/>
                  </a:lnTo>
                  <a:cubicBezTo>
                    <a:pt x="5023" y="21513"/>
                    <a:pt x="7906" y="22669"/>
                    <a:pt x="10484" y="24968"/>
                  </a:cubicBezTo>
                  <a:lnTo>
                    <a:pt x="10484" y="17208"/>
                  </a:lnTo>
                  <a:cubicBezTo>
                    <a:pt x="10484" y="12623"/>
                    <a:pt x="10179" y="9753"/>
                    <a:pt x="9900" y="8610"/>
                  </a:cubicBezTo>
                  <a:cubicBezTo>
                    <a:pt x="9900" y="7747"/>
                    <a:pt x="9328" y="6883"/>
                    <a:pt x="9036" y="6591"/>
                  </a:cubicBezTo>
                  <a:cubicBezTo>
                    <a:pt x="8477" y="6020"/>
                    <a:pt x="7906" y="6020"/>
                    <a:pt x="7029" y="6020"/>
                  </a:cubicBezTo>
                  <a:cubicBezTo>
                    <a:pt x="6458" y="6020"/>
                    <a:pt x="5315" y="6020"/>
                    <a:pt x="4172" y="6591"/>
                  </a:cubicBezTo>
                  <a:lnTo>
                    <a:pt x="3588" y="5169"/>
                  </a:lnTo>
                  <a:lnTo>
                    <a:pt x="1564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58" name="Shape 8931">
              <a:extLst>
                <a:ext uri="{FF2B5EF4-FFF2-40B4-BE49-F238E27FC236}">
                  <a16:creationId xmlns:a16="http://schemas.microsoft.com/office/drawing/2014/main" id="{51D72566-943B-4028-B71D-78E4685A8686}"/>
                </a:ext>
              </a:extLst>
            </p:cNvPr>
            <p:cNvSpPr/>
            <p:nvPr/>
          </p:nvSpPr>
          <p:spPr>
            <a:xfrm>
              <a:off x="1888020" y="299328"/>
              <a:ext cx="26987" cy="58598"/>
            </a:xfrm>
            <a:custGeom>
              <a:avLst/>
              <a:gdLst/>
              <a:ahLst/>
              <a:cxnLst/>
              <a:rect l="0" t="0" r="0" b="0"/>
              <a:pathLst>
                <a:path w="26987" h="58598">
                  <a:moveTo>
                    <a:pt x="0" y="0"/>
                  </a:moveTo>
                  <a:lnTo>
                    <a:pt x="11188" y="1714"/>
                  </a:lnTo>
                  <a:cubicBezTo>
                    <a:pt x="16078" y="3733"/>
                    <a:pt x="19812" y="7174"/>
                    <a:pt x="22657" y="12051"/>
                  </a:cubicBezTo>
                  <a:cubicBezTo>
                    <a:pt x="25540" y="16928"/>
                    <a:pt x="26987" y="22376"/>
                    <a:pt x="26987" y="28701"/>
                  </a:cubicBezTo>
                  <a:cubicBezTo>
                    <a:pt x="26987" y="37299"/>
                    <a:pt x="24397" y="44475"/>
                    <a:pt x="19228" y="50214"/>
                  </a:cubicBezTo>
                  <a:cubicBezTo>
                    <a:pt x="16358" y="53370"/>
                    <a:pt x="12770" y="55739"/>
                    <a:pt x="8394" y="57319"/>
                  </a:cubicBezTo>
                  <a:lnTo>
                    <a:pt x="0" y="58598"/>
                  </a:lnTo>
                  <a:lnTo>
                    <a:pt x="0" y="53348"/>
                  </a:lnTo>
                  <a:lnTo>
                    <a:pt x="10046" y="49072"/>
                  </a:lnTo>
                  <a:cubicBezTo>
                    <a:pt x="14630" y="44195"/>
                    <a:pt x="16929" y="37590"/>
                    <a:pt x="16929" y="29272"/>
                  </a:cubicBezTo>
                  <a:cubicBezTo>
                    <a:pt x="16929" y="20953"/>
                    <a:pt x="14630" y="14350"/>
                    <a:pt x="10046" y="9460"/>
                  </a:cubicBezTo>
                  <a:lnTo>
                    <a:pt x="0" y="5251"/>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59" name="Shape 168302">
              <a:extLst>
                <a:ext uri="{FF2B5EF4-FFF2-40B4-BE49-F238E27FC236}">
                  <a16:creationId xmlns:a16="http://schemas.microsoft.com/office/drawing/2014/main" id="{45C0D3F1-AED1-4E81-BDFC-DD524C5093C0}"/>
                </a:ext>
              </a:extLst>
            </p:cNvPr>
            <p:cNvSpPr/>
            <p:nvPr/>
          </p:nvSpPr>
          <p:spPr>
            <a:xfrm>
              <a:off x="1943405" y="334049"/>
              <a:ext cx="48501" cy="9144"/>
            </a:xfrm>
            <a:custGeom>
              <a:avLst/>
              <a:gdLst/>
              <a:ahLst/>
              <a:cxnLst/>
              <a:rect l="0" t="0" r="0" b="0"/>
              <a:pathLst>
                <a:path w="48501" h="9144">
                  <a:moveTo>
                    <a:pt x="0" y="0"/>
                  </a:moveTo>
                  <a:lnTo>
                    <a:pt x="48501" y="0"/>
                  </a:lnTo>
                  <a:lnTo>
                    <a:pt x="48501" y="9144"/>
                  </a:lnTo>
                  <a:lnTo>
                    <a:pt x="0" y="9144"/>
                  </a:lnTo>
                  <a:lnTo>
                    <a:pt x="0" y="0"/>
                  </a:lnTo>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60" name="Shape 168303">
              <a:extLst>
                <a:ext uri="{FF2B5EF4-FFF2-40B4-BE49-F238E27FC236}">
                  <a16:creationId xmlns:a16="http://schemas.microsoft.com/office/drawing/2014/main" id="{AE6828AA-A3B0-48E9-B77E-7EDDC4126415}"/>
                </a:ext>
              </a:extLst>
            </p:cNvPr>
            <p:cNvSpPr/>
            <p:nvPr/>
          </p:nvSpPr>
          <p:spPr>
            <a:xfrm>
              <a:off x="1943405" y="319125"/>
              <a:ext cx="48501" cy="9144"/>
            </a:xfrm>
            <a:custGeom>
              <a:avLst/>
              <a:gdLst/>
              <a:ahLst/>
              <a:cxnLst/>
              <a:rect l="0" t="0" r="0" b="0"/>
              <a:pathLst>
                <a:path w="48501" h="9144">
                  <a:moveTo>
                    <a:pt x="0" y="0"/>
                  </a:moveTo>
                  <a:lnTo>
                    <a:pt x="48501" y="0"/>
                  </a:lnTo>
                  <a:lnTo>
                    <a:pt x="48501" y="9144"/>
                  </a:lnTo>
                  <a:lnTo>
                    <a:pt x="0" y="9144"/>
                  </a:lnTo>
                  <a:lnTo>
                    <a:pt x="0" y="0"/>
                  </a:lnTo>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61" name="Shape 8934">
              <a:extLst>
                <a:ext uri="{FF2B5EF4-FFF2-40B4-BE49-F238E27FC236}">
                  <a16:creationId xmlns:a16="http://schemas.microsoft.com/office/drawing/2014/main" id="{7E94FAF9-FC72-4494-91AC-25AF6A33BD98}"/>
                </a:ext>
              </a:extLst>
            </p:cNvPr>
            <p:cNvSpPr/>
            <p:nvPr/>
          </p:nvSpPr>
          <p:spPr>
            <a:xfrm>
              <a:off x="2017166" y="316547"/>
              <a:ext cx="30709" cy="42470"/>
            </a:xfrm>
            <a:custGeom>
              <a:avLst/>
              <a:gdLst/>
              <a:ahLst/>
              <a:cxnLst/>
              <a:rect l="0" t="0" r="0" b="0"/>
              <a:pathLst>
                <a:path w="30709" h="42470">
                  <a:moveTo>
                    <a:pt x="12344" y="0"/>
                  </a:moveTo>
                  <a:lnTo>
                    <a:pt x="14338" y="0"/>
                  </a:lnTo>
                  <a:lnTo>
                    <a:pt x="14338" y="9182"/>
                  </a:lnTo>
                  <a:cubicBezTo>
                    <a:pt x="17780" y="3163"/>
                    <a:pt x="21222" y="0"/>
                    <a:pt x="24968" y="0"/>
                  </a:cubicBezTo>
                  <a:cubicBezTo>
                    <a:pt x="26683" y="0"/>
                    <a:pt x="28118" y="572"/>
                    <a:pt x="28969" y="1436"/>
                  </a:cubicBezTo>
                  <a:cubicBezTo>
                    <a:pt x="30124" y="2578"/>
                    <a:pt x="30709" y="3734"/>
                    <a:pt x="30709" y="4877"/>
                  </a:cubicBezTo>
                  <a:cubicBezTo>
                    <a:pt x="30709" y="6312"/>
                    <a:pt x="30404" y="7176"/>
                    <a:pt x="29553" y="8027"/>
                  </a:cubicBezTo>
                  <a:cubicBezTo>
                    <a:pt x="28702" y="8890"/>
                    <a:pt x="27826" y="9182"/>
                    <a:pt x="26683" y="9182"/>
                  </a:cubicBezTo>
                  <a:cubicBezTo>
                    <a:pt x="25819" y="9182"/>
                    <a:pt x="24384" y="8611"/>
                    <a:pt x="23241" y="7748"/>
                  </a:cubicBezTo>
                  <a:cubicBezTo>
                    <a:pt x="21806" y="6604"/>
                    <a:pt x="20930" y="6020"/>
                    <a:pt x="20358" y="6020"/>
                  </a:cubicBezTo>
                  <a:lnTo>
                    <a:pt x="18644" y="6896"/>
                  </a:lnTo>
                  <a:cubicBezTo>
                    <a:pt x="17208" y="8319"/>
                    <a:pt x="15773" y="10338"/>
                    <a:pt x="14338" y="13195"/>
                  </a:cubicBezTo>
                  <a:lnTo>
                    <a:pt x="14338" y="32716"/>
                  </a:lnTo>
                  <a:cubicBezTo>
                    <a:pt x="14338" y="35014"/>
                    <a:pt x="14630" y="36729"/>
                    <a:pt x="15189" y="37885"/>
                  </a:cubicBezTo>
                  <a:cubicBezTo>
                    <a:pt x="15494" y="38736"/>
                    <a:pt x="16345" y="39599"/>
                    <a:pt x="17208" y="39891"/>
                  </a:cubicBezTo>
                  <a:cubicBezTo>
                    <a:pt x="18364" y="40463"/>
                    <a:pt x="19799" y="40755"/>
                    <a:pt x="21514" y="40755"/>
                  </a:cubicBezTo>
                  <a:lnTo>
                    <a:pt x="21514" y="42470"/>
                  </a:lnTo>
                  <a:lnTo>
                    <a:pt x="559" y="42470"/>
                  </a:lnTo>
                  <a:lnTo>
                    <a:pt x="559" y="40755"/>
                  </a:lnTo>
                  <a:cubicBezTo>
                    <a:pt x="2565" y="40755"/>
                    <a:pt x="4001" y="40463"/>
                    <a:pt x="5156" y="39891"/>
                  </a:cubicBezTo>
                  <a:cubicBezTo>
                    <a:pt x="6020" y="39307"/>
                    <a:pt x="6299" y="38456"/>
                    <a:pt x="6591" y="37592"/>
                  </a:cubicBezTo>
                  <a:cubicBezTo>
                    <a:pt x="6883" y="37021"/>
                    <a:pt x="6883" y="35573"/>
                    <a:pt x="6883" y="33287"/>
                  </a:cubicBezTo>
                  <a:lnTo>
                    <a:pt x="6883" y="17221"/>
                  </a:lnTo>
                  <a:cubicBezTo>
                    <a:pt x="6883" y="12345"/>
                    <a:pt x="6883" y="9462"/>
                    <a:pt x="6591" y="8611"/>
                  </a:cubicBezTo>
                  <a:cubicBezTo>
                    <a:pt x="6591" y="7748"/>
                    <a:pt x="6020" y="7176"/>
                    <a:pt x="5448" y="6604"/>
                  </a:cubicBezTo>
                  <a:lnTo>
                    <a:pt x="3721" y="6020"/>
                  </a:lnTo>
                  <a:cubicBezTo>
                    <a:pt x="2565" y="6020"/>
                    <a:pt x="1714" y="6312"/>
                    <a:pt x="559" y="6604"/>
                  </a:cubicBezTo>
                  <a:lnTo>
                    <a:pt x="0" y="5169"/>
                  </a:lnTo>
                  <a:lnTo>
                    <a:pt x="12344"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62" name="Shape 8935">
              <a:extLst>
                <a:ext uri="{FF2B5EF4-FFF2-40B4-BE49-F238E27FC236}">
                  <a16:creationId xmlns:a16="http://schemas.microsoft.com/office/drawing/2014/main" id="{A008EBE5-9972-47C7-B043-6F64E2CF3DFF}"/>
                </a:ext>
              </a:extLst>
            </p:cNvPr>
            <p:cNvSpPr/>
            <p:nvPr/>
          </p:nvSpPr>
          <p:spPr>
            <a:xfrm>
              <a:off x="114262" y="680627"/>
              <a:ext cx="14478" cy="37688"/>
            </a:xfrm>
            <a:custGeom>
              <a:avLst/>
              <a:gdLst/>
              <a:ahLst/>
              <a:cxnLst/>
              <a:rect l="0" t="0" r="0" b="0"/>
              <a:pathLst>
                <a:path w="14478" h="37688">
                  <a:moveTo>
                    <a:pt x="14478" y="0"/>
                  </a:moveTo>
                  <a:lnTo>
                    <a:pt x="14478" y="1900"/>
                  </a:lnTo>
                  <a:lnTo>
                    <a:pt x="8941" y="4309"/>
                  </a:lnTo>
                  <a:cubicBezTo>
                    <a:pt x="7137" y="6075"/>
                    <a:pt x="6096" y="8513"/>
                    <a:pt x="5804" y="11662"/>
                  </a:cubicBezTo>
                  <a:lnTo>
                    <a:pt x="14478" y="11662"/>
                  </a:lnTo>
                  <a:lnTo>
                    <a:pt x="14478" y="14025"/>
                  </a:lnTo>
                  <a:lnTo>
                    <a:pt x="5804" y="14025"/>
                  </a:lnTo>
                  <a:cubicBezTo>
                    <a:pt x="5779" y="19588"/>
                    <a:pt x="7125" y="23956"/>
                    <a:pt x="9855" y="27119"/>
                  </a:cubicBezTo>
                  <a:lnTo>
                    <a:pt x="14478" y="29402"/>
                  </a:lnTo>
                  <a:lnTo>
                    <a:pt x="14478" y="37688"/>
                  </a:lnTo>
                  <a:lnTo>
                    <a:pt x="4801" y="33291"/>
                  </a:lnTo>
                  <a:cubicBezTo>
                    <a:pt x="1600" y="29773"/>
                    <a:pt x="0" y="25062"/>
                    <a:pt x="0" y="19143"/>
                  </a:cubicBezTo>
                  <a:cubicBezTo>
                    <a:pt x="0" y="12730"/>
                    <a:pt x="1638" y="7739"/>
                    <a:pt x="4928" y="4157"/>
                  </a:cubicBezTo>
                  <a:lnTo>
                    <a:pt x="14478"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63" name="Shape 8936">
              <a:extLst>
                <a:ext uri="{FF2B5EF4-FFF2-40B4-BE49-F238E27FC236}">
                  <a16:creationId xmlns:a16="http://schemas.microsoft.com/office/drawing/2014/main" id="{15CAD633-57D6-46A9-BE00-ED2D12067C72}"/>
                </a:ext>
              </a:extLst>
            </p:cNvPr>
            <p:cNvSpPr/>
            <p:nvPr/>
          </p:nvSpPr>
          <p:spPr>
            <a:xfrm>
              <a:off x="67094" y="679438"/>
              <a:ext cx="18783" cy="38595"/>
            </a:xfrm>
            <a:custGeom>
              <a:avLst/>
              <a:gdLst/>
              <a:ahLst/>
              <a:cxnLst/>
              <a:rect l="0" t="0" r="0" b="0"/>
              <a:pathLst>
                <a:path w="18783" h="38595">
                  <a:moveTo>
                    <a:pt x="11290" y="0"/>
                  </a:moveTo>
                  <a:lnTo>
                    <a:pt x="13094" y="0"/>
                  </a:lnTo>
                  <a:lnTo>
                    <a:pt x="13094" y="30111"/>
                  </a:lnTo>
                  <a:cubicBezTo>
                    <a:pt x="13094" y="32461"/>
                    <a:pt x="13271" y="34024"/>
                    <a:pt x="13602" y="34798"/>
                  </a:cubicBezTo>
                  <a:lnTo>
                    <a:pt x="15126" y="36538"/>
                  </a:lnTo>
                  <a:cubicBezTo>
                    <a:pt x="15786" y="36919"/>
                    <a:pt x="17005" y="37109"/>
                    <a:pt x="18783" y="37109"/>
                  </a:cubicBezTo>
                  <a:lnTo>
                    <a:pt x="18783" y="38595"/>
                  </a:lnTo>
                  <a:lnTo>
                    <a:pt x="571" y="38595"/>
                  </a:lnTo>
                  <a:lnTo>
                    <a:pt x="571" y="37109"/>
                  </a:lnTo>
                  <a:cubicBezTo>
                    <a:pt x="2400" y="37109"/>
                    <a:pt x="3619" y="36932"/>
                    <a:pt x="4254" y="36588"/>
                  </a:cubicBezTo>
                  <a:lnTo>
                    <a:pt x="5753" y="34823"/>
                  </a:lnTo>
                  <a:cubicBezTo>
                    <a:pt x="6121" y="33998"/>
                    <a:pt x="6299" y="32423"/>
                    <a:pt x="6299" y="30111"/>
                  </a:cubicBezTo>
                  <a:lnTo>
                    <a:pt x="6299" y="15672"/>
                  </a:lnTo>
                  <a:cubicBezTo>
                    <a:pt x="6299" y="11608"/>
                    <a:pt x="6185" y="8979"/>
                    <a:pt x="5931" y="7772"/>
                  </a:cubicBezTo>
                  <a:cubicBezTo>
                    <a:pt x="5740" y="6909"/>
                    <a:pt x="5436" y="6299"/>
                    <a:pt x="5029" y="5944"/>
                  </a:cubicBezTo>
                  <a:lnTo>
                    <a:pt x="3353" y="5435"/>
                  </a:lnTo>
                  <a:cubicBezTo>
                    <a:pt x="2591" y="5435"/>
                    <a:pt x="1664" y="5652"/>
                    <a:pt x="571" y="6058"/>
                  </a:cubicBezTo>
                  <a:lnTo>
                    <a:pt x="0" y="4584"/>
                  </a:lnTo>
                  <a:lnTo>
                    <a:pt x="11290"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64" name="Shape 8937">
              <a:extLst>
                <a:ext uri="{FF2B5EF4-FFF2-40B4-BE49-F238E27FC236}">
                  <a16:creationId xmlns:a16="http://schemas.microsoft.com/office/drawing/2014/main" id="{C156D5F1-3330-42FF-AFD5-4C9F6437B59F}"/>
                </a:ext>
              </a:extLst>
            </p:cNvPr>
            <p:cNvSpPr/>
            <p:nvPr/>
          </p:nvSpPr>
          <p:spPr>
            <a:xfrm>
              <a:off x="19444" y="662546"/>
              <a:ext cx="41808" cy="55487"/>
            </a:xfrm>
            <a:custGeom>
              <a:avLst/>
              <a:gdLst/>
              <a:ahLst/>
              <a:cxnLst/>
              <a:rect l="0" t="0" r="0" b="0"/>
              <a:pathLst>
                <a:path w="41808" h="55487">
                  <a:moveTo>
                    <a:pt x="0" y="0"/>
                  </a:moveTo>
                  <a:lnTo>
                    <a:pt x="41288" y="0"/>
                  </a:lnTo>
                  <a:lnTo>
                    <a:pt x="41808" y="12192"/>
                  </a:lnTo>
                  <a:lnTo>
                    <a:pt x="40373" y="12192"/>
                  </a:lnTo>
                  <a:cubicBezTo>
                    <a:pt x="39675" y="9589"/>
                    <a:pt x="38849" y="7696"/>
                    <a:pt x="37910" y="6477"/>
                  </a:cubicBezTo>
                  <a:cubicBezTo>
                    <a:pt x="36970" y="5271"/>
                    <a:pt x="35801" y="4382"/>
                    <a:pt x="34430" y="3835"/>
                  </a:cubicBezTo>
                  <a:cubicBezTo>
                    <a:pt x="33045" y="3290"/>
                    <a:pt x="30912" y="3023"/>
                    <a:pt x="28029" y="3023"/>
                  </a:cubicBezTo>
                  <a:lnTo>
                    <a:pt x="15786" y="3023"/>
                  </a:lnTo>
                  <a:lnTo>
                    <a:pt x="15786" y="24841"/>
                  </a:lnTo>
                  <a:lnTo>
                    <a:pt x="25895" y="24841"/>
                  </a:lnTo>
                  <a:cubicBezTo>
                    <a:pt x="28207" y="24841"/>
                    <a:pt x="29908" y="24321"/>
                    <a:pt x="30988" y="23292"/>
                  </a:cubicBezTo>
                  <a:cubicBezTo>
                    <a:pt x="32067" y="22276"/>
                    <a:pt x="32779" y="20244"/>
                    <a:pt x="33134" y="17221"/>
                  </a:cubicBezTo>
                  <a:lnTo>
                    <a:pt x="34658" y="17221"/>
                  </a:lnTo>
                  <a:lnTo>
                    <a:pt x="34658" y="36005"/>
                  </a:lnTo>
                  <a:lnTo>
                    <a:pt x="33134" y="36005"/>
                  </a:lnTo>
                  <a:cubicBezTo>
                    <a:pt x="33109" y="33846"/>
                    <a:pt x="32829" y="32271"/>
                    <a:pt x="32296" y="31255"/>
                  </a:cubicBezTo>
                  <a:cubicBezTo>
                    <a:pt x="31763" y="30238"/>
                    <a:pt x="31039" y="29490"/>
                    <a:pt x="30086" y="28981"/>
                  </a:cubicBezTo>
                  <a:cubicBezTo>
                    <a:pt x="29146" y="28473"/>
                    <a:pt x="27749" y="28219"/>
                    <a:pt x="25895" y="28219"/>
                  </a:cubicBezTo>
                  <a:lnTo>
                    <a:pt x="15786" y="28219"/>
                  </a:lnTo>
                  <a:lnTo>
                    <a:pt x="15786" y="45657"/>
                  </a:lnTo>
                  <a:cubicBezTo>
                    <a:pt x="15786" y="48463"/>
                    <a:pt x="15964" y="50330"/>
                    <a:pt x="16319" y="51219"/>
                  </a:cubicBezTo>
                  <a:cubicBezTo>
                    <a:pt x="16599" y="51905"/>
                    <a:pt x="17170" y="52489"/>
                    <a:pt x="18047" y="52972"/>
                  </a:cubicBezTo>
                  <a:cubicBezTo>
                    <a:pt x="19240" y="53632"/>
                    <a:pt x="20498" y="53963"/>
                    <a:pt x="21806" y="53963"/>
                  </a:cubicBezTo>
                  <a:lnTo>
                    <a:pt x="23813" y="53963"/>
                  </a:lnTo>
                  <a:lnTo>
                    <a:pt x="23813" y="55487"/>
                  </a:lnTo>
                  <a:lnTo>
                    <a:pt x="0" y="55487"/>
                  </a:lnTo>
                  <a:lnTo>
                    <a:pt x="0" y="53963"/>
                  </a:lnTo>
                  <a:lnTo>
                    <a:pt x="1968" y="53963"/>
                  </a:lnTo>
                  <a:cubicBezTo>
                    <a:pt x="4254" y="53963"/>
                    <a:pt x="5918" y="53289"/>
                    <a:pt x="6960" y="51956"/>
                  </a:cubicBezTo>
                  <a:cubicBezTo>
                    <a:pt x="7607" y="51092"/>
                    <a:pt x="7938" y="48984"/>
                    <a:pt x="7938" y="45657"/>
                  </a:cubicBezTo>
                  <a:lnTo>
                    <a:pt x="7938" y="9805"/>
                  </a:lnTo>
                  <a:cubicBezTo>
                    <a:pt x="7938" y="6998"/>
                    <a:pt x="7760" y="5156"/>
                    <a:pt x="7404" y="4255"/>
                  </a:cubicBezTo>
                  <a:cubicBezTo>
                    <a:pt x="7125" y="3569"/>
                    <a:pt x="6566" y="2984"/>
                    <a:pt x="5728" y="2489"/>
                  </a:cubicBezTo>
                  <a:cubicBezTo>
                    <a:pt x="4547" y="1829"/>
                    <a:pt x="3302" y="1512"/>
                    <a:pt x="1968" y="1512"/>
                  </a:cubicBezTo>
                  <a:lnTo>
                    <a:pt x="0" y="1512"/>
                  </a:lnTo>
                  <a:lnTo>
                    <a:pt x="0"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65" name="Shape 8938">
              <a:extLst>
                <a:ext uri="{FF2B5EF4-FFF2-40B4-BE49-F238E27FC236}">
                  <a16:creationId xmlns:a16="http://schemas.microsoft.com/office/drawing/2014/main" id="{7A5FB86D-9E71-459B-9A12-43C125284C62}"/>
                </a:ext>
              </a:extLst>
            </p:cNvPr>
            <p:cNvSpPr/>
            <p:nvPr/>
          </p:nvSpPr>
          <p:spPr>
            <a:xfrm>
              <a:off x="90386" y="659841"/>
              <a:ext cx="19075" cy="58192"/>
            </a:xfrm>
            <a:custGeom>
              <a:avLst/>
              <a:gdLst/>
              <a:ahLst/>
              <a:cxnLst/>
              <a:rect l="0" t="0" r="0" b="0"/>
              <a:pathLst>
                <a:path w="19075" h="58192">
                  <a:moveTo>
                    <a:pt x="11176" y="0"/>
                  </a:moveTo>
                  <a:lnTo>
                    <a:pt x="13018" y="0"/>
                  </a:lnTo>
                  <a:lnTo>
                    <a:pt x="13018" y="49708"/>
                  </a:lnTo>
                  <a:cubicBezTo>
                    <a:pt x="13018" y="52057"/>
                    <a:pt x="13183" y="53607"/>
                    <a:pt x="13525" y="54382"/>
                  </a:cubicBezTo>
                  <a:lnTo>
                    <a:pt x="15100" y="56121"/>
                  </a:lnTo>
                  <a:cubicBezTo>
                    <a:pt x="15811" y="56515"/>
                    <a:pt x="17132" y="56706"/>
                    <a:pt x="19075" y="56706"/>
                  </a:cubicBezTo>
                  <a:lnTo>
                    <a:pt x="19075" y="58192"/>
                  </a:lnTo>
                  <a:lnTo>
                    <a:pt x="699" y="58192"/>
                  </a:lnTo>
                  <a:lnTo>
                    <a:pt x="699" y="56706"/>
                  </a:lnTo>
                  <a:cubicBezTo>
                    <a:pt x="2426" y="56706"/>
                    <a:pt x="3594" y="56528"/>
                    <a:pt x="4216" y="56185"/>
                  </a:cubicBezTo>
                  <a:lnTo>
                    <a:pt x="5690" y="54420"/>
                  </a:lnTo>
                  <a:cubicBezTo>
                    <a:pt x="6045" y="53594"/>
                    <a:pt x="6223" y="52019"/>
                    <a:pt x="6223" y="49708"/>
                  </a:cubicBezTo>
                  <a:lnTo>
                    <a:pt x="6223" y="15672"/>
                  </a:lnTo>
                  <a:cubicBezTo>
                    <a:pt x="6223" y="11443"/>
                    <a:pt x="6134" y="8840"/>
                    <a:pt x="5931" y="7874"/>
                  </a:cubicBezTo>
                  <a:cubicBezTo>
                    <a:pt x="5740" y="6909"/>
                    <a:pt x="5436" y="6248"/>
                    <a:pt x="5017" y="5893"/>
                  </a:cubicBezTo>
                  <a:lnTo>
                    <a:pt x="3404" y="5359"/>
                  </a:lnTo>
                  <a:cubicBezTo>
                    <a:pt x="2692" y="5359"/>
                    <a:pt x="1791" y="5576"/>
                    <a:pt x="699" y="6007"/>
                  </a:cubicBezTo>
                  <a:lnTo>
                    <a:pt x="0" y="4585"/>
                  </a:lnTo>
                  <a:lnTo>
                    <a:pt x="11176"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66" name="Shape 8939">
              <a:extLst>
                <a:ext uri="{FF2B5EF4-FFF2-40B4-BE49-F238E27FC236}">
                  <a16:creationId xmlns:a16="http://schemas.microsoft.com/office/drawing/2014/main" id="{493A5D70-D4CB-49C8-AD22-E41A937A705D}"/>
                </a:ext>
              </a:extLst>
            </p:cNvPr>
            <p:cNvSpPr/>
            <p:nvPr/>
          </p:nvSpPr>
          <p:spPr>
            <a:xfrm>
              <a:off x="72619" y="659841"/>
              <a:ext cx="8306" cy="8306"/>
            </a:xfrm>
            <a:custGeom>
              <a:avLst/>
              <a:gdLst/>
              <a:ahLst/>
              <a:cxnLst/>
              <a:rect l="0" t="0" r="0" b="0"/>
              <a:pathLst>
                <a:path w="8306" h="8306">
                  <a:moveTo>
                    <a:pt x="4178" y="0"/>
                  </a:moveTo>
                  <a:cubicBezTo>
                    <a:pt x="5321" y="0"/>
                    <a:pt x="6286" y="394"/>
                    <a:pt x="7099" y="1207"/>
                  </a:cubicBezTo>
                  <a:cubicBezTo>
                    <a:pt x="7899" y="2007"/>
                    <a:pt x="8306" y="2985"/>
                    <a:pt x="8306" y="4128"/>
                  </a:cubicBezTo>
                  <a:cubicBezTo>
                    <a:pt x="8306" y="5271"/>
                    <a:pt x="7899" y="6248"/>
                    <a:pt x="7099" y="7062"/>
                  </a:cubicBezTo>
                  <a:cubicBezTo>
                    <a:pt x="6286" y="7887"/>
                    <a:pt x="5321" y="8306"/>
                    <a:pt x="4178" y="8306"/>
                  </a:cubicBezTo>
                  <a:cubicBezTo>
                    <a:pt x="3035" y="8306"/>
                    <a:pt x="2045" y="7887"/>
                    <a:pt x="1232" y="7062"/>
                  </a:cubicBezTo>
                  <a:cubicBezTo>
                    <a:pt x="406" y="6248"/>
                    <a:pt x="0" y="5271"/>
                    <a:pt x="0" y="4128"/>
                  </a:cubicBezTo>
                  <a:cubicBezTo>
                    <a:pt x="0" y="2985"/>
                    <a:pt x="394" y="2007"/>
                    <a:pt x="1206" y="1207"/>
                  </a:cubicBezTo>
                  <a:cubicBezTo>
                    <a:pt x="2007" y="394"/>
                    <a:pt x="2997" y="0"/>
                    <a:pt x="4178" y="0"/>
                  </a:cubicBez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67" name="Shape 8940">
              <a:extLst>
                <a:ext uri="{FF2B5EF4-FFF2-40B4-BE49-F238E27FC236}">
                  <a16:creationId xmlns:a16="http://schemas.microsoft.com/office/drawing/2014/main" id="{CE81288D-67C4-40F0-95C4-3FB00013879B}"/>
                </a:ext>
              </a:extLst>
            </p:cNvPr>
            <p:cNvSpPr/>
            <p:nvPr/>
          </p:nvSpPr>
          <p:spPr>
            <a:xfrm>
              <a:off x="128740" y="703542"/>
              <a:ext cx="17221" cy="15633"/>
            </a:xfrm>
            <a:custGeom>
              <a:avLst/>
              <a:gdLst/>
              <a:ahLst/>
              <a:cxnLst/>
              <a:rect l="0" t="0" r="0" b="0"/>
              <a:pathLst>
                <a:path w="17221" h="15633">
                  <a:moveTo>
                    <a:pt x="15964" y="0"/>
                  </a:moveTo>
                  <a:lnTo>
                    <a:pt x="17221" y="812"/>
                  </a:lnTo>
                  <a:cubicBezTo>
                    <a:pt x="16650" y="4559"/>
                    <a:pt x="14986" y="7950"/>
                    <a:pt x="12230" y="11011"/>
                  </a:cubicBezTo>
                  <a:cubicBezTo>
                    <a:pt x="9474" y="14097"/>
                    <a:pt x="6033" y="15633"/>
                    <a:pt x="1892" y="15633"/>
                  </a:cubicBezTo>
                  <a:lnTo>
                    <a:pt x="0" y="14773"/>
                  </a:lnTo>
                  <a:lnTo>
                    <a:pt x="0" y="6487"/>
                  </a:lnTo>
                  <a:lnTo>
                    <a:pt x="4991" y="8953"/>
                  </a:lnTo>
                  <a:cubicBezTo>
                    <a:pt x="7455" y="8953"/>
                    <a:pt x="9576" y="8280"/>
                    <a:pt x="11392" y="6921"/>
                  </a:cubicBezTo>
                  <a:cubicBezTo>
                    <a:pt x="13208" y="5588"/>
                    <a:pt x="14732" y="3263"/>
                    <a:pt x="15964" y="0"/>
                  </a:cubicBez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68" name="Shape 8941">
              <a:extLst>
                <a:ext uri="{FF2B5EF4-FFF2-40B4-BE49-F238E27FC236}">
                  <a16:creationId xmlns:a16="http://schemas.microsoft.com/office/drawing/2014/main" id="{8EDCA96C-1F78-492D-9518-33EE9ED482AA}"/>
                </a:ext>
              </a:extLst>
            </p:cNvPr>
            <p:cNvSpPr/>
            <p:nvPr/>
          </p:nvSpPr>
          <p:spPr>
            <a:xfrm>
              <a:off x="128740" y="679400"/>
              <a:ext cx="17221" cy="15253"/>
            </a:xfrm>
            <a:custGeom>
              <a:avLst/>
              <a:gdLst/>
              <a:ahLst/>
              <a:cxnLst/>
              <a:rect l="0" t="0" r="0" b="0"/>
              <a:pathLst>
                <a:path w="17221" h="15253">
                  <a:moveTo>
                    <a:pt x="2819" y="0"/>
                  </a:moveTo>
                  <a:cubicBezTo>
                    <a:pt x="7023" y="0"/>
                    <a:pt x="10478" y="1384"/>
                    <a:pt x="13183" y="4152"/>
                  </a:cubicBezTo>
                  <a:cubicBezTo>
                    <a:pt x="15875" y="6921"/>
                    <a:pt x="17221" y="10630"/>
                    <a:pt x="17221" y="15253"/>
                  </a:cubicBezTo>
                  <a:lnTo>
                    <a:pt x="0" y="15253"/>
                  </a:lnTo>
                  <a:lnTo>
                    <a:pt x="0" y="12890"/>
                  </a:lnTo>
                  <a:lnTo>
                    <a:pt x="8674" y="12890"/>
                  </a:lnTo>
                  <a:cubicBezTo>
                    <a:pt x="8534" y="10490"/>
                    <a:pt x="8255" y="8801"/>
                    <a:pt x="7811" y="7810"/>
                  </a:cubicBezTo>
                  <a:cubicBezTo>
                    <a:pt x="7137" y="6286"/>
                    <a:pt x="6121" y="5080"/>
                    <a:pt x="4763" y="4216"/>
                  </a:cubicBezTo>
                  <a:cubicBezTo>
                    <a:pt x="3416" y="3327"/>
                    <a:pt x="2007" y="2895"/>
                    <a:pt x="533" y="2895"/>
                  </a:cubicBezTo>
                  <a:lnTo>
                    <a:pt x="0" y="3127"/>
                  </a:lnTo>
                  <a:lnTo>
                    <a:pt x="0" y="1227"/>
                  </a:lnTo>
                  <a:lnTo>
                    <a:pt x="2819"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69" name="Shape 8942">
              <a:extLst>
                <a:ext uri="{FF2B5EF4-FFF2-40B4-BE49-F238E27FC236}">
                  <a16:creationId xmlns:a16="http://schemas.microsoft.com/office/drawing/2014/main" id="{B85AB148-2FE2-47B9-9E60-6B359E78BF19}"/>
                </a:ext>
              </a:extLst>
            </p:cNvPr>
            <p:cNvSpPr/>
            <p:nvPr/>
          </p:nvSpPr>
          <p:spPr>
            <a:xfrm>
              <a:off x="170002" y="662546"/>
              <a:ext cx="58750" cy="56744"/>
            </a:xfrm>
            <a:custGeom>
              <a:avLst/>
              <a:gdLst/>
              <a:ahLst/>
              <a:cxnLst/>
              <a:rect l="0" t="0" r="0" b="0"/>
              <a:pathLst>
                <a:path w="58750" h="56744">
                  <a:moveTo>
                    <a:pt x="0" y="0"/>
                  </a:moveTo>
                  <a:lnTo>
                    <a:pt x="22657" y="0"/>
                  </a:lnTo>
                  <a:lnTo>
                    <a:pt x="22657" y="1512"/>
                  </a:lnTo>
                  <a:cubicBezTo>
                    <a:pt x="20104" y="1740"/>
                    <a:pt x="18428" y="2184"/>
                    <a:pt x="17666" y="2819"/>
                  </a:cubicBezTo>
                  <a:cubicBezTo>
                    <a:pt x="16904" y="3442"/>
                    <a:pt x="16523" y="4255"/>
                    <a:pt x="16523" y="5232"/>
                  </a:cubicBezTo>
                  <a:cubicBezTo>
                    <a:pt x="16523" y="6591"/>
                    <a:pt x="17158" y="8725"/>
                    <a:pt x="18402" y="11621"/>
                  </a:cubicBezTo>
                  <a:lnTo>
                    <a:pt x="32525" y="44145"/>
                  </a:lnTo>
                  <a:lnTo>
                    <a:pt x="45618" y="12027"/>
                  </a:lnTo>
                  <a:cubicBezTo>
                    <a:pt x="46901" y="8852"/>
                    <a:pt x="47536" y="6655"/>
                    <a:pt x="47536" y="5436"/>
                  </a:cubicBezTo>
                  <a:lnTo>
                    <a:pt x="46355" y="3163"/>
                  </a:lnTo>
                  <a:cubicBezTo>
                    <a:pt x="45555" y="2439"/>
                    <a:pt x="44221" y="1931"/>
                    <a:pt x="42342" y="1639"/>
                  </a:cubicBezTo>
                  <a:lnTo>
                    <a:pt x="41643" y="1512"/>
                  </a:lnTo>
                  <a:lnTo>
                    <a:pt x="41643" y="0"/>
                  </a:lnTo>
                  <a:lnTo>
                    <a:pt x="58750" y="0"/>
                  </a:lnTo>
                  <a:lnTo>
                    <a:pt x="58750" y="1512"/>
                  </a:lnTo>
                  <a:cubicBezTo>
                    <a:pt x="56782" y="1854"/>
                    <a:pt x="55296" y="2489"/>
                    <a:pt x="54293" y="3378"/>
                  </a:cubicBezTo>
                  <a:cubicBezTo>
                    <a:pt x="52845" y="4737"/>
                    <a:pt x="51562" y="6769"/>
                    <a:pt x="50444" y="9538"/>
                  </a:cubicBezTo>
                  <a:lnTo>
                    <a:pt x="31090" y="56744"/>
                  </a:lnTo>
                  <a:lnTo>
                    <a:pt x="29578" y="56744"/>
                  </a:lnTo>
                  <a:lnTo>
                    <a:pt x="8788" y="8916"/>
                  </a:lnTo>
                  <a:cubicBezTo>
                    <a:pt x="7722" y="6452"/>
                    <a:pt x="6985" y="4953"/>
                    <a:pt x="6540" y="4407"/>
                  </a:cubicBezTo>
                  <a:cubicBezTo>
                    <a:pt x="5855" y="3569"/>
                    <a:pt x="5017" y="2896"/>
                    <a:pt x="4026" y="2425"/>
                  </a:cubicBezTo>
                  <a:cubicBezTo>
                    <a:pt x="3023" y="1943"/>
                    <a:pt x="1689" y="1639"/>
                    <a:pt x="0" y="1512"/>
                  </a:cubicBezTo>
                  <a:lnTo>
                    <a:pt x="0"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70" name="Shape 8943">
              <a:extLst>
                <a:ext uri="{FF2B5EF4-FFF2-40B4-BE49-F238E27FC236}">
                  <a16:creationId xmlns:a16="http://schemas.microsoft.com/office/drawing/2014/main" id="{3F3EECFC-760A-4F4E-BF33-BAB4B25F5E4A}"/>
                </a:ext>
              </a:extLst>
            </p:cNvPr>
            <p:cNvSpPr/>
            <p:nvPr/>
          </p:nvSpPr>
          <p:spPr>
            <a:xfrm>
              <a:off x="239535" y="661391"/>
              <a:ext cx="21844" cy="56642"/>
            </a:xfrm>
            <a:custGeom>
              <a:avLst/>
              <a:gdLst/>
              <a:ahLst/>
              <a:cxnLst/>
              <a:rect l="0" t="0" r="0" b="0"/>
              <a:pathLst>
                <a:path w="21844" h="56642">
                  <a:moveTo>
                    <a:pt x="13500" y="0"/>
                  </a:moveTo>
                  <a:lnTo>
                    <a:pt x="14859" y="0"/>
                  </a:lnTo>
                  <a:lnTo>
                    <a:pt x="14859" y="46851"/>
                  </a:lnTo>
                  <a:cubicBezTo>
                    <a:pt x="14859" y="49949"/>
                    <a:pt x="14986" y="51905"/>
                    <a:pt x="15240" y="52654"/>
                  </a:cubicBezTo>
                  <a:lnTo>
                    <a:pt x="16853" y="54420"/>
                  </a:lnTo>
                  <a:cubicBezTo>
                    <a:pt x="17678" y="54826"/>
                    <a:pt x="19342" y="55067"/>
                    <a:pt x="21844" y="55118"/>
                  </a:cubicBezTo>
                  <a:lnTo>
                    <a:pt x="21844" y="56642"/>
                  </a:lnTo>
                  <a:lnTo>
                    <a:pt x="991" y="56642"/>
                  </a:lnTo>
                  <a:lnTo>
                    <a:pt x="991" y="55118"/>
                  </a:lnTo>
                  <a:cubicBezTo>
                    <a:pt x="3607" y="55067"/>
                    <a:pt x="5296" y="54826"/>
                    <a:pt x="6058" y="54445"/>
                  </a:cubicBezTo>
                  <a:lnTo>
                    <a:pt x="7658" y="52845"/>
                  </a:lnTo>
                  <a:cubicBezTo>
                    <a:pt x="7950" y="52184"/>
                    <a:pt x="8103" y="50191"/>
                    <a:pt x="8103" y="46851"/>
                  </a:cubicBezTo>
                  <a:lnTo>
                    <a:pt x="8103" y="16904"/>
                  </a:lnTo>
                  <a:cubicBezTo>
                    <a:pt x="8103" y="12853"/>
                    <a:pt x="7963" y="10261"/>
                    <a:pt x="7696" y="9131"/>
                  </a:cubicBezTo>
                  <a:cubicBezTo>
                    <a:pt x="7506" y="8255"/>
                    <a:pt x="7163" y="7607"/>
                    <a:pt x="6655" y="7201"/>
                  </a:cubicBezTo>
                  <a:lnTo>
                    <a:pt x="4839" y="6592"/>
                  </a:lnTo>
                  <a:cubicBezTo>
                    <a:pt x="3823" y="6592"/>
                    <a:pt x="2413" y="7024"/>
                    <a:pt x="622" y="7862"/>
                  </a:cubicBezTo>
                  <a:lnTo>
                    <a:pt x="0" y="6592"/>
                  </a:lnTo>
                  <a:lnTo>
                    <a:pt x="13500"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71" name="Shape 8945">
              <a:extLst>
                <a:ext uri="{FF2B5EF4-FFF2-40B4-BE49-F238E27FC236}">
                  <a16:creationId xmlns:a16="http://schemas.microsoft.com/office/drawing/2014/main" id="{7FF309D1-54EC-4368-83B9-7814384D7525}"/>
                </a:ext>
              </a:extLst>
            </p:cNvPr>
            <p:cNvSpPr/>
            <p:nvPr/>
          </p:nvSpPr>
          <p:spPr>
            <a:xfrm>
              <a:off x="0" y="774853"/>
              <a:ext cx="2740888" cy="138316"/>
            </a:xfrm>
            <a:custGeom>
              <a:avLst/>
              <a:gdLst/>
              <a:ahLst/>
              <a:cxnLst/>
              <a:rect l="0" t="0" r="0" b="0"/>
              <a:pathLst>
                <a:path w="2740888" h="138316">
                  <a:moveTo>
                    <a:pt x="0" y="138316"/>
                  </a:moveTo>
                  <a:lnTo>
                    <a:pt x="2740888" y="138316"/>
                  </a:lnTo>
                  <a:lnTo>
                    <a:pt x="2740888" y="0"/>
                  </a:lnTo>
                  <a:lnTo>
                    <a:pt x="0" y="0"/>
                  </a:lnTo>
                  <a:close/>
                </a:path>
              </a:pathLst>
            </a:custGeom>
            <a:ln w="3810"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72" name="Shape 8948">
              <a:extLst>
                <a:ext uri="{FF2B5EF4-FFF2-40B4-BE49-F238E27FC236}">
                  <a16:creationId xmlns:a16="http://schemas.microsoft.com/office/drawing/2014/main" id="{1140C247-E21C-426E-9F20-805FCD4885EF}"/>
                </a:ext>
              </a:extLst>
            </p:cNvPr>
            <p:cNvSpPr/>
            <p:nvPr/>
          </p:nvSpPr>
          <p:spPr>
            <a:xfrm>
              <a:off x="606666" y="774853"/>
              <a:ext cx="45921" cy="138316"/>
            </a:xfrm>
            <a:custGeom>
              <a:avLst/>
              <a:gdLst/>
              <a:ahLst/>
              <a:cxnLst/>
              <a:rect l="0" t="0" r="0" b="0"/>
              <a:pathLst>
                <a:path w="45921" h="138316">
                  <a:moveTo>
                    <a:pt x="0" y="138316"/>
                  </a:moveTo>
                  <a:lnTo>
                    <a:pt x="45921" y="138316"/>
                  </a:lnTo>
                  <a:lnTo>
                    <a:pt x="45921" y="0"/>
                  </a:lnTo>
                  <a:lnTo>
                    <a:pt x="0" y="0"/>
                  </a:lnTo>
                  <a:close/>
                </a:path>
              </a:pathLst>
            </a:custGeom>
            <a:ln w="3810"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73" name="Shape 8951">
              <a:extLst>
                <a:ext uri="{FF2B5EF4-FFF2-40B4-BE49-F238E27FC236}">
                  <a16:creationId xmlns:a16="http://schemas.microsoft.com/office/drawing/2014/main" id="{6B2C2B84-04DC-4ED8-BA97-0724942022DC}"/>
                </a:ext>
              </a:extLst>
            </p:cNvPr>
            <p:cNvSpPr/>
            <p:nvPr/>
          </p:nvSpPr>
          <p:spPr>
            <a:xfrm>
              <a:off x="2233257" y="774853"/>
              <a:ext cx="50800" cy="138316"/>
            </a:xfrm>
            <a:custGeom>
              <a:avLst/>
              <a:gdLst/>
              <a:ahLst/>
              <a:cxnLst/>
              <a:rect l="0" t="0" r="0" b="0"/>
              <a:pathLst>
                <a:path w="50800" h="138316">
                  <a:moveTo>
                    <a:pt x="0" y="138316"/>
                  </a:moveTo>
                  <a:lnTo>
                    <a:pt x="50800" y="138316"/>
                  </a:lnTo>
                  <a:lnTo>
                    <a:pt x="50800" y="0"/>
                  </a:lnTo>
                  <a:lnTo>
                    <a:pt x="0" y="0"/>
                  </a:lnTo>
                  <a:close/>
                </a:path>
              </a:pathLst>
            </a:custGeom>
            <a:ln w="3810"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74" name="Shape 8954">
              <a:extLst>
                <a:ext uri="{FF2B5EF4-FFF2-40B4-BE49-F238E27FC236}">
                  <a16:creationId xmlns:a16="http://schemas.microsoft.com/office/drawing/2014/main" id="{E0D20D24-C400-41B0-BF12-34B6EDF06542}"/>
                </a:ext>
              </a:extLst>
            </p:cNvPr>
            <p:cNvSpPr/>
            <p:nvPr/>
          </p:nvSpPr>
          <p:spPr>
            <a:xfrm>
              <a:off x="1162825" y="774853"/>
              <a:ext cx="51086" cy="138316"/>
            </a:xfrm>
            <a:custGeom>
              <a:avLst/>
              <a:gdLst/>
              <a:ahLst/>
              <a:cxnLst/>
              <a:rect l="0" t="0" r="0" b="0"/>
              <a:pathLst>
                <a:path w="51086" h="138316">
                  <a:moveTo>
                    <a:pt x="0" y="138316"/>
                  </a:moveTo>
                  <a:lnTo>
                    <a:pt x="51086" y="138316"/>
                  </a:lnTo>
                  <a:lnTo>
                    <a:pt x="51086" y="0"/>
                  </a:lnTo>
                  <a:lnTo>
                    <a:pt x="0" y="0"/>
                  </a:lnTo>
                  <a:close/>
                </a:path>
              </a:pathLst>
            </a:custGeom>
            <a:ln w="3810"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75" name="Shape 8957">
              <a:extLst>
                <a:ext uri="{FF2B5EF4-FFF2-40B4-BE49-F238E27FC236}">
                  <a16:creationId xmlns:a16="http://schemas.microsoft.com/office/drawing/2014/main" id="{283FEC9C-CA93-44F1-AC81-102CEBBAE9D3}"/>
                </a:ext>
              </a:extLst>
            </p:cNvPr>
            <p:cNvSpPr/>
            <p:nvPr/>
          </p:nvSpPr>
          <p:spPr>
            <a:xfrm>
              <a:off x="1656144" y="774853"/>
              <a:ext cx="47066" cy="138316"/>
            </a:xfrm>
            <a:custGeom>
              <a:avLst/>
              <a:gdLst/>
              <a:ahLst/>
              <a:cxnLst/>
              <a:rect l="0" t="0" r="0" b="0"/>
              <a:pathLst>
                <a:path w="47066" h="138316">
                  <a:moveTo>
                    <a:pt x="0" y="138316"/>
                  </a:moveTo>
                  <a:lnTo>
                    <a:pt x="47066" y="138316"/>
                  </a:lnTo>
                  <a:lnTo>
                    <a:pt x="47066" y="0"/>
                  </a:lnTo>
                  <a:lnTo>
                    <a:pt x="0" y="0"/>
                  </a:lnTo>
                  <a:close/>
                </a:path>
              </a:pathLst>
            </a:custGeom>
            <a:ln w="3810"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sp>
          <p:nvSpPr>
            <p:cNvPr id="76" name="Shape 8959">
              <a:extLst>
                <a:ext uri="{FF2B5EF4-FFF2-40B4-BE49-F238E27FC236}">
                  <a16:creationId xmlns:a16="http://schemas.microsoft.com/office/drawing/2014/main" id="{8130ABAA-356F-42B7-ACB9-7DBA56D6CDAF}"/>
                </a:ext>
              </a:extLst>
            </p:cNvPr>
            <p:cNvSpPr/>
            <p:nvPr/>
          </p:nvSpPr>
          <p:spPr>
            <a:xfrm>
              <a:off x="275222" y="802386"/>
              <a:ext cx="66015" cy="76619"/>
            </a:xfrm>
            <a:custGeom>
              <a:avLst/>
              <a:gdLst/>
              <a:ahLst/>
              <a:cxnLst/>
              <a:rect l="0" t="0" r="0" b="0"/>
              <a:pathLst>
                <a:path w="66015" h="76619">
                  <a:moveTo>
                    <a:pt x="37300" y="0"/>
                  </a:moveTo>
                  <a:cubicBezTo>
                    <a:pt x="42469" y="0"/>
                    <a:pt x="47930" y="1448"/>
                    <a:pt x="53086" y="4026"/>
                  </a:cubicBezTo>
                  <a:cubicBezTo>
                    <a:pt x="54534" y="4611"/>
                    <a:pt x="55677" y="5182"/>
                    <a:pt x="56248" y="5182"/>
                  </a:cubicBezTo>
                  <a:cubicBezTo>
                    <a:pt x="57112" y="5182"/>
                    <a:pt x="57963" y="4890"/>
                    <a:pt x="58839" y="4026"/>
                  </a:cubicBezTo>
                  <a:cubicBezTo>
                    <a:pt x="59690" y="3163"/>
                    <a:pt x="60262" y="1728"/>
                    <a:pt x="60833" y="0"/>
                  </a:cubicBezTo>
                  <a:lnTo>
                    <a:pt x="62560" y="0"/>
                  </a:lnTo>
                  <a:lnTo>
                    <a:pt x="64287" y="24968"/>
                  </a:lnTo>
                  <a:lnTo>
                    <a:pt x="62560" y="24968"/>
                  </a:lnTo>
                  <a:cubicBezTo>
                    <a:pt x="60262" y="17514"/>
                    <a:pt x="57112" y="12065"/>
                    <a:pt x="53086" y="8916"/>
                  </a:cubicBezTo>
                  <a:cubicBezTo>
                    <a:pt x="49085" y="5461"/>
                    <a:pt x="43904" y="4026"/>
                    <a:pt x="38176" y="4026"/>
                  </a:cubicBezTo>
                  <a:cubicBezTo>
                    <a:pt x="33287" y="4026"/>
                    <a:pt x="28981" y="5182"/>
                    <a:pt x="24968" y="7468"/>
                  </a:cubicBezTo>
                  <a:cubicBezTo>
                    <a:pt x="21247" y="10046"/>
                    <a:pt x="18085" y="14072"/>
                    <a:pt x="15786" y="19521"/>
                  </a:cubicBezTo>
                  <a:cubicBezTo>
                    <a:pt x="13487" y="24689"/>
                    <a:pt x="12344" y="31585"/>
                    <a:pt x="12344" y="39599"/>
                  </a:cubicBezTo>
                  <a:cubicBezTo>
                    <a:pt x="12344" y="46216"/>
                    <a:pt x="13487" y="51956"/>
                    <a:pt x="15494" y="56833"/>
                  </a:cubicBezTo>
                  <a:cubicBezTo>
                    <a:pt x="17793" y="61709"/>
                    <a:pt x="20942" y="65443"/>
                    <a:pt x="25260" y="68034"/>
                  </a:cubicBezTo>
                  <a:cubicBezTo>
                    <a:pt x="29274" y="70600"/>
                    <a:pt x="34150" y="71755"/>
                    <a:pt x="39891" y="71755"/>
                  </a:cubicBezTo>
                  <a:cubicBezTo>
                    <a:pt x="44475" y="71755"/>
                    <a:pt x="48793" y="70879"/>
                    <a:pt x="52222" y="68885"/>
                  </a:cubicBezTo>
                  <a:cubicBezTo>
                    <a:pt x="55956" y="66587"/>
                    <a:pt x="59982" y="62561"/>
                    <a:pt x="64287" y="56541"/>
                  </a:cubicBezTo>
                  <a:lnTo>
                    <a:pt x="66015" y="57684"/>
                  </a:lnTo>
                  <a:cubicBezTo>
                    <a:pt x="62281" y="64301"/>
                    <a:pt x="57963" y="68885"/>
                    <a:pt x="53086" y="72034"/>
                  </a:cubicBezTo>
                  <a:cubicBezTo>
                    <a:pt x="48209" y="74918"/>
                    <a:pt x="42469" y="76619"/>
                    <a:pt x="35585" y="76619"/>
                  </a:cubicBezTo>
                  <a:cubicBezTo>
                    <a:pt x="23533" y="76619"/>
                    <a:pt x="14059" y="72034"/>
                    <a:pt x="7468" y="63145"/>
                  </a:cubicBezTo>
                  <a:cubicBezTo>
                    <a:pt x="2591" y="56261"/>
                    <a:pt x="0" y="48514"/>
                    <a:pt x="0" y="39319"/>
                  </a:cubicBezTo>
                  <a:cubicBezTo>
                    <a:pt x="0" y="32144"/>
                    <a:pt x="1727" y="25553"/>
                    <a:pt x="4890" y="19228"/>
                  </a:cubicBezTo>
                  <a:cubicBezTo>
                    <a:pt x="8331" y="13208"/>
                    <a:pt x="12916" y="8344"/>
                    <a:pt x="18656" y="5182"/>
                  </a:cubicBezTo>
                  <a:cubicBezTo>
                    <a:pt x="24397" y="1728"/>
                    <a:pt x="30429" y="0"/>
                    <a:pt x="37300"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77" name="Shape 8960">
              <a:extLst>
                <a:ext uri="{FF2B5EF4-FFF2-40B4-BE49-F238E27FC236}">
                  <a16:creationId xmlns:a16="http://schemas.microsoft.com/office/drawing/2014/main" id="{9538B2A7-F88D-4017-BC66-0426D4A0BC89}"/>
                </a:ext>
              </a:extLst>
            </p:cNvPr>
            <p:cNvSpPr/>
            <p:nvPr/>
          </p:nvSpPr>
          <p:spPr>
            <a:xfrm>
              <a:off x="353365" y="844309"/>
              <a:ext cx="18707" cy="48476"/>
            </a:xfrm>
            <a:custGeom>
              <a:avLst/>
              <a:gdLst/>
              <a:ahLst/>
              <a:cxnLst/>
              <a:rect l="0" t="0" r="0" b="0"/>
              <a:pathLst>
                <a:path w="18707" h="48476">
                  <a:moveTo>
                    <a:pt x="11557" y="0"/>
                  </a:moveTo>
                  <a:lnTo>
                    <a:pt x="12713" y="0"/>
                  </a:lnTo>
                  <a:lnTo>
                    <a:pt x="12713" y="40107"/>
                  </a:lnTo>
                  <a:cubicBezTo>
                    <a:pt x="12713" y="42773"/>
                    <a:pt x="12827" y="44424"/>
                    <a:pt x="13043" y="45085"/>
                  </a:cubicBezTo>
                  <a:lnTo>
                    <a:pt x="14427" y="46583"/>
                  </a:lnTo>
                  <a:cubicBezTo>
                    <a:pt x="15126" y="46927"/>
                    <a:pt x="16548" y="47130"/>
                    <a:pt x="18707" y="47193"/>
                  </a:cubicBezTo>
                  <a:lnTo>
                    <a:pt x="18707" y="48476"/>
                  </a:lnTo>
                  <a:lnTo>
                    <a:pt x="838" y="48476"/>
                  </a:lnTo>
                  <a:lnTo>
                    <a:pt x="838" y="47193"/>
                  </a:lnTo>
                  <a:cubicBezTo>
                    <a:pt x="3073" y="47130"/>
                    <a:pt x="4534" y="46939"/>
                    <a:pt x="5182" y="46609"/>
                  </a:cubicBezTo>
                  <a:lnTo>
                    <a:pt x="6553" y="45238"/>
                  </a:lnTo>
                  <a:cubicBezTo>
                    <a:pt x="6807" y="44679"/>
                    <a:pt x="6934" y="42964"/>
                    <a:pt x="6934" y="40107"/>
                  </a:cubicBezTo>
                  <a:lnTo>
                    <a:pt x="6934" y="14465"/>
                  </a:lnTo>
                  <a:cubicBezTo>
                    <a:pt x="6934" y="11011"/>
                    <a:pt x="6820" y="8775"/>
                    <a:pt x="6579" y="7798"/>
                  </a:cubicBezTo>
                  <a:lnTo>
                    <a:pt x="5690" y="6159"/>
                  </a:lnTo>
                  <a:lnTo>
                    <a:pt x="4127" y="5638"/>
                  </a:lnTo>
                  <a:cubicBezTo>
                    <a:pt x="3264" y="5638"/>
                    <a:pt x="2057" y="6007"/>
                    <a:pt x="521" y="6718"/>
                  </a:cubicBezTo>
                  <a:lnTo>
                    <a:pt x="0" y="5638"/>
                  </a:lnTo>
                  <a:lnTo>
                    <a:pt x="11557"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78" name="Shape 8961">
              <a:extLst>
                <a:ext uri="{FF2B5EF4-FFF2-40B4-BE49-F238E27FC236}">
                  <a16:creationId xmlns:a16="http://schemas.microsoft.com/office/drawing/2014/main" id="{E2E87941-F61D-4F05-BF95-3AA688608F1B}"/>
                </a:ext>
              </a:extLst>
            </p:cNvPr>
            <p:cNvSpPr/>
            <p:nvPr/>
          </p:nvSpPr>
          <p:spPr>
            <a:xfrm>
              <a:off x="797509" y="801815"/>
              <a:ext cx="65723" cy="76340"/>
            </a:xfrm>
            <a:custGeom>
              <a:avLst/>
              <a:gdLst/>
              <a:ahLst/>
              <a:cxnLst/>
              <a:rect l="0" t="0" r="0" b="0"/>
              <a:pathLst>
                <a:path w="65723" h="76340">
                  <a:moveTo>
                    <a:pt x="37021" y="0"/>
                  </a:moveTo>
                  <a:cubicBezTo>
                    <a:pt x="42469" y="0"/>
                    <a:pt x="47638" y="1156"/>
                    <a:pt x="52807" y="3734"/>
                  </a:cubicBezTo>
                  <a:cubicBezTo>
                    <a:pt x="54229" y="4610"/>
                    <a:pt x="55385" y="4890"/>
                    <a:pt x="55956" y="4890"/>
                  </a:cubicBezTo>
                  <a:cubicBezTo>
                    <a:pt x="57112" y="4890"/>
                    <a:pt x="57976" y="4610"/>
                    <a:pt x="58547" y="4026"/>
                  </a:cubicBezTo>
                  <a:cubicBezTo>
                    <a:pt x="59398" y="2883"/>
                    <a:pt x="60274" y="1727"/>
                    <a:pt x="60554" y="0"/>
                  </a:cubicBezTo>
                  <a:lnTo>
                    <a:pt x="62560" y="0"/>
                  </a:lnTo>
                  <a:lnTo>
                    <a:pt x="63995" y="24689"/>
                  </a:lnTo>
                  <a:lnTo>
                    <a:pt x="62560" y="24689"/>
                  </a:lnTo>
                  <a:cubicBezTo>
                    <a:pt x="60274" y="17221"/>
                    <a:pt x="57112" y="12065"/>
                    <a:pt x="52807" y="8610"/>
                  </a:cubicBezTo>
                  <a:cubicBezTo>
                    <a:pt x="48793" y="5461"/>
                    <a:pt x="43917" y="3734"/>
                    <a:pt x="37884" y="3734"/>
                  </a:cubicBezTo>
                  <a:cubicBezTo>
                    <a:pt x="33287" y="3734"/>
                    <a:pt x="28702" y="5182"/>
                    <a:pt x="24968" y="7468"/>
                  </a:cubicBezTo>
                  <a:cubicBezTo>
                    <a:pt x="20942" y="10046"/>
                    <a:pt x="17793" y="13780"/>
                    <a:pt x="15507" y="19228"/>
                  </a:cubicBezTo>
                  <a:cubicBezTo>
                    <a:pt x="13487" y="24689"/>
                    <a:pt x="12344" y="31280"/>
                    <a:pt x="12344" y="39319"/>
                  </a:cubicBezTo>
                  <a:cubicBezTo>
                    <a:pt x="12344" y="45936"/>
                    <a:pt x="13208" y="51664"/>
                    <a:pt x="15507" y="56553"/>
                  </a:cubicBezTo>
                  <a:cubicBezTo>
                    <a:pt x="17501" y="61417"/>
                    <a:pt x="20663" y="65151"/>
                    <a:pt x="24968" y="67729"/>
                  </a:cubicBezTo>
                  <a:cubicBezTo>
                    <a:pt x="29274" y="70307"/>
                    <a:pt x="34163" y="71755"/>
                    <a:pt x="39611" y="71755"/>
                  </a:cubicBezTo>
                  <a:cubicBezTo>
                    <a:pt x="44196" y="71755"/>
                    <a:pt x="48489" y="70600"/>
                    <a:pt x="52222" y="68605"/>
                  </a:cubicBezTo>
                  <a:cubicBezTo>
                    <a:pt x="55664" y="66573"/>
                    <a:pt x="59690" y="62573"/>
                    <a:pt x="63995" y="56553"/>
                  </a:cubicBezTo>
                  <a:lnTo>
                    <a:pt x="65723" y="57683"/>
                  </a:lnTo>
                  <a:cubicBezTo>
                    <a:pt x="62268" y="64008"/>
                    <a:pt x="57976" y="68873"/>
                    <a:pt x="53086" y="72034"/>
                  </a:cubicBezTo>
                  <a:cubicBezTo>
                    <a:pt x="48209" y="74917"/>
                    <a:pt x="42189" y="76340"/>
                    <a:pt x="35585" y="76340"/>
                  </a:cubicBezTo>
                  <a:cubicBezTo>
                    <a:pt x="23533" y="76340"/>
                    <a:pt x="14059" y="72034"/>
                    <a:pt x="7455" y="62865"/>
                  </a:cubicBezTo>
                  <a:cubicBezTo>
                    <a:pt x="2299" y="56249"/>
                    <a:pt x="0" y="48502"/>
                    <a:pt x="0" y="39319"/>
                  </a:cubicBezTo>
                  <a:cubicBezTo>
                    <a:pt x="0" y="32156"/>
                    <a:pt x="1435" y="25273"/>
                    <a:pt x="4877" y="19228"/>
                  </a:cubicBezTo>
                  <a:cubicBezTo>
                    <a:pt x="8026" y="13195"/>
                    <a:pt x="12624" y="8344"/>
                    <a:pt x="18364" y="4890"/>
                  </a:cubicBezTo>
                  <a:cubicBezTo>
                    <a:pt x="24105" y="1727"/>
                    <a:pt x="30416" y="0"/>
                    <a:pt x="37021"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79" name="Shape 8962">
              <a:extLst>
                <a:ext uri="{FF2B5EF4-FFF2-40B4-BE49-F238E27FC236}">
                  <a16:creationId xmlns:a16="http://schemas.microsoft.com/office/drawing/2014/main" id="{91DAF60C-903A-42C8-ABAC-E27A57CD0AE7}"/>
                </a:ext>
              </a:extLst>
            </p:cNvPr>
            <p:cNvSpPr/>
            <p:nvPr/>
          </p:nvSpPr>
          <p:spPr>
            <a:xfrm>
              <a:off x="870395" y="844703"/>
              <a:ext cx="27711" cy="48349"/>
            </a:xfrm>
            <a:custGeom>
              <a:avLst/>
              <a:gdLst/>
              <a:ahLst/>
              <a:cxnLst/>
              <a:rect l="0" t="0" r="0" b="0"/>
              <a:pathLst>
                <a:path w="27711" h="48349">
                  <a:moveTo>
                    <a:pt x="10681" y="0"/>
                  </a:moveTo>
                  <a:lnTo>
                    <a:pt x="27711" y="0"/>
                  </a:lnTo>
                  <a:lnTo>
                    <a:pt x="24981" y="5969"/>
                  </a:lnTo>
                  <a:lnTo>
                    <a:pt x="10681" y="5969"/>
                  </a:lnTo>
                  <a:lnTo>
                    <a:pt x="7569" y="12344"/>
                  </a:lnTo>
                  <a:cubicBezTo>
                    <a:pt x="13754" y="13246"/>
                    <a:pt x="18656" y="15557"/>
                    <a:pt x="22276" y="19241"/>
                  </a:cubicBezTo>
                  <a:cubicBezTo>
                    <a:pt x="25387" y="22416"/>
                    <a:pt x="26937" y="26162"/>
                    <a:pt x="26937" y="30455"/>
                  </a:cubicBezTo>
                  <a:cubicBezTo>
                    <a:pt x="26937" y="32944"/>
                    <a:pt x="26429" y="35268"/>
                    <a:pt x="25413" y="37388"/>
                  </a:cubicBezTo>
                  <a:cubicBezTo>
                    <a:pt x="24397" y="39522"/>
                    <a:pt x="23127" y="41325"/>
                    <a:pt x="21577" y="42811"/>
                  </a:cubicBezTo>
                  <a:cubicBezTo>
                    <a:pt x="20041" y="44310"/>
                    <a:pt x="18326" y="45517"/>
                    <a:pt x="16434" y="46431"/>
                  </a:cubicBezTo>
                  <a:cubicBezTo>
                    <a:pt x="13741" y="47714"/>
                    <a:pt x="10985" y="48349"/>
                    <a:pt x="8166" y="48349"/>
                  </a:cubicBezTo>
                  <a:cubicBezTo>
                    <a:pt x="5309" y="48349"/>
                    <a:pt x="3238" y="47866"/>
                    <a:pt x="1943" y="46901"/>
                  </a:cubicBezTo>
                  <a:cubicBezTo>
                    <a:pt x="648" y="45923"/>
                    <a:pt x="0" y="44856"/>
                    <a:pt x="0" y="43688"/>
                  </a:cubicBezTo>
                  <a:lnTo>
                    <a:pt x="813" y="41961"/>
                  </a:lnTo>
                  <a:lnTo>
                    <a:pt x="2832" y="41199"/>
                  </a:lnTo>
                  <a:lnTo>
                    <a:pt x="4432" y="41490"/>
                  </a:lnTo>
                  <a:cubicBezTo>
                    <a:pt x="4890" y="41681"/>
                    <a:pt x="5664" y="42151"/>
                    <a:pt x="6769" y="42926"/>
                  </a:cubicBezTo>
                  <a:cubicBezTo>
                    <a:pt x="8509" y="44145"/>
                    <a:pt x="10287" y="44742"/>
                    <a:pt x="12090" y="44742"/>
                  </a:cubicBezTo>
                  <a:cubicBezTo>
                    <a:pt x="14821" y="44742"/>
                    <a:pt x="17221" y="43714"/>
                    <a:pt x="19279" y="41656"/>
                  </a:cubicBezTo>
                  <a:cubicBezTo>
                    <a:pt x="21349" y="39573"/>
                    <a:pt x="22390" y="37058"/>
                    <a:pt x="22390" y="34099"/>
                  </a:cubicBezTo>
                  <a:cubicBezTo>
                    <a:pt x="22390" y="31217"/>
                    <a:pt x="21463" y="28537"/>
                    <a:pt x="19621" y="26060"/>
                  </a:cubicBezTo>
                  <a:cubicBezTo>
                    <a:pt x="17767" y="23571"/>
                    <a:pt x="15227" y="21654"/>
                    <a:pt x="11976" y="20294"/>
                  </a:cubicBezTo>
                  <a:cubicBezTo>
                    <a:pt x="9436" y="19241"/>
                    <a:pt x="5969" y="18644"/>
                    <a:pt x="1575" y="18466"/>
                  </a:cubicBezTo>
                  <a:lnTo>
                    <a:pt x="10681"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80" name="Shape 8963">
              <a:extLst>
                <a:ext uri="{FF2B5EF4-FFF2-40B4-BE49-F238E27FC236}">
                  <a16:creationId xmlns:a16="http://schemas.microsoft.com/office/drawing/2014/main" id="{22358AF7-24AB-42B1-8E46-1185BA9CA203}"/>
                </a:ext>
              </a:extLst>
            </p:cNvPr>
            <p:cNvSpPr/>
            <p:nvPr/>
          </p:nvSpPr>
          <p:spPr>
            <a:xfrm>
              <a:off x="2600744" y="832066"/>
              <a:ext cx="17132" cy="17551"/>
            </a:xfrm>
            <a:custGeom>
              <a:avLst/>
              <a:gdLst/>
              <a:ahLst/>
              <a:cxnLst/>
              <a:rect l="0" t="0" r="0" b="0"/>
              <a:pathLst>
                <a:path w="17132" h="17551">
                  <a:moveTo>
                    <a:pt x="4318" y="1765"/>
                  </a:moveTo>
                  <a:cubicBezTo>
                    <a:pt x="7201" y="0"/>
                    <a:pt x="10058" y="102"/>
                    <a:pt x="12941" y="1981"/>
                  </a:cubicBezTo>
                  <a:cubicBezTo>
                    <a:pt x="15799" y="3873"/>
                    <a:pt x="17132" y="6400"/>
                    <a:pt x="16904" y="9499"/>
                  </a:cubicBezTo>
                  <a:cubicBezTo>
                    <a:pt x="16573" y="12700"/>
                    <a:pt x="15037" y="14910"/>
                    <a:pt x="12383" y="16243"/>
                  </a:cubicBezTo>
                  <a:cubicBezTo>
                    <a:pt x="9627" y="17551"/>
                    <a:pt x="6871" y="17449"/>
                    <a:pt x="4089" y="16015"/>
                  </a:cubicBezTo>
                  <a:cubicBezTo>
                    <a:pt x="1448" y="14580"/>
                    <a:pt x="0" y="12255"/>
                    <a:pt x="0" y="9169"/>
                  </a:cubicBezTo>
                  <a:cubicBezTo>
                    <a:pt x="0" y="5969"/>
                    <a:pt x="1448" y="3531"/>
                    <a:pt x="4318" y="1765"/>
                  </a:cubicBez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81" name="Shape 8964">
              <a:extLst>
                <a:ext uri="{FF2B5EF4-FFF2-40B4-BE49-F238E27FC236}">
                  <a16:creationId xmlns:a16="http://schemas.microsoft.com/office/drawing/2014/main" id="{868CE51C-F5B7-4605-B52E-16691B0A71FF}"/>
                </a:ext>
              </a:extLst>
            </p:cNvPr>
            <p:cNvSpPr/>
            <p:nvPr/>
          </p:nvSpPr>
          <p:spPr>
            <a:xfrm>
              <a:off x="2565413" y="832066"/>
              <a:ext cx="17132" cy="17551"/>
            </a:xfrm>
            <a:custGeom>
              <a:avLst/>
              <a:gdLst/>
              <a:ahLst/>
              <a:cxnLst/>
              <a:rect l="0" t="0" r="0" b="0"/>
              <a:pathLst>
                <a:path w="17132" h="17551">
                  <a:moveTo>
                    <a:pt x="4306" y="1765"/>
                  </a:moveTo>
                  <a:cubicBezTo>
                    <a:pt x="7176" y="0"/>
                    <a:pt x="10046" y="102"/>
                    <a:pt x="12916" y="1981"/>
                  </a:cubicBezTo>
                  <a:cubicBezTo>
                    <a:pt x="15786" y="3873"/>
                    <a:pt x="17132" y="6400"/>
                    <a:pt x="16777" y="9499"/>
                  </a:cubicBezTo>
                  <a:cubicBezTo>
                    <a:pt x="16561" y="12700"/>
                    <a:pt x="15024" y="14910"/>
                    <a:pt x="12268" y="16243"/>
                  </a:cubicBezTo>
                  <a:cubicBezTo>
                    <a:pt x="9500" y="17551"/>
                    <a:pt x="6858" y="17449"/>
                    <a:pt x="4089" y="16015"/>
                  </a:cubicBezTo>
                  <a:cubicBezTo>
                    <a:pt x="1321" y="14580"/>
                    <a:pt x="0" y="12255"/>
                    <a:pt x="0" y="9169"/>
                  </a:cubicBezTo>
                  <a:cubicBezTo>
                    <a:pt x="0" y="5969"/>
                    <a:pt x="1435" y="3531"/>
                    <a:pt x="4306" y="1765"/>
                  </a:cubicBez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82" name="Shape 8965">
              <a:extLst>
                <a:ext uri="{FF2B5EF4-FFF2-40B4-BE49-F238E27FC236}">
                  <a16:creationId xmlns:a16="http://schemas.microsoft.com/office/drawing/2014/main" id="{EA432ECB-50F5-4269-BE34-CE8124E095CC}"/>
                </a:ext>
              </a:extLst>
            </p:cNvPr>
            <p:cNvSpPr/>
            <p:nvPr/>
          </p:nvSpPr>
          <p:spPr>
            <a:xfrm>
              <a:off x="2530069" y="832066"/>
              <a:ext cx="17119" cy="17551"/>
            </a:xfrm>
            <a:custGeom>
              <a:avLst/>
              <a:gdLst/>
              <a:ahLst/>
              <a:cxnLst/>
              <a:rect l="0" t="0" r="0" b="0"/>
              <a:pathLst>
                <a:path w="17119" h="17551">
                  <a:moveTo>
                    <a:pt x="4305" y="1765"/>
                  </a:moveTo>
                  <a:cubicBezTo>
                    <a:pt x="7175" y="0"/>
                    <a:pt x="10058" y="102"/>
                    <a:pt x="12916" y="1981"/>
                  </a:cubicBezTo>
                  <a:cubicBezTo>
                    <a:pt x="15786" y="3873"/>
                    <a:pt x="17119" y="6400"/>
                    <a:pt x="16789" y="9499"/>
                  </a:cubicBezTo>
                  <a:cubicBezTo>
                    <a:pt x="16459" y="12700"/>
                    <a:pt x="15024" y="14910"/>
                    <a:pt x="12255" y="16243"/>
                  </a:cubicBezTo>
                  <a:cubicBezTo>
                    <a:pt x="9500" y="17551"/>
                    <a:pt x="6731" y="17449"/>
                    <a:pt x="4089" y="16015"/>
                  </a:cubicBezTo>
                  <a:cubicBezTo>
                    <a:pt x="1321" y="14580"/>
                    <a:pt x="0" y="12255"/>
                    <a:pt x="0" y="9169"/>
                  </a:cubicBezTo>
                  <a:cubicBezTo>
                    <a:pt x="0" y="5969"/>
                    <a:pt x="1435" y="3531"/>
                    <a:pt x="4305" y="1765"/>
                  </a:cubicBez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83" name="Shape 8966">
              <a:extLst>
                <a:ext uri="{FF2B5EF4-FFF2-40B4-BE49-F238E27FC236}">
                  <a16:creationId xmlns:a16="http://schemas.microsoft.com/office/drawing/2014/main" id="{48B8A226-8B24-4E85-B1AB-803A0BC5182A}"/>
                </a:ext>
              </a:extLst>
            </p:cNvPr>
            <p:cNvSpPr/>
            <p:nvPr/>
          </p:nvSpPr>
          <p:spPr>
            <a:xfrm>
              <a:off x="2490280" y="832066"/>
              <a:ext cx="17120" cy="17551"/>
            </a:xfrm>
            <a:custGeom>
              <a:avLst/>
              <a:gdLst/>
              <a:ahLst/>
              <a:cxnLst/>
              <a:rect l="0" t="0" r="0" b="0"/>
              <a:pathLst>
                <a:path w="17120" h="17551">
                  <a:moveTo>
                    <a:pt x="4318" y="1765"/>
                  </a:moveTo>
                  <a:cubicBezTo>
                    <a:pt x="7176" y="0"/>
                    <a:pt x="10058" y="102"/>
                    <a:pt x="12916" y="1981"/>
                  </a:cubicBezTo>
                  <a:cubicBezTo>
                    <a:pt x="15799" y="3873"/>
                    <a:pt x="17120" y="6400"/>
                    <a:pt x="16904" y="9499"/>
                  </a:cubicBezTo>
                  <a:cubicBezTo>
                    <a:pt x="16574" y="12700"/>
                    <a:pt x="15024" y="14910"/>
                    <a:pt x="12370" y="16243"/>
                  </a:cubicBezTo>
                  <a:cubicBezTo>
                    <a:pt x="9614" y="17551"/>
                    <a:pt x="6845" y="17449"/>
                    <a:pt x="4089" y="16015"/>
                  </a:cubicBezTo>
                  <a:cubicBezTo>
                    <a:pt x="1435" y="14580"/>
                    <a:pt x="0" y="12255"/>
                    <a:pt x="0" y="9169"/>
                  </a:cubicBezTo>
                  <a:cubicBezTo>
                    <a:pt x="0" y="5969"/>
                    <a:pt x="1435" y="3531"/>
                    <a:pt x="4318" y="1765"/>
                  </a:cubicBez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84" name="Shape 8967">
              <a:extLst>
                <a:ext uri="{FF2B5EF4-FFF2-40B4-BE49-F238E27FC236}">
                  <a16:creationId xmlns:a16="http://schemas.microsoft.com/office/drawing/2014/main" id="{FEA42088-1AA0-4BC6-AA9F-4752E8F5604C}"/>
                </a:ext>
              </a:extLst>
            </p:cNvPr>
            <p:cNvSpPr/>
            <p:nvPr/>
          </p:nvSpPr>
          <p:spPr>
            <a:xfrm>
              <a:off x="2454936" y="832066"/>
              <a:ext cx="17107" cy="17551"/>
            </a:xfrm>
            <a:custGeom>
              <a:avLst/>
              <a:gdLst/>
              <a:ahLst/>
              <a:cxnLst/>
              <a:rect l="0" t="0" r="0" b="0"/>
              <a:pathLst>
                <a:path w="17107" h="17551">
                  <a:moveTo>
                    <a:pt x="4305" y="1765"/>
                  </a:moveTo>
                  <a:cubicBezTo>
                    <a:pt x="7176" y="0"/>
                    <a:pt x="10046" y="102"/>
                    <a:pt x="12916" y="1981"/>
                  </a:cubicBezTo>
                  <a:cubicBezTo>
                    <a:pt x="15799" y="3873"/>
                    <a:pt x="17107" y="6400"/>
                    <a:pt x="16777" y="9499"/>
                  </a:cubicBezTo>
                  <a:cubicBezTo>
                    <a:pt x="16561" y="12700"/>
                    <a:pt x="15011" y="14910"/>
                    <a:pt x="12255" y="16243"/>
                  </a:cubicBezTo>
                  <a:cubicBezTo>
                    <a:pt x="9500" y="17551"/>
                    <a:pt x="6845" y="17449"/>
                    <a:pt x="4077" y="16015"/>
                  </a:cubicBezTo>
                  <a:cubicBezTo>
                    <a:pt x="1321" y="14580"/>
                    <a:pt x="0" y="12255"/>
                    <a:pt x="0" y="9169"/>
                  </a:cubicBezTo>
                  <a:cubicBezTo>
                    <a:pt x="0" y="5969"/>
                    <a:pt x="1422" y="3531"/>
                    <a:pt x="4305" y="1765"/>
                  </a:cubicBez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85" name="Shape 8968">
              <a:extLst>
                <a:ext uri="{FF2B5EF4-FFF2-40B4-BE49-F238E27FC236}">
                  <a16:creationId xmlns:a16="http://schemas.microsoft.com/office/drawing/2014/main" id="{8D6843DA-228A-44A3-945B-F5646DAEA3EB}"/>
                </a:ext>
              </a:extLst>
            </p:cNvPr>
            <p:cNvSpPr/>
            <p:nvPr/>
          </p:nvSpPr>
          <p:spPr>
            <a:xfrm>
              <a:off x="2419579" y="832066"/>
              <a:ext cx="17120" cy="17551"/>
            </a:xfrm>
            <a:custGeom>
              <a:avLst/>
              <a:gdLst/>
              <a:ahLst/>
              <a:cxnLst/>
              <a:rect l="0" t="0" r="0" b="0"/>
              <a:pathLst>
                <a:path w="17120" h="17551">
                  <a:moveTo>
                    <a:pt x="4305" y="1765"/>
                  </a:moveTo>
                  <a:cubicBezTo>
                    <a:pt x="7176" y="0"/>
                    <a:pt x="10046" y="102"/>
                    <a:pt x="12916" y="1981"/>
                  </a:cubicBezTo>
                  <a:cubicBezTo>
                    <a:pt x="15799" y="3873"/>
                    <a:pt x="17120" y="6400"/>
                    <a:pt x="16789" y="9499"/>
                  </a:cubicBezTo>
                  <a:cubicBezTo>
                    <a:pt x="16459" y="12700"/>
                    <a:pt x="15024" y="14910"/>
                    <a:pt x="12256" y="16243"/>
                  </a:cubicBezTo>
                  <a:cubicBezTo>
                    <a:pt x="9512" y="17551"/>
                    <a:pt x="6744" y="17449"/>
                    <a:pt x="4089" y="16015"/>
                  </a:cubicBezTo>
                  <a:cubicBezTo>
                    <a:pt x="1321" y="14580"/>
                    <a:pt x="0" y="12255"/>
                    <a:pt x="0" y="9169"/>
                  </a:cubicBezTo>
                  <a:cubicBezTo>
                    <a:pt x="0" y="5969"/>
                    <a:pt x="1435" y="3531"/>
                    <a:pt x="4305" y="1765"/>
                  </a:cubicBez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86" name="Shape 8969">
              <a:extLst>
                <a:ext uri="{FF2B5EF4-FFF2-40B4-BE49-F238E27FC236}">
                  <a16:creationId xmlns:a16="http://schemas.microsoft.com/office/drawing/2014/main" id="{1EAFAE37-5653-4B84-BE94-176AE7109990}"/>
                </a:ext>
              </a:extLst>
            </p:cNvPr>
            <p:cNvSpPr/>
            <p:nvPr/>
          </p:nvSpPr>
          <p:spPr>
            <a:xfrm>
              <a:off x="1416241" y="801230"/>
              <a:ext cx="65697" cy="76340"/>
            </a:xfrm>
            <a:custGeom>
              <a:avLst/>
              <a:gdLst/>
              <a:ahLst/>
              <a:cxnLst/>
              <a:rect l="0" t="0" r="0" b="0"/>
              <a:pathLst>
                <a:path w="65697" h="76340">
                  <a:moveTo>
                    <a:pt x="37008" y="0"/>
                  </a:moveTo>
                  <a:cubicBezTo>
                    <a:pt x="42469" y="0"/>
                    <a:pt x="47625" y="1156"/>
                    <a:pt x="52794" y="3734"/>
                  </a:cubicBezTo>
                  <a:cubicBezTo>
                    <a:pt x="54229" y="4611"/>
                    <a:pt x="55372" y="4890"/>
                    <a:pt x="55956" y="4890"/>
                  </a:cubicBezTo>
                  <a:cubicBezTo>
                    <a:pt x="57112" y="4890"/>
                    <a:pt x="57963" y="4611"/>
                    <a:pt x="58534" y="4026"/>
                  </a:cubicBezTo>
                  <a:cubicBezTo>
                    <a:pt x="59398" y="2884"/>
                    <a:pt x="60261" y="1728"/>
                    <a:pt x="60541" y="0"/>
                  </a:cubicBezTo>
                  <a:lnTo>
                    <a:pt x="62548" y="0"/>
                  </a:lnTo>
                  <a:lnTo>
                    <a:pt x="63995" y="24689"/>
                  </a:lnTo>
                  <a:lnTo>
                    <a:pt x="62548" y="24689"/>
                  </a:lnTo>
                  <a:cubicBezTo>
                    <a:pt x="60261" y="17221"/>
                    <a:pt x="57112" y="12078"/>
                    <a:pt x="52794" y="8624"/>
                  </a:cubicBezTo>
                  <a:cubicBezTo>
                    <a:pt x="48768" y="5462"/>
                    <a:pt x="43891" y="3734"/>
                    <a:pt x="37871" y="3734"/>
                  </a:cubicBezTo>
                  <a:cubicBezTo>
                    <a:pt x="33287" y="3734"/>
                    <a:pt x="28689" y="5182"/>
                    <a:pt x="24955" y="7468"/>
                  </a:cubicBezTo>
                  <a:cubicBezTo>
                    <a:pt x="20942" y="10046"/>
                    <a:pt x="17780" y="13780"/>
                    <a:pt x="15481" y="19228"/>
                  </a:cubicBezTo>
                  <a:cubicBezTo>
                    <a:pt x="13475" y="24689"/>
                    <a:pt x="12319" y="31293"/>
                    <a:pt x="12319" y="39319"/>
                  </a:cubicBezTo>
                  <a:cubicBezTo>
                    <a:pt x="12319" y="45936"/>
                    <a:pt x="13195" y="51664"/>
                    <a:pt x="15481" y="56553"/>
                  </a:cubicBezTo>
                  <a:cubicBezTo>
                    <a:pt x="17488" y="61417"/>
                    <a:pt x="20663" y="65151"/>
                    <a:pt x="24955" y="67742"/>
                  </a:cubicBezTo>
                  <a:cubicBezTo>
                    <a:pt x="29248" y="70333"/>
                    <a:pt x="34138" y="71755"/>
                    <a:pt x="39599" y="71755"/>
                  </a:cubicBezTo>
                  <a:cubicBezTo>
                    <a:pt x="44183" y="71755"/>
                    <a:pt x="48489" y="70600"/>
                    <a:pt x="52222" y="68593"/>
                  </a:cubicBezTo>
                  <a:cubicBezTo>
                    <a:pt x="55664" y="66599"/>
                    <a:pt x="59690" y="62573"/>
                    <a:pt x="63995" y="56553"/>
                  </a:cubicBezTo>
                  <a:lnTo>
                    <a:pt x="65697" y="57684"/>
                  </a:lnTo>
                  <a:cubicBezTo>
                    <a:pt x="62255" y="64021"/>
                    <a:pt x="57963" y="68885"/>
                    <a:pt x="53073" y="72034"/>
                  </a:cubicBezTo>
                  <a:cubicBezTo>
                    <a:pt x="48196" y="74918"/>
                    <a:pt x="42177" y="76340"/>
                    <a:pt x="35573" y="76340"/>
                  </a:cubicBezTo>
                  <a:cubicBezTo>
                    <a:pt x="23520" y="76340"/>
                    <a:pt x="14059" y="72034"/>
                    <a:pt x="7442" y="62865"/>
                  </a:cubicBezTo>
                  <a:cubicBezTo>
                    <a:pt x="2286" y="56249"/>
                    <a:pt x="0" y="48514"/>
                    <a:pt x="0" y="39319"/>
                  </a:cubicBezTo>
                  <a:cubicBezTo>
                    <a:pt x="0" y="32157"/>
                    <a:pt x="1422" y="25274"/>
                    <a:pt x="4864" y="19228"/>
                  </a:cubicBezTo>
                  <a:cubicBezTo>
                    <a:pt x="8026" y="13221"/>
                    <a:pt x="12611" y="8331"/>
                    <a:pt x="18364" y="4890"/>
                  </a:cubicBezTo>
                  <a:cubicBezTo>
                    <a:pt x="24105" y="1728"/>
                    <a:pt x="30404" y="0"/>
                    <a:pt x="37008"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87" name="Shape 8970">
              <a:extLst>
                <a:ext uri="{FF2B5EF4-FFF2-40B4-BE49-F238E27FC236}">
                  <a16:creationId xmlns:a16="http://schemas.microsoft.com/office/drawing/2014/main" id="{776D647D-2CFF-48EA-8B0C-A93326A57120}"/>
                </a:ext>
              </a:extLst>
            </p:cNvPr>
            <p:cNvSpPr/>
            <p:nvPr/>
          </p:nvSpPr>
          <p:spPr>
            <a:xfrm>
              <a:off x="1488580" y="843153"/>
              <a:ext cx="27013" cy="49326"/>
            </a:xfrm>
            <a:custGeom>
              <a:avLst/>
              <a:gdLst/>
              <a:ahLst/>
              <a:cxnLst/>
              <a:rect l="0" t="0" r="0" b="0"/>
              <a:pathLst>
                <a:path w="27013" h="49326">
                  <a:moveTo>
                    <a:pt x="13589" y="0"/>
                  </a:moveTo>
                  <a:cubicBezTo>
                    <a:pt x="17399" y="0"/>
                    <a:pt x="20320" y="1245"/>
                    <a:pt x="22365" y="3721"/>
                  </a:cubicBezTo>
                  <a:cubicBezTo>
                    <a:pt x="23901" y="5562"/>
                    <a:pt x="24663" y="7544"/>
                    <a:pt x="24663" y="9639"/>
                  </a:cubicBezTo>
                  <a:cubicBezTo>
                    <a:pt x="24663" y="13094"/>
                    <a:pt x="22492" y="16675"/>
                    <a:pt x="18148" y="20358"/>
                  </a:cubicBezTo>
                  <a:cubicBezTo>
                    <a:pt x="21069" y="21501"/>
                    <a:pt x="23279" y="23126"/>
                    <a:pt x="24765" y="25260"/>
                  </a:cubicBezTo>
                  <a:cubicBezTo>
                    <a:pt x="26264" y="27381"/>
                    <a:pt x="27013" y="29883"/>
                    <a:pt x="27013" y="32753"/>
                  </a:cubicBezTo>
                  <a:cubicBezTo>
                    <a:pt x="27013" y="36881"/>
                    <a:pt x="25705" y="40424"/>
                    <a:pt x="23089" y="43434"/>
                  </a:cubicBezTo>
                  <a:cubicBezTo>
                    <a:pt x="19685" y="47371"/>
                    <a:pt x="14732" y="49326"/>
                    <a:pt x="8268" y="49326"/>
                  </a:cubicBezTo>
                  <a:cubicBezTo>
                    <a:pt x="5067" y="49326"/>
                    <a:pt x="2883" y="48933"/>
                    <a:pt x="1740" y="48133"/>
                  </a:cubicBezTo>
                  <a:cubicBezTo>
                    <a:pt x="584" y="47346"/>
                    <a:pt x="0" y="46482"/>
                    <a:pt x="0" y="45580"/>
                  </a:cubicBezTo>
                  <a:lnTo>
                    <a:pt x="826" y="43790"/>
                  </a:lnTo>
                  <a:lnTo>
                    <a:pt x="2819" y="43028"/>
                  </a:lnTo>
                  <a:lnTo>
                    <a:pt x="4585" y="43307"/>
                  </a:lnTo>
                  <a:cubicBezTo>
                    <a:pt x="4978" y="43421"/>
                    <a:pt x="5893" y="43841"/>
                    <a:pt x="7290" y="44590"/>
                  </a:cubicBezTo>
                  <a:cubicBezTo>
                    <a:pt x="8687" y="45327"/>
                    <a:pt x="9665" y="45758"/>
                    <a:pt x="10198" y="45885"/>
                  </a:cubicBezTo>
                  <a:cubicBezTo>
                    <a:pt x="11062" y="46151"/>
                    <a:pt x="11976" y="46292"/>
                    <a:pt x="12967" y="46292"/>
                  </a:cubicBezTo>
                  <a:cubicBezTo>
                    <a:pt x="15354" y="46292"/>
                    <a:pt x="17424" y="45351"/>
                    <a:pt x="19190" y="43511"/>
                  </a:cubicBezTo>
                  <a:cubicBezTo>
                    <a:pt x="20942" y="41669"/>
                    <a:pt x="21831" y="39484"/>
                    <a:pt x="21831" y="36957"/>
                  </a:cubicBezTo>
                  <a:cubicBezTo>
                    <a:pt x="21831" y="35128"/>
                    <a:pt x="21412" y="33312"/>
                    <a:pt x="20599" y="31572"/>
                  </a:cubicBezTo>
                  <a:cubicBezTo>
                    <a:pt x="20002" y="30264"/>
                    <a:pt x="19329" y="29261"/>
                    <a:pt x="18605" y="28587"/>
                  </a:cubicBezTo>
                  <a:cubicBezTo>
                    <a:pt x="17602" y="27660"/>
                    <a:pt x="16218" y="26810"/>
                    <a:pt x="14465" y="26048"/>
                  </a:cubicBezTo>
                  <a:cubicBezTo>
                    <a:pt x="12725" y="25286"/>
                    <a:pt x="10935" y="24905"/>
                    <a:pt x="9119" y="24905"/>
                  </a:cubicBezTo>
                  <a:lnTo>
                    <a:pt x="7988" y="24905"/>
                  </a:lnTo>
                  <a:lnTo>
                    <a:pt x="7988" y="23850"/>
                  </a:lnTo>
                  <a:cubicBezTo>
                    <a:pt x="9830" y="23635"/>
                    <a:pt x="11697" y="22961"/>
                    <a:pt x="13538" y="21857"/>
                  </a:cubicBezTo>
                  <a:cubicBezTo>
                    <a:pt x="15405" y="20765"/>
                    <a:pt x="16751" y="19444"/>
                    <a:pt x="17589" y="17894"/>
                  </a:cubicBezTo>
                  <a:cubicBezTo>
                    <a:pt x="18428" y="16358"/>
                    <a:pt x="18847" y="14681"/>
                    <a:pt x="18847" y="12827"/>
                  </a:cubicBezTo>
                  <a:cubicBezTo>
                    <a:pt x="18847" y="10426"/>
                    <a:pt x="18110" y="8471"/>
                    <a:pt x="16586" y="6998"/>
                  </a:cubicBezTo>
                  <a:cubicBezTo>
                    <a:pt x="15088" y="5512"/>
                    <a:pt x="13208" y="4763"/>
                    <a:pt x="10973" y="4763"/>
                  </a:cubicBezTo>
                  <a:cubicBezTo>
                    <a:pt x="7353" y="4763"/>
                    <a:pt x="4331" y="6706"/>
                    <a:pt x="1892" y="10579"/>
                  </a:cubicBezTo>
                  <a:lnTo>
                    <a:pt x="737" y="10020"/>
                  </a:lnTo>
                  <a:cubicBezTo>
                    <a:pt x="2095" y="6820"/>
                    <a:pt x="3810" y="4356"/>
                    <a:pt x="5880" y="2604"/>
                  </a:cubicBezTo>
                  <a:cubicBezTo>
                    <a:pt x="7938" y="877"/>
                    <a:pt x="10516" y="0"/>
                    <a:pt x="13589" y="0"/>
                  </a:cubicBez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88" name="Shape 8971">
              <a:extLst>
                <a:ext uri="{FF2B5EF4-FFF2-40B4-BE49-F238E27FC236}">
                  <a16:creationId xmlns:a16="http://schemas.microsoft.com/office/drawing/2014/main" id="{AAD58BD3-CF44-47E8-A9DE-D8F79CEFFF1E}"/>
                </a:ext>
              </a:extLst>
            </p:cNvPr>
            <p:cNvSpPr/>
            <p:nvPr/>
          </p:nvSpPr>
          <p:spPr>
            <a:xfrm>
              <a:off x="1782978" y="802386"/>
              <a:ext cx="65723" cy="76619"/>
            </a:xfrm>
            <a:custGeom>
              <a:avLst/>
              <a:gdLst/>
              <a:ahLst/>
              <a:cxnLst/>
              <a:rect l="0" t="0" r="0" b="0"/>
              <a:pathLst>
                <a:path w="65723" h="76619">
                  <a:moveTo>
                    <a:pt x="37313" y="0"/>
                  </a:moveTo>
                  <a:cubicBezTo>
                    <a:pt x="42469" y="0"/>
                    <a:pt x="47638" y="1448"/>
                    <a:pt x="52819" y="4026"/>
                  </a:cubicBezTo>
                  <a:cubicBezTo>
                    <a:pt x="54254" y="4611"/>
                    <a:pt x="55397" y="5182"/>
                    <a:pt x="55969" y="5182"/>
                  </a:cubicBezTo>
                  <a:cubicBezTo>
                    <a:pt x="57112" y="5182"/>
                    <a:pt x="57988" y="4890"/>
                    <a:pt x="58547" y="4026"/>
                  </a:cubicBezTo>
                  <a:cubicBezTo>
                    <a:pt x="59703" y="3163"/>
                    <a:pt x="60287" y="1728"/>
                    <a:pt x="60554" y="0"/>
                  </a:cubicBezTo>
                  <a:lnTo>
                    <a:pt x="62573" y="0"/>
                  </a:lnTo>
                  <a:lnTo>
                    <a:pt x="64287" y="24968"/>
                  </a:lnTo>
                  <a:lnTo>
                    <a:pt x="62573" y="24968"/>
                  </a:lnTo>
                  <a:cubicBezTo>
                    <a:pt x="60287" y="17514"/>
                    <a:pt x="57112" y="12065"/>
                    <a:pt x="52819" y="8916"/>
                  </a:cubicBezTo>
                  <a:cubicBezTo>
                    <a:pt x="48793" y="5461"/>
                    <a:pt x="43917" y="4026"/>
                    <a:pt x="38176" y="4026"/>
                  </a:cubicBezTo>
                  <a:cubicBezTo>
                    <a:pt x="33299" y="4026"/>
                    <a:pt x="28702" y="5182"/>
                    <a:pt x="24981" y="7468"/>
                  </a:cubicBezTo>
                  <a:cubicBezTo>
                    <a:pt x="20955" y="10046"/>
                    <a:pt x="17805" y="14072"/>
                    <a:pt x="15507" y="19521"/>
                  </a:cubicBezTo>
                  <a:cubicBezTo>
                    <a:pt x="13500" y="24689"/>
                    <a:pt x="12344" y="31585"/>
                    <a:pt x="12344" y="39599"/>
                  </a:cubicBezTo>
                  <a:cubicBezTo>
                    <a:pt x="12344" y="46216"/>
                    <a:pt x="13208" y="51956"/>
                    <a:pt x="15507" y="56833"/>
                  </a:cubicBezTo>
                  <a:cubicBezTo>
                    <a:pt x="17513" y="61709"/>
                    <a:pt x="20663" y="65443"/>
                    <a:pt x="24981" y="68034"/>
                  </a:cubicBezTo>
                  <a:cubicBezTo>
                    <a:pt x="29273" y="70600"/>
                    <a:pt x="34163" y="71755"/>
                    <a:pt x="39624" y="71755"/>
                  </a:cubicBezTo>
                  <a:cubicBezTo>
                    <a:pt x="44475" y="71755"/>
                    <a:pt x="48501" y="70879"/>
                    <a:pt x="52235" y="68885"/>
                  </a:cubicBezTo>
                  <a:cubicBezTo>
                    <a:pt x="55969" y="66587"/>
                    <a:pt x="59703" y="62561"/>
                    <a:pt x="64287" y="56541"/>
                  </a:cubicBezTo>
                  <a:lnTo>
                    <a:pt x="65723" y="57684"/>
                  </a:lnTo>
                  <a:cubicBezTo>
                    <a:pt x="62281" y="64301"/>
                    <a:pt x="57988" y="68885"/>
                    <a:pt x="53099" y="72034"/>
                  </a:cubicBezTo>
                  <a:cubicBezTo>
                    <a:pt x="48209" y="74918"/>
                    <a:pt x="42202" y="76619"/>
                    <a:pt x="35585" y="76619"/>
                  </a:cubicBezTo>
                  <a:cubicBezTo>
                    <a:pt x="23546" y="76619"/>
                    <a:pt x="14072" y="72034"/>
                    <a:pt x="7468" y="63145"/>
                  </a:cubicBezTo>
                  <a:cubicBezTo>
                    <a:pt x="2299" y="56261"/>
                    <a:pt x="0" y="48514"/>
                    <a:pt x="0" y="39319"/>
                  </a:cubicBezTo>
                  <a:cubicBezTo>
                    <a:pt x="0" y="32144"/>
                    <a:pt x="1727" y="25553"/>
                    <a:pt x="4877" y="19228"/>
                  </a:cubicBezTo>
                  <a:cubicBezTo>
                    <a:pt x="8052" y="13208"/>
                    <a:pt x="12649" y="8344"/>
                    <a:pt x="18377" y="5182"/>
                  </a:cubicBezTo>
                  <a:cubicBezTo>
                    <a:pt x="24105" y="1728"/>
                    <a:pt x="30429" y="0"/>
                    <a:pt x="37313"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zh-CN" altLang="en-US"/>
            </a:p>
          </p:txBody>
        </p:sp>
        <p:sp>
          <p:nvSpPr>
            <p:cNvPr id="89" name="Shape 8972">
              <a:extLst>
                <a:ext uri="{FF2B5EF4-FFF2-40B4-BE49-F238E27FC236}">
                  <a16:creationId xmlns:a16="http://schemas.microsoft.com/office/drawing/2014/main" id="{B2C7478E-08C2-4F27-A23F-161473FB8992}"/>
                </a:ext>
              </a:extLst>
            </p:cNvPr>
            <p:cNvSpPr/>
            <p:nvPr/>
          </p:nvSpPr>
          <p:spPr>
            <a:xfrm>
              <a:off x="1853552" y="858950"/>
              <a:ext cx="11779" cy="21287"/>
            </a:xfrm>
            <a:custGeom>
              <a:avLst/>
              <a:gdLst/>
              <a:ahLst/>
              <a:cxnLst/>
              <a:rect l="0" t="0" r="0" b="0"/>
              <a:pathLst>
                <a:path w="11779" h="21287">
                  <a:moveTo>
                    <a:pt x="11779" y="0"/>
                  </a:moveTo>
                  <a:lnTo>
                    <a:pt x="11779" y="4536"/>
                  </a:lnTo>
                  <a:lnTo>
                    <a:pt x="3442" y="16321"/>
                  </a:lnTo>
                  <a:lnTo>
                    <a:pt x="11779" y="16321"/>
                  </a:lnTo>
                  <a:lnTo>
                    <a:pt x="11779" y="21287"/>
                  </a:lnTo>
                  <a:lnTo>
                    <a:pt x="0" y="21287"/>
                  </a:lnTo>
                  <a:lnTo>
                    <a:pt x="0" y="16817"/>
                  </a:lnTo>
                  <a:lnTo>
                    <a:pt x="11779"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90" name="Shape 8973">
              <a:extLst>
                <a:ext uri="{FF2B5EF4-FFF2-40B4-BE49-F238E27FC236}">
                  <a16:creationId xmlns:a16="http://schemas.microsoft.com/office/drawing/2014/main" id="{20350347-5805-40EA-ACA1-CF8686585672}"/>
                </a:ext>
              </a:extLst>
            </p:cNvPr>
            <p:cNvSpPr/>
            <p:nvPr/>
          </p:nvSpPr>
          <p:spPr>
            <a:xfrm>
              <a:off x="1865332" y="844309"/>
              <a:ext cx="20491" cy="48476"/>
            </a:xfrm>
            <a:custGeom>
              <a:avLst/>
              <a:gdLst/>
              <a:ahLst/>
              <a:cxnLst/>
              <a:rect l="0" t="0" r="0" b="0"/>
              <a:pathLst>
                <a:path w="20491" h="48476">
                  <a:moveTo>
                    <a:pt x="10255" y="0"/>
                  </a:moveTo>
                  <a:lnTo>
                    <a:pt x="14103" y="0"/>
                  </a:lnTo>
                  <a:lnTo>
                    <a:pt x="14103" y="30962"/>
                  </a:lnTo>
                  <a:lnTo>
                    <a:pt x="20491" y="30962"/>
                  </a:lnTo>
                  <a:lnTo>
                    <a:pt x="20491" y="35928"/>
                  </a:lnTo>
                  <a:lnTo>
                    <a:pt x="14103" y="35928"/>
                  </a:lnTo>
                  <a:lnTo>
                    <a:pt x="14103" y="48476"/>
                  </a:lnTo>
                  <a:lnTo>
                    <a:pt x="8337" y="48476"/>
                  </a:lnTo>
                  <a:lnTo>
                    <a:pt x="8337" y="35928"/>
                  </a:lnTo>
                  <a:lnTo>
                    <a:pt x="0" y="35928"/>
                  </a:lnTo>
                  <a:lnTo>
                    <a:pt x="0" y="30962"/>
                  </a:lnTo>
                  <a:lnTo>
                    <a:pt x="8337" y="30962"/>
                  </a:lnTo>
                  <a:lnTo>
                    <a:pt x="8337" y="7391"/>
                  </a:lnTo>
                  <a:lnTo>
                    <a:pt x="0" y="19177"/>
                  </a:lnTo>
                  <a:lnTo>
                    <a:pt x="0" y="14641"/>
                  </a:lnTo>
                  <a:lnTo>
                    <a:pt x="10255"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91" name="Shape 8974">
              <a:extLst>
                <a:ext uri="{FF2B5EF4-FFF2-40B4-BE49-F238E27FC236}">
                  <a16:creationId xmlns:a16="http://schemas.microsoft.com/office/drawing/2014/main" id="{64754483-049E-477A-9D07-5B758E692AED}"/>
                </a:ext>
              </a:extLst>
            </p:cNvPr>
            <p:cNvSpPr/>
            <p:nvPr/>
          </p:nvSpPr>
          <p:spPr>
            <a:xfrm>
              <a:off x="114262" y="949803"/>
              <a:ext cx="14478" cy="37689"/>
            </a:xfrm>
            <a:custGeom>
              <a:avLst/>
              <a:gdLst/>
              <a:ahLst/>
              <a:cxnLst/>
              <a:rect l="0" t="0" r="0" b="0"/>
              <a:pathLst>
                <a:path w="14478" h="37689">
                  <a:moveTo>
                    <a:pt x="14478" y="0"/>
                  </a:moveTo>
                  <a:lnTo>
                    <a:pt x="14478" y="1912"/>
                  </a:lnTo>
                  <a:lnTo>
                    <a:pt x="8941" y="4310"/>
                  </a:lnTo>
                  <a:cubicBezTo>
                    <a:pt x="7137" y="6075"/>
                    <a:pt x="6096" y="8539"/>
                    <a:pt x="5804" y="11676"/>
                  </a:cubicBezTo>
                  <a:lnTo>
                    <a:pt x="14478" y="11676"/>
                  </a:lnTo>
                  <a:lnTo>
                    <a:pt x="14478" y="14038"/>
                  </a:lnTo>
                  <a:lnTo>
                    <a:pt x="5804" y="14038"/>
                  </a:lnTo>
                  <a:cubicBezTo>
                    <a:pt x="5779" y="19600"/>
                    <a:pt x="7125" y="23956"/>
                    <a:pt x="9855" y="27119"/>
                  </a:cubicBezTo>
                  <a:lnTo>
                    <a:pt x="14478" y="29403"/>
                  </a:lnTo>
                  <a:lnTo>
                    <a:pt x="14478" y="37689"/>
                  </a:lnTo>
                  <a:lnTo>
                    <a:pt x="4801" y="33291"/>
                  </a:lnTo>
                  <a:cubicBezTo>
                    <a:pt x="1600" y="29773"/>
                    <a:pt x="0" y="25061"/>
                    <a:pt x="0" y="19144"/>
                  </a:cubicBezTo>
                  <a:cubicBezTo>
                    <a:pt x="0" y="12755"/>
                    <a:pt x="1638" y="7739"/>
                    <a:pt x="4928" y="4157"/>
                  </a:cubicBezTo>
                  <a:lnTo>
                    <a:pt x="14478"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92" name="Shape 8975">
              <a:extLst>
                <a:ext uri="{FF2B5EF4-FFF2-40B4-BE49-F238E27FC236}">
                  <a16:creationId xmlns:a16="http://schemas.microsoft.com/office/drawing/2014/main" id="{CC2AD05E-6030-4C74-9F2B-C6D30C312022}"/>
                </a:ext>
              </a:extLst>
            </p:cNvPr>
            <p:cNvSpPr/>
            <p:nvPr/>
          </p:nvSpPr>
          <p:spPr>
            <a:xfrm>
              <a:off x="67094" y="948614"/>
              <a:ext cx="18783" cy="38595"/>
            </a:xfrm>
            <a:custGeom>
              <a:avLst/>
              <a:gdLst/>
              <a:ahLst/>
              <a:cxnLst/>
              <a:rect l="0" t="0" r="0" b="0"/>
              <a:pathLst>
                <a:path w="18783" h="38595">
                  <a:moveTo>
                    <a:pt x="11290" y="0"/>
                  </a:moveTo>
                  <a:lnTo>
                    <a:pt x="13094" y="0"/>
                  </a:lnTo>
                  <a:lnTo>
                    <a:pt x="13094" y="30111"/>
                  </a:lnTo>
                  <a:cubicBezTo>
                    <a:pt x="13094" y="32474"/>
                    <a:pt x="13271" y="34036"/>
                    <a:pt x="13602" y="34798"/>
                  </a:cubicBezTo>
                  <a:lnTo>
                    <a:pt x="15126" y="36538"/>
                  </a:lnTo>
                  <a:cubicBezTo>
                    <a:pt x="15786" y="36931"/>
                    <a:pt x="17005" y="37122"/>
                    <a:pt x="18783" y="37122"/>
                  </a:cubicBezTo>
                  <a:lnTo>
                    <a:pt x="18783" y="38595"/>
                  </a:lnTo>
                  <a:lnTo>
                    <a:pt x="571" y="38595"/>
                  </a:lnTo>
                  <a:lnTo>
                    <a:pt x="571" y="37122"/>
                  </a:lnTo>
                  <a:cubicBezTo>
                    <a:pt x="2400" y="37122"/>
                    <a:pt x="3619" y="36931"/>
                    <a:pt x="4254" y="36588"/>
                  </a:cubicBezTo>
                  <a:lnTo>
                    <a:pt x="5753" y="34823"/>
                  </a:lnTo>
                  <a:cubicBezTo>
                    <a:pt x="6121" y="34010"/>
                    <a:pt x="6299" y="32448"/>
                    <a:pt x="6299" y="30111"/>
                  </a:cubicBezTo>
                  <a:lnTo>
                    <a:pt x="6299" y="15672"/>
                  </a:lnTo>
                  <a:cubicBezTo>
                    <a:pt x="6299" y="11620"/>
                    <a:pt x="6185" y="8979"/>
                    <a:pt x="5931" y="7785"/>
                  </a:cubicBezTo>
                  <a:cubicBezTo>
                    <a:pt x="5740" y="6909"/>
                    <a:pt x="5436" y="6299"/>
                    <a:pt x="5029" y="5956"/>
                  </a:cubicBezTo>
                  <a:lnTo>
                    <a:pt x="3353" y="5448"/>
                  </a:lnTo>
                  <a:cubicBezTo>
                    <a:pt x="2591" y="5448"/>
                    <a:pt x="1664" y="5652"/>
                    <a:pt x="571" y="6058"/>
                  </a:cubicBezTo>
                  <a:lnTo>
                    <a:pt x="0" y="4584"/>
                  </a:lnTo>
                  <a:lnTo>
                    <a:pt x="11290"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93" name="Shape 8976">
              <a:extLst>
                <a:ext uri="{FF2B5EF4-FFF2-40B4-BE49-F238E27FC236}">
                  <a16:creationId xmlns:a16="http://schemas.microsoft.com/office/drawing/2014/main" id="{ADD2C199-F055-40AC-B554-890F091B03E2}"/>
                </a:ext>
              </a:extLst>
            </p:cNvPr>
            <p:cNvSpPr/>
            <p:nvPr/>
          </p:nvSpPr>
          <p:spPr>
            <a:xfrm>
              <a:off x="19444" y="931723"/>
              <a:ext cx="41808" cy="55487"/>
            </a:xfrm>
            <a:custGeom>
              <a:avLst/>
              <a:gdLst/>
              <a:ahLst/>
              <a:cxnLst/>
              <a:rect l="0" t="0" r="0" b="0"/>
              <a:pathLst>
                <a:path w="41808" h="55487">
                  <a:moveTo>
                    <a:pt x="0" y="0"/>
                  </a:moveTo>
                  <a:lnTo>
                    <a:pt x="41288" y="0"/>
                  </a:lnTo>
                  <a:lnTo>
                    <a:pt x="41808" y="12192"/>
                  </a:lnTo>
                  <a:lnTo>
                    <a:pt x="40373" y="12192"/>
                  </a:lnTo>
                  <a:cubicBezTo>
                    <a:pt x="39675" y="9601"/>
                    <a:pt x="38849" y="7696"/>
                    <a:pt x="37910" y="6490"/>
                  </a:cubicBezTo>
                  <a:cubicBezTo>
                    <a:pt x="36970" y="5270"/>
                    <a:pt x="35801" y="4394"/>
                    <a:pt x="34430" y="3848"/>
                  </a:cubicBezTo>
                  <a:cubicBezTo>
                    <a:pt x="33045" y="3302"/>
                    <a:pt x="30912" y="3022"/>
                    <a:pt x="28029" y="3022"/>
                  </a:cubicBezTo>
                  <a:lnTo>
                    <a:pt x="15786" y="3022"/>
                  </a:lnTo>
                  <a:lnTo>
                    <a:pt x="15786" y="24841"/>
                  </a:lnTo>
                  <a:lnTo>
                    <a:pt x="25895" y="24841"/>
                  </a:lnTo>
                  <a:cubicBezTo>
                    <a:pt x="28207" y="24841"/>
                    <a:pt x="29908" y="24320"/>
                    <a:pt x="30988" y="23305"/>
                  </a:cubicBezTo>
                  <a:cubicBezTo>
                    <a:pt x="32067" y="22289"/>
                    <a:pt x="32779" y="20257"/>
                    <a:pt x="33134" y="17221"/>
                  </a:cubicBezTo>
                  <a:lnTo>
                    <a:pt x="34658" y="17221"/>
                  </a:lnTo>
                  <a:lnTo>
                    <a:pt x="34658" y="36005"/>
                  </a:lnTo>
                  <a:lnTo>
                    <a:pt x="33134" y="36005"/>
                  </a:lnTo>
                  <a:cubicBezTo>
                    <a:pt x="33109" y="33845"/>
                    <a:pt x="32829" y="32271"/>
                    <a:pt x="32296" y="31267"/>
                  </a:cubicBezTo>
                  <a:cubicBezTo>
                    <a:pt x="31763" y="30252"/>
                    <a:pt x="31039" y="29490"/>
                    <a:pt x="30086" y="28994"/>
                  </a:cubicBezTo>
                  <a:cubicBezTo>
                    <a:pt x="29146" y="28486"/>
                    <a:pt x="27749" y="28219"/>
                    <a:pt x="25895" y="28219"/>
                  </a:cubicBezTo>
                  <a:lnTo>
                    <a:pt x="15786" y="28219"/>
                  </a:lnTo>
                  <a:lnTo>
                    <a:pt x="15786" y="45669"/>
                  </a:lnTo>
                  <a:cubicBezTo>
                    <a:pt x="15786" y="48476"/>
                    <a:pt x="15964" y="50330"/>
                    <a:pt x="16319" y="51232"/>
                  </a:cubicBezTo>
                  <a:cubicBezTo>
                    <a:pt x="16599" y="51918"/>
                    <a:pt x="17170" y="52501"/>
                    <a:pt x="18047" y="52984"/>
                  </a:cubicBezTo>
                  <a:cubicBezTo>
                    <a:pt x="19240" y="53632"/>
                    <a:pt x="20498" y="53975"/>
                    <a:pt x="21806" y="53975"/>
                  </a:cubicBezTo>
                  <a:lnTo>
                    <a:pt x="23813" y="53975"/>
                  </a:lnTo>
                  <a:lnTo>
                    <a:pt x="23813" y="55487"/>
                  </a:lnTo>
                  <a:lnTo>
                    <a:pt x="0" y="55487"/>
                  </a:lnTo>
                  <a:lnTo>
                    <a:pt x="0" y="53975"/>
                  </a:lnTo>
                  <a:lnTo>
                    <a:pt x="1968" y="53975"/>
                  </a:lnTo>
                  <a:cubicBezTo>
                    <a:pt x="4254" y="53975"/>
                    <a:pt x="5918" y="53289"/>
                    <a:pt x="6960" y="51968"/>
                  </a:cubicBezTo>
                  <a:cubicBezTo>
                    <a:pt x="7607" y="51092"/>
                    <a:pt x="7938" y="48984"/>
                    <a:pt x="7938" y="45669"/>
                  </a:cubicBezTo>
                  <a:lnTo>
                    <a:pt x="7938" y="9817"/>
                  </a:lnTo>
                  <a:cubicBezTo>
                    <a:pt x="7938" y="7010"/>
                    <a:pt x="7760" y="5156"/>
                    <a:pt x="7404" y="4255"/>
                  </a:cubicBezTo>
                  <a:cubicBezTo>
                    <a:pt x="7125" y="3569"/>
                    <a:pt x="6566" y="2984"/>
                    <a:pt x="5728" y="2489"/>
                  </a:cubicBezTo>
                  <a:cubicBezTo>
                    <a:pt x="4547" y="1842"/>
                    <a:pt x="3302" y="1512"/>
                    <a:pt x="1968" y="1512"/>
                  </a:cubicBezTo>
                  <a:lnTo>
                    <a:pt x="0" y="1512"/>
                  </a:lnTo>
                  <a:lnTo>
                    <a:pt x="0"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94" name="Shape 8977">
              <a:extLst>
                <a:ext uri="{FF2B5EF4-FFF2-40B4-BE49-F238E27FC236}">
                  <a16:creationId xmlns:a16="http://schemas.microsoft.com/office/drawing/2014/main" id="{1E3A5137-D92A-4643-9087-24E4A6A3AE66}"/>
                </a:ext>
              </a:extLst>
            </p:cNvPr>
            <p:cNvSpPr/>
            <p:nvPr/>
          </p:nvSpPr>
          <p:spPr>
            <a:xfrm>
              <a:off x="90386" y="929031"/>
              <a:ext cx="19075" cy="58179"/>
            </a:xfrm>
            <a:custGeom>
              <a:avLst/>
              <a:gdLst/>
              <a:ahLst/>
              <a:cxnLst/>
              <a:rect l="0" t="0" r="0" b="0"/>
              <a:pathLst>
                <a:path w="19075" h="58179">
                  <a:moveTo>
                    <a:pt x="11176" y="0"/>
                  </a:moveTo>
                  <a:lnTo>
                    <a:pt x="13018" y="0"/>
                  </a:lnTo>
                  <a:lnTo>
                    <a:pt x="13018" y="49695"/>
                  </a:lnTo>
                  <a:cubicBezTo>
                    <a:pt x="13018" y="52057"/>
                    <a:pt x="13183" y="53606"/>
                    <a:pt x="13525" y="54369"/>
                  </a:cubicBezTo>
                  <a:lnTo>
                    <a:pt x="15100" y="56108"/>
                  </a:lnTo>
                  <a:cubicBezTo>
                    <a:pt x="15811" y="56502"/>
                    <a:pt x="17132" y="56705"/>
                    <a:pt x="19075" y="56705"/>
                  </a:cubicBezTo>
                  <a:lnTo>
                    <a:pt x="19075" y="58179"/>
                  </a:lnTo>
                  <a:lnTo>
                    <a:pt x="699" y="58179"/>
                  </a:lnTo>
                  <a:lnTo>
                    <a:pt x="699" y="56705"/>
                  </a:lnTo>
                  <a:cubicBezTo>
                    <a:pt x="2426" y="56705"/>
                    <a:pt x="3594" y="56514"/>
                    <a:pt x="4216" y="56172"/>
                  </a:cubicBezTo>
                  <a:lnTo>
                    <a:pt x="5690" y="54407"/>
                  </a:lnTo>
                  <a:cubicBezTo>
                    <a:pt x="6045" y="53594"/>
                    <a:pt x="6223" y="52032"/>
                    <a:pt x="6223" y="49695"/>
                  </a:cubicBezTo>
                  <a:lnTo>
                    <a:pt x="6223" y="15659"/>
                  </a:lnTo>
                  <a:cubicBezTo>
                    <a:pt x="6223" y="11430"/>
                    <a:pt x="6134" y="8839"/>
                    <a:pt x="5931" y="7861"/>
                  </a:cubicBezTo>
                  <a:cubicBezTo>
                    <a:pt x="5740" y="6909"/>
                    <a:pt x="5436" y="6235"/>
                    <a:pt x="5017" y="5893"/>
                  </a:cubicBezTo>
                  <a:lnTo>
                    <a:pt x="3404" y="5359"/>
                  </a:lnTo>
                  <a:cubicBezTo>
                    <a:pt x="2692" y="5359"/>
                    <a:pt x="1791" y="5562"/>
                    <a:pt x="699" y="6007"/>
                  </a:cubicBezTo>
                  <a:lnTo>
                    <a:pt x="0" y="4572"/>
                  </a:lnTo>
                  <a:lnTo>
                    <a:pt x="11176"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95" name="Shape 8978">
              <a:extLst>
                <a:ext uri="{FF2B5EF4-FFF2-40B4-BE49-F238E27FC236}">
                  <a16:creationId xmlns:a16="http://schemas.microsoft.com/office/drawing/2014/main" id="{630F712F-810A-4E34-9014-EB1D90A4E7A2}"/>
                </a:ext>
              </a:extLst>
            </p:cNvPr>
            <p:cNvSpPr/>
            <p:nvPr/>
          </p:nvSpPr>
          <p:spPr>
            <a:xfrm>
              <a:off x="72619" y="929031"/>
              <a:ext cx="8306" cy="8293"/>
            </a:xfrm>
            <a:custGeom>
              <a:avLst/>
              <a:gdLst/>
              <a:ahLst/>
              <a:cxnLst/>
              <a:rect l="0" t="0" r="0" b="0"/>
              <a:pathLst>
                <a:path w="8306" h="8293">
                  <a:moveTo>
                    <a:pt x="4178" y="0"/>
                  </a:moveTo>
                  <a:cubicBezTo>
                    <a:pt x="5321" y="0"/>
                    <a:pt x="6286" y="381"/>
                    <a:pt x="7099" y="1206"/>
                  </a:cubicBezTo>
                  <a:cubicBezTo>
                    <a:pt x="7899" y="1994"/>
                    <a:pt x="8306" y="2971"/>
                    <a:pt x="8306" y="4114"/>
                  </a:cubicBezTo>
                  <a:cubicBezTo>
                    <a:pt x="8306" y="5270"/>
                    <a:pt x="7899" y="6248"/>
                    <a:pt x="7099" y="7074"/>
                  </a:cubicBezTo>
                  <a:cubicBezTo>
                    <a:pt x="6286" y="7886"/>
                    <a:pt x="5321" y="8293"/>
                    <a:pt x="4178" y="8293"/>
                  </a:cubicBezTo>
                  <a:cubicBezTo>
                    <a:pt x="3035" y="8293"/>
                    <a:pt x="2045" y="7886"/>
                    <a:pt x="1232" y="7074"/>
                  </a:cubicBezTo>
                  <a:cubicBezTo>
                    <a:pt x="406" y="6248"/>
                    <a:pt x="0" y="5270"/>
                    <a:pt x="0" y="4114"/>
                  </a:cubicBezTo>
                  <a:cubicBezTo>
                    <a:pt x="0" y="2971"/>
                    <a:pt x="394" y="1994"/>
                    <a:pt x="1206" y="1206"/>
                  </a:cubicBezTo>
                  <a:cubicBezTo>
                    <a:pt x="2007" y="381"/>
                    <a:pt x="2997" y="0"/>
                    <a:pt x="4178" y="0"/>
                  </a:cubicBez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96" name="Shape 8979">
              <a:extLst>
                <a:ext uri="{FF2B5EF4-FFF2-40B4-BE49-F238E27FC236}">
                  <a16:creationId xmlns:a16="http://schemas.microsoft.com/office/drawing/2014/main" id="{1EFB1EDA-4B49-4BF9-AA80-2B351F360F4C}"/>
                </a:ext>
              </a:extLst>
            </p:cNvPr>
            <p:cNvSpPr/>
            <p:nvPr/>
          </p:nvSpPr>
          <p:spPr>
            <a:xfrm>
              <a:off x="128740" y="972719"/>
              <a:ext cx="17221" cy="15253"/>
            </a:xfrm>
            <a:custGeom>
              <a:avLst/>
              <a:gdLst/>
              <a:ahLst/>
              <a:cxnLst/>
              <a:rect l="0" t="0" r="0" b="0"/>
              <a:pathLst>
                <a:path w="17221" h="15253">
                  <a:moveTo>
                    <a:pt x="15964" y="0"/>
                  </a:moveTo>
                  <a:lnTo>
                    <a:pt x="17221" y="826"/>
                  </a:lnTo>
                  <a:cubicBezTo>
                    <a:pt x="16650" y="4559"/>
                    <a:pt x="14986" y="7950"/>
                    <a:pt x="12230" y="11036"/>
                  </a:cubicBezTo>
                  <a:lnTo>
                    <a:pt x="2748" y="15253"/>
                  </a:lnTo>
                  <a:lnTo>
                    <a:pt x="1055" y="15253"/>
                  </a:lnTo>
                  <a:lnTo>
                    <a:pt x="0" y="14773"/>
                  </a:lnTo>
                  <a:lnTo>
                    <a:pt x="0" y="6487"/>
                  </a:lnTo>
                  <a:lnTo>
                    <a:pt x="4991" y="8953"/>
                  </a:lnTo>
                  <a:cubicBezTo>
                    <a:pt x="7455" y="8953"/>
                    <a:pt x="9576" y="8293"/>
                    <a:pt x="11392" y="6934"/>
                  </a:cubicBezTo>
                  <a:cubicBezTo>
                    <a:pt x="13208" y="5588"/>
                    <a:pt x="14732" y="3277"/>
                    <a:pt x="15964" y="0"/>
                  </a:cubicBez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97" name="Shape 8980">
              <a:extLst>
                <a:ext uri="{FF2B5EF4-FFF2-40B4-BE49-F238E27FC236}">
                  <a16:creationId xmlns:a16="http://schemas.microsoft.com/office/drawing/2014/main" id="{90C6DD7F-6883-46E5-AE1D-61BD0E25C646}"/>
                </a:ext>
              </a:extLst>
            </p:cNvPr>
            <p:cNvSpPr/>
            <p:nvPr/>
          </p:nvSpPr>
          <p:spPr>
            <a:xfrm>
              <a:off x="128740" y="948576"/>
              <a:ext cx="17221" cy="15265"/>
            </a:xfrm>
            <a:custGeom>
              <a:avLst/>
              <a:gdLst/>
              <a:ahLst/>
              <a:cxnLst/>
              <a:rect l="0" t="0" r="0" b="0"/>
              <a:pathLst>
                <a:path w="17221" h="15265">
                  <a:moveTo>
                    <a:pt x="2819" y="0"/>
                  </a:moveTo>
                  <a:cubicBezTo>
                    <a:pt x="7023" y="0"/>
                    <a:pt x="10478" y="1384"/>
                    <a:pt x="13183" y="4152"/>
                  </a:cubicBezTo>
                  <a:cubicBezTo>
                    <a:pt x="15875" y="6921"/>
                    <a:pt x="17221" y="10630"/>
                    <a:pt x="17221" y="15265"/>
                  </a:cubicBezTo>
                  <a:lnTo>
                    <a:pt x="0" y="15265"/>
                  </a:lnTo>
                  <a:lnTo>
                    <a:pt x="0" y="12903"/>
                  </a:lnTo>
                  <a:lnTo>
                    <a:pt x="8674" y="12903"/>
                  </a:lnTo>
                  <a:cubicBezTo>
                    <a:pt x="8534" y="10490"/>
                    <a:pt x="8255" y="8801"/>
                    <a:pt x="7811" y="7823"/>
                  </a:cubicBezTo>
                  <a:cubicBezTo>
                    <a:pt x="7137" y="6286"/>
                    <a:pt x="6121" y="5093"/>
                    <a:pt x="4763" y="4216"/>
                  </a:cubicBezTo>
                  <a:cubicBezTo>
                    <a:pt x="3416" y="3340"/>
                    <a:pt x="2007" y="2908"/>
                    <a:pt x="533" y="2908"/>
                  </a:cubicBezTo>
                  <a:lnTo>
                    <a:pt x="0" y="3139"/>
                  </a:lnTo>
                  <a:lnTo>
                    <a:pt x="0" y="1227"/>
                  </a:lnTo>
                  <a:lnTo>
                    <a:pt x="2819"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98" name="Shape 8981">
              <a:extLst>
                <a:ext uri="{FF2B5EF4-FFF2-40B4-BE49-F238E27FC236}">
                  <a16:creationId xmlns:a16="http://schemas.microsoft.com/office/drawing/2014/main" id="{5B28F17A-2B00-44F4-9184-0F076C2AC61C}"/>
                </a:ext>
              </a:extLst>
            </p:cNvPr>
            <p:cNvSpPr/>
            <p:nvPr/>
          </p:nvSpPr>
          <p:spPr>
            <a:xfrm>
              <a:off x="170002" y="931723"/>
              <a:ext cx="58750" cy="56249"/>
            </a:xfrm>
            <a:custGeom>
              <a:avLst/>
              <a:gdLst/>
              <a:ahLst/>
              <a:cxnLst/>
              <a:rect l="0" t="0" r="0" b="0"/>
              <a:pathLst>
                <a:path w="58750" h="56249">
                  <a:moveTo>
                    <a:pt x="0" y="0"/>
                  </a:moveTo>
                  <a:lnTo>
                    <a:pt x="22657" y="0"/>
                  </a:lnTo>
                  <a:lnTo>
                    <a:pt x="22657" y="1512"/>
                  </a:lnTo>
                  <a:cubicBezTo>
                    <a:pt x="20104" y="1753"/>
                    <a:pt x="18428" y="2197"/>
                    <a:pt x="17666" y="2819"/>
                  </a:cubicBezTo>
                  <a:cubicBezTo>
                    <a:pt x="16904" y="3454"/>
                    <a:pt x="16523" y="4255"/>
                    <a:pt x="16523" y="5232"/>
                  </a:cubicBezTo>
                  <a:cubicBezTo>
                    <a:pt x="16523" y="6604"/>
                    <a:pt x="17158" y="8725"/>
                    <a:pt x="18402" y="11620"/>
                  </a:cubicBezTo>
                  <a:lnTo>
                    <a:pt x="32525" y="44145"/>
                  </a:lnTo>
                  <a:lnTo>
                    <a:pt x="45618" y="12027"/>
                  </a:lnTo>
                  <a:cubicBezTo>
                    <a:pt x="46901" y="8865"/>
                    <a:pt x="47536" y="6668"/>
                    <a:pt x="47536" y="5449"/>
                  </a:cubicBezTo>
                  <a:lnTo>
                    <a:pt x="46355" y="3163"/>
                  </a:lnTo>
                  <a:cubicBezTo>
                    <a:pt x="45555" y="2439"/>
                    <a:pt x="44221" y="1930"/>
                    <a:pt x="42342" y="1639"/>
                  </a:cubicBezTo>
                  <a:lnTo>
                    <a:pt x="41643" y="1512"/>
                  </a:lnTo>
                  <a:lnTo>
                    <a:pt x="41643" y="0"/>
                  </a:lnTo>
                  <a:lnTo>
                    <a:pt x="58750" y="0"/>
                  </a:lnTo>
                  <a:lnTo>
                    <a:pt x="58750" y="1512"/>
                  </a:lnTo>
                  <a:cubicBezTo>
                    <a:pt x="56782" y="1867"/>
                    <a:pt x="55296" y="2489"/>
                    <a:pt x="54293" y="3391"/>
                  </a:cubicBezTo>
                  <a:cubicBezTo>
                    <a:pt x="52845" y="4737"/>
                    <a:pt x="51562" y="6769"/>
                    <a:pt x="50444" y="9537"/>
                  </a:cubicBezTo>
                  <a:lnTo>
                    <a:pt x="31298" y="56249"/>
                  </a:lnTo>
                  <a:lnTo>
                    <a:pt x="29358" y="56249"/>
                  </a:lnTo>
                  <a:lnTo>
                    <a:pt x="8788" y="8916"/>
                  </a:lnTo>
                  <a:cubicBezTo>
                    <a:pt x="7722" y="6477"/>
                    <a:pt x="6985" y="4966"/>
                    <a:pt x="6540" y="4407"/>
                  </a:cubicBezTo>
                  <a:cubicBezTo>
                    <a:pt x="5855" y="3569"/>
                    <a:pt x="5017" y="2908"/>
                    <a:pt x="4026" y="2439"/>
                  </a:cubicBezTo>
                  <a:cubicBezTo>
                    <a:pt x="3023" y="1956"/>
                    <a:pt x="1689" y="1651"/>
                    <a:pt x="0" y="1512"/>
                  </a:cubicBezTo>
                  <a:lnTo>
                    <a:pt x="0" y="0"/>
                  </a:ln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99" name="Shape 8982">
              <a:extLst>
                <a:ext uri="{FF2B5EF4-FFF2-40B4-BE49-F238E27FC236}">
                  <a16:creationId xmlns:a16="http://schemas.microsoft.com/office/drawing/2014/main" id="{85727866-7B76-4E84-987A-7677FCAF3F13}"/>
                </a:ext>
              </a:extLst>
            </p:cNvPr>
            <p:cNvSpPr/>
            <p:nvPr/>
          </p:nvSpPr>
          <p:spPr>
            <a:xfrm>
              <a:off x="231521" y="930580"/>
              <a:ext cx="36614" cy="56630"/>
            </a:xfrm>
            <a:custGeom>
              <a:avLst/>
              <a:gdLst/>
              <a:ahLst/>
              <a:cxnLst/>
              <a:rect l="0" t="0" r="0" b="0"/>
              <a:pathLst>
                <a:path w="36614" h="56630">
                  <a:moveTo>
                    <a:pt x="17424" y="0"/>
                  </a:moveTo>
                  <a:cubicBezTo>
                    <a:pt x="21920" y="0"/>
                    <a:pt x="25692" y="1436"/>
                    <a:pt x="28702" y="4344"/>
                  </a:cubicBezTo>
                  <a:cubicBezTo>
                    <a:pt x="31712" y="7214"/>
                    <a:pt x="33223" y="10630"/>
                    <a:pt x="33223" y="14555"/>
                  </a:cubicBezTo>
                  <a:cubicBezTo>
                    <a:pt x="33223" y="17374"/>
                    <a:pt x="32563" y="20193"/>
                    <a:pt x="31255" y="23000"/>
                  </a:cubicBezTo>
                  <a:cubicBezTo>
                    <a:pt x="29248" y="27407"/>
                    <a:pt x="25971" y="32080"/>
                    <a:pt x="21438" y="37021"/>
                  </a:cubicBezTo>
                  <a:cubicBezTo>
                    <a:pt x="14643" y="44450"/>
                    <a:pt x="10401" y="48921"/>
                    <a:pt x="8712" y="50445"/>
                  </a:cubicBezTo>
                  <a:lnTo>
                    <a:pt x="23203" y="50445"/>
                  </a:lnTo>
                  <a:cubicBezTo>
                    <a:pt x="26137" y="50445"/>
                    <a:pt x="28219" y="50343"/>
                    <a:pt x="29401" y="50115"/>
                  </a:cubicBezTo>
                  <a:cubicBezTo>
                    <a:pt x="30582" y="49899"/>
                    <a:pt x="31648" y="49467"/>
                    <a:pt x="32614" y="48794"/>
                  </a:cubicBezTo>
                  <a:cubicBezTo>
                    <a:pt x="33566" y="48120"/>
                    <a:pt x="34392" y="47168"/>
                    <a:pt x="35103" y="45949"/>
                  </a:cubicBezTo>
                  <a:lnTo>
                    <a:pt x="36614" y="45949"/>
                  </a:lnTo>
                  <a:lnTo>
                    <a:pt x="32728" y="56630"/>
                  </a:lnTo>
                  <a:lnTo>
                    <a:pt x="0" y="56630"/>
                  </a:lnTo>
                  <a:lnTo>
                    <a:pt x="0" y="55118"/>
                  </a:lnTo>
                  <a:cubicBezTo>
                    <a:pt x="9627" y="46317"/>
                    <a:pt x="16408" y="39154"/>
                    <a:pt x="20333" y="33592"/>
                  </a:cubicBezTo>
                  <a:cubicBezTo>
                    <a:pt x="24257" y="28017"/>
                    <a:pt x="26226" y="22949"/>
                    <a:pt x="26226" y="18314"/>
                  </a:cubicBezTo>
                  <a:cubicBezTo>
                    <a:pt x="26226" y="14808"/>
                    <a:pt x="25146" y="11913"/>
                    <a:pt x="22987" y="9652"/>
                  </a:cubicBezTo>
                  <a:cubicBezTo>
                    <a:pt x="20841" y="7392"/>
                    <a:pt x="18263" y="6248"/>
                    <a:pt x="15265" y="6248"/>
                  </a:cubicBezTo>
                  <a:cubicBezTo>
                    <a:pt x="12535" y="6248"/>
                    <a:pt x="10084" y="7062"/>
                    <a:pt x="7912" y="8661"/>
                  </a:cubicBezTo>
                  <a:cubicBezTo>
                    <a:pt x="5740" y="10249"/>
                    <a:pt x="4153" y="12586"/>
                    <a:pt x="3112" y="15672"/>
                  </a:cubicBezTo>
                  <a:lnTo>
                    <a:pt x="1588" y="15672"/>
                  </a:lnTo>
                  <a:cubicBezTo>
                    <a:pt x="2286" y="10630"/>
                    <a:pt x="4026" y="6744"/>
                    <a:pt x="6845" y="4039"/>
                  </a:cubicBezTo>
                  <a:cubicBezTo>
                    <a:pt x="9677" y="1346"/>
                    <a:pt x="13195" y="0"/>
                    <a:pt x="17424" y="0"/>
                  </a:cubicBezTo>
                  <a:close/>
                </a:path>
              </a:pathLst>
            </a:custGeom>
            <a:ln w="0" cap="rnd">
              <a:round/>
            </a:ln>
          </p:spPr>
          <p:style>
            <a:lnRef idx="0">
              <a:srgbClr val="000000">
                <a:alpha val="0"/>
              </a:srgbClr>
            </a:lnRef>
            <a:fillRef idx="1">
              <a:srgbClr val="231F20"/>
            </a:fillRef>
            <a:effectRef idx="0">
              <a:scrgbClr r="0" g="0" b="0"/>
            </a:effectRef>
            <a:fontRef idx="none"/>
          </p:style>
          <p:txBody>
            <a:bodyPr/>
            <a:lstStyle/>
            <a:p>
              <a:endParaRPr lang="zh-CN" altLang="en-US"/>
            </a:p>
          </p:txBody>
        </p:sp>
        <p:sp>
          <p:nvSpPr>
            <p:cNvPr id="100" name="Shape 8984">
              <a:extLst>
                <a:ext uri="{FF2B5EF4-FFF2-40B4-BE49-F238E27FC236}">
                  <a16:creationId xmlns:a16="http://schemas.microsoft.com/office/drawing/2014/main" id="{F2CC21AB-B6E9-453C-8A6A-A62BBB676BC5}"/>
                </a:ext>
              </a:extLst>
            </p:cNvPr>
            <p:cNvSpPr/>
            <p:nvPr/>
          </p:nvSpPr>
          <p:spPr>
            <a:xfrm>
              <a:off x="933818" y="775119"/>
              <a:ext cx="103596" cy="138329"/>
            </a:xfrm>
            <a:custGeom>
              <a:avLst/>
              <a:gdLst/>
              <a:ahLst/>
              <a:cxnLst/>
              <a:rect l="0" t="0" r="0" b="0"/>
              <a:pathLst>
                <a:path w="103596" h="138329">
                  <a:moveTo>
                    <a:pt x="0" y="138329"/>
                  </a:moveTo>
                  <a:lnTo>
                    <a:pt x="103596" y="138329"/>
                  </a:lnTo>
                  <a:lnTo>
                    <a:pt x="103596" y="0"/>
                  </a:lnTo>
                  <a:lnTo>
                    <a:pt x="0" y="0"/>
                  </a:lnTo>
                  <a:close/>
                </a:path>
              </a:pathLst>
            </a:custGeom>
            <a:ln w="3810" cap="rnd">
              <a:round/>
            </a:ln>
          </p:spPr>
          <p:style>
            <a:lnRef idx="1">
              <a:srgbClr val="000000"/>
            </a:lnRef>
            <a:fillRef idx="0">
              <a:srgbClr val="000000">
                <a:alpha val="0"/>
              </a:srgbClr>
            </a:fillRef>
            <a:effectRef idx="0">
              <a:scrgbClr r="0" g="0" b="0"/>
            </a:effectRef>
            <a:fontRef idx="none"/>
          </p:style>
          <p:txBody>
            <a:bodyPr/>
            <a:lstStyle/>
            <a:p>
              <a:endParaRPr lang="zh-CN" altLang="en-US"/>
            </a:p>
          </p:txBody>
        </p:sp>
      </p:grpSp>
    </p:spTree>
    <p:extLst>
      <p:ext uri="{BB962C8B-B14F-4D97-AF65-F5344CB8AC3E}">
        <p14:creationId xmlns:p14="http://schemas.microsoft.com/office/powerpoint/2010/main" val="2893679086"/>
      </p:ext>
    </p:extLst>
  </p:cSld>
  <p:clrMapOvr>
    <a:masterClrMapping/>
  </p:clrMapOvr>
</p:sld>
</file>

<file path=ppt/theme/theme1.xml><?xml version="1.0" encoding="utf-8"?>
<a:theme xmlns:a="http://schemas.openxmlformats.org/drawingml/2006/main" name="1_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自定义设计方案">
      <a:majorFont>
        <a:latin typeface="Lucida Sans"/>
        <a:ea typeface="黑体"/>
        <a:cs typeface=""/>
      </a:majorFont>
      <a:minorFont>
        <a:latin typeface="Berlin Sans FB"/>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936</Words>
  <Application>Microsoft Office PowerPoint</Application>
  <PresentationFormat>全屏显示(4:3)</PresentationFormat>
  <Paragraphs>141</Paragraphs>
  <Slides>24</Slides>
  <Notes>23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Gill Sans</vt:lpstr>
      <vt:lpstr>等线</vt:lpstr>
      <vt:lpstr>黑体</vt:lpstr>
      <vt:lpstr>微软雅黑</vt:lpstr>
      <vt:lpstr>微软雅黑 Light</vt:lpstr>
      <vt:lpstr>Arial</vt:lpstr>
      <vt:lpstr>Berlin Sans FB</vt:lpstr>
      <vt:lpstr>Calibri</vt:lpstr>
      <vt:lpstr>Comic Sans MS</vt:lpstr>
      <vt:lpstr>Lucida Sans</vt:lpstr>
      <vt:lpstr>Tahoma</vt:lpstr>
      <vt:lpstr>Times</vt:lpstr>
      <vt:lpstr>Wingdings</vt:lpstr>
      <vt:lpstr>1_自定义设计方案</vt:lpstr>
      <vt:lpstr>关于数据中心上数据去重技术的优化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Company>WNLO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热烈欢迎各位领导莅临指导</dc:title>
  <dc:creator>hzy</dc:creator>
  <cp:lastModifiedBy>王 丰</cp:lastModifiedBy>
  <cp:revision>844</cp:revision>
  <dcterms:created xsi:type="dcterms:W3CDTF">2007-06-21T01:14:00Z</dcterms:created>
  <dcterms:modified xsi:type="dcterms:W3CDTF">2020-12-15T00:30:08Z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